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89" r:id="rId2"/>
    <p:sldId id="281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261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1E3"/>
    <a:srgbClr val="E7ECEF"/>
    <a:srgbClr val="FFCBD7"/>
    <a:srgbClr val="ECD770"/>
    <a:srgbClr val="FFDDE5"/>
    <a:srgbClr val="FFEBF0"/>
    <a:srgbClr val="8EC743"/>
    <a:srgbClr val="E4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5D9AA-F951-4EF3-9134-732EFC22AD2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A61DA-3865-4D2E-812C-1E5D38A773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2FA54-6DFA-22B6-8B40-5C4AC98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BE84EC-8535-BF25-39AE-ECCC3855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6968-02F6-BF4B-E930-DE8BBB3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833CC-840B-4CAA-F296-AD918919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41210-F08D-BEB2-22B1-C6322AE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05A0F4-65DD-B549-5D0B-2065E66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919C09-68CD-C078-021C-63004B13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06EF60-C78C-913A-E85B-1D5B5C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8857CD-F54B-5B64-D7AB-2904517B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55A87-7903-5937-160E-5A5E525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E885EF-CF29-E746-E9DF-F6E60AC1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CAF1A6-82C7-60FF-74F1-A06818B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2870C3-F070-E0FB-63EE-BAC03D82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A4F43F-11C3-DD02-C2B7-D04A11EE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7A11C-1C1E-E3A0-E6FE-C96E9AC2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A54C2-6C4C-493F-200B-F9F1534D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364D0F-5DD2-1590-2B46-128D738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593F2C-3531-66F5-26C5-F4A4626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F51A1-161E-DA94-DA4D-88BEBEA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4CE2-4B79-65B2-E322-E4B92C95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65A34-6E3E-C29C-0E02-4526868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7257DF-BC57-5AA5-8F11-FBDBD5E1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6EB913-71EC-1F70-F24A-7BA9D6F7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98A4C6-CDF6-055C-F6E2-AFA218D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50E4D-C41A-D23A-1017-33B4C4E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95294-8C69-6AFE-B2A6-C2990174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30841-D333-5BFD-E182-6911E188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7208D0-9221-0B38-EE01-BBF31BD6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6309D0-45EF-0F27-B851-B6B466C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9BFAF-ECA8-06CE-A1D5-8DA2373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9ADD5E-BDAC-71BD-E16A-6A31E7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8D375-89C4-27F9-BCBA-740E063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E2C5A-0C57-DB17-96B2-8FF8824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B31E25-27C0-E6E8-0F7E-633A8092C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3D4F9B-4EAC-2E91-A29A-4525140BE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DDCE80-77CA-5804-33DA-E108BA4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D32057-70C9-0B2D-DD55-308E2B6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1C2372-6324-EA56-73F4-9A849A05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19B6FA-29CB-A01C-FF42-2E0D062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B861F-E035-2A79-9C14-F044422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A01364-67E6-C54F-76A3-1F2874C6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DD2525-D4F3-B4EF-1870-F0223E5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45A7EB-A139-AD6C-2293-D49F23CE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75ABFD-F72F-1202-8FBE-4A88761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FF70C5-D07F-34F1-7FE3-75B090F2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53F8A9-A1D5-17CD-F69E-D6162D1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6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66E3F-D062-3EE3-3662-C70EC6F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FD98E8-0CC7-A83F-250B-D229FF9F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A5AB4D-FD52-349E-C176-14FC1D0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23BA-C973-52CE-3CB3-A21537D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1A449-8422-E41D-623B-92AA20D7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B05AC7-54F9-798C-0728-517175A2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04229-75B7-49B5-1DD2-7281689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BB5E0F-2742-455B-9407-A95B57CF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DD0E2-58CA-AB48-0CE9-5CF33FBCB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ECFE8-7091-BCDB-5202-B6A8E47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C9E75-37F5-2693-E2EC-D09E2C9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4B1DF-8AE6-67C0-28A3-BA2F223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3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EF47C8-CE16-C8B5-3A65-7EBE92F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B274AC-21EB-6B3E-F98B-18CA455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858C5-B828-85FE-A733-3D761A14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103E-F11F-4940-887D-56D29E8AEA51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291E5-8C94-E528-890D-8D1AFA82F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5A77-A077-401F-5955-39B2F49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sv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4FDF-992A-F5BC-CC66-E234B4C3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77396BC-7F30-E72A-1022-3B353E5DF582}"/>
              </a:ext>
            </a:extLst>
          </p:cNvPr>
          <p:cNvGrpSpPr/>
          <p:nvPr/>
        </p:nvGrpSpPr>
        <p:grpSpPr>
          <a:xfrm rot="2003465">
            <a:off x="5912579" y="3413019"/>
            <a:ext cx="1125285" cy="1641032"/>
            <a:chOff x="5994070" y="984531"/>
            <a:chExt cx="944505" cy="154943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47B790C-0A9C-7554-0A90-B009D355BE0D}"/>
                </a:ext>
              </a:extLst>
            </p:cNvPr>
            <p:cNvSpPr/>
            <p:nvPr/>
          </p:nvSpPr>
          <p:spPr>
            <a:xfrm>
              <a:off x="5994070" y="1589459"/>
              <a:ext cx="944505" cy="944505"/>
            </a:xfrm>
            <a:custGeom>
              <a:avLst/>
              <a:gdLst/>
              <a:ahLst/>
              <a:cxnLst/>
              <a:rect l="l" t="t" r="r" b="b"/>
              <a:pathLst>
                <a:path w="1416757" h="1416757">
                  <a:moveTo>
                    <a:pt x="0" y="0"/>
                  </a:moveTo>
                  <a:lnTo>
                    <a:pt x="1416757" y="0"/>
                  </a:lnTo>
                  <a:lnTo>
                    <a:pt x="1416757" y="1416757"/>
                  </a:lnTo>
                  <a:lnTo>
                    <a:pt x="0" y="141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4EE57D-3F0F-AD7D-95F7-36E7555BD101}"/>
                </a:ext>
              </a:extLst>
            </p:cNvPr>
            <p:cNvSpPr/>
            <p:nvPr/>
          </p:nvSpPr>
          <p:spPr>
            <a:xfrm rot="-410192">
              <a:off x="6097924" y="984531"/>
              <a:ext cx="658456" cy="1522441"/>
            </a:xfrm>
            <a:custGeom>
              <a:avLst/>
              <a:gdLst/>
              <a:ahLst/>
              <a:cxnLst/>
              <a:rect l="l" t="t" r="r" b="b"/>
              <a:pathLst>
                <a:path w="987684" h="2283662">
                  <a:moveTo>
                    <a:pt x="0" y="0"/>
                  </a:moveTo>
                  <a:lnTo>
                    <a:pt x="987684" y="0"/>
                  </a:lnTo>
                  <a:lnTo>
                    <a:pt x="987684" y="2283662"/>
                  </a:lnTo>
                  <a:lnTo>
                    <a:pt x="0" y="228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F5DC1D6-A9CC-1699-E97D-D3606E717EE2}"/>
              </a:ext>
            </a:extLst>
          </p:cNvPr>
          <p:cNvGrpSpPr/>
          <p:nvPr/>
        </p:nvGrpSpPr>
        <p:grpSpPr>
          <a:xfrm>
            <a:off x="6859270" y="4488181"/>
            <a:ext cx="5859750" cy="2805112"/>
            <a:chOff x="6859270" y="4488181"/>
            <a:chExt cx="5859750" cy="280511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7D0D02F-DE97-8FB2-76A6-1352F2A0B1CA}"/>
                </a:ext>
              </a:extLst>
            </p:cNvPr>
            <p:cNvGrpSpPr/>
            <p:nvPr/>
          </p:nvGrpSpPr>
          <p:grpSpPr>
            <a:xfrm>
              <a:off x="7355810" y="4508818"/>
              <a:ext cx="5363210" cy="2784475"/>
              <a:chOff x="0" y="0"/>
              <a:chExt cx="10726420" cy="556895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3E514BD-CCA7-15E0-AE1C-B680F9ECB21F}"/>
                  </a:ext>
                </a:extLst>
              </p:cNvPr>
              <p:cNvSpPr/>
              <p:nvPr/>
            </p:nvSpPr>
            <p:spPr>
              <a:xfrm>
                <a:off x="49530" y="46990"/>
                <a:ext cx="10628630" cy="5483860"/>
              </a:xfrm>
              <a:custGeom>
                <a:avLst/>
                <a:gdLst/>
                <a:ahLst/>
                <a:cxnLst/>
                <a:rect l="l" t="t" r="r" b="b"/>
                <a:pathLst>
                  <a:path w="10628630" h="5483860">
                    <a:moveTo>
                      <a:pt x="10450830" y="490220"/>
                    </a:moveTo>
                    <a:cubicBezTo>
                      <a:pt x="9685020" y="736600"/>
                      <a:pt x="9470390" y="817880"/>
                      <a:pt x="9282430" y="919480"/>
                    </a:cubicBezTo>
                    <a:cubicBezTo>
                      <a:pt x="9100820" y="1017270"/>
                      <a:pt x="8898890" y="1146810"/>
                      <a:pt x="8771890" y="1258570"/>
                    </a:cubicBezTo>
                    <a:cubicBezTo>
                      <a:pt x="8681720" y="1337310"/>
                      <a:pt x="8633460" y="1412240"/>
                      <a:pt x="8567420" y="1493520"/>
                    </a:cubicBezTo>
                    <a:cubicBezTo>
                      <a:pt x="8498840" y="1576070"/>
                      <a:pt x="8441690" y="1648460"/>
                      <a:pt x="8369300" y="1752600"/>
                    </a:cubicBezTo>
                    <a:cubicBezTo>
                      <a:pt x="8268970" y="1897380"/>
                      <a:pt x="8124190" y="2153920"/>
                      <a:pt x="8028940" y="2292350"/>
                    </a:cubicBezTo>
                    <a:cubicBezTo>
                      <a:pt x="7965440" y="2381250"/>
                      <a:pt x="7928610" y="2428240"/>
                      <a:pt x="7862570" y="2506980"/>
                    </a:cubicBezTo>
                    <a:cubicBezTo>
                      <a:pt x="7776210" y="2609850"/>
                      <a:pt x="7647940" y="2749550"/>
                      <a:pt x="7548880" y="2852420"/>
                    </a:cubicBezTo>
                    <a:cubicBezTo>
                      <a:pt x="7463790" y="2940050"/>
                      <a:pt x="7399020" y="3008630"/>
                      <a:pt x="7307580" y="3089910"/>
                    </a:cubicBezTo>
                    <a:cubicBezTo>
                      <a:pt x="7198360" y="3185160"/>
                      <a:pt x="7058660" y="3304540"/>
                      <a:pt x="6932930" y="3384550"/>
                    </a:cubicBezTo>
                    <a:cubicBezTo>
                      <a:pt x="6821170" y="3454400"/>
                      <a:pt x="6713220" y="3506470"/>
                      <a:pt x="6592570" y="3552190"/>
                    </a:cubicBezTo>
                    <a:cubicBezTo>
                      <a:pt x="6466840" y="3599180"/>
                      <a:pt x="6323330" y="3627120"/>
                      <a:pt x="6189980" y="3658870"/>
                    </a:cubicBezTo>
                    <a:cubicBezTo>
                      <a:pt x="6062980" y="3689350"/>
                      <a:pt x="5947410" y="3717290"/>
                      <a:pt x="5812790" y="3741420"/>
                    </a:cubicBezTo>
                    <a:cubicBezTo>
                      <a:pt x="5662930" y="3766820"/>
                      <a:pt x="5486400" y="3775710"/>
                      <a:pt x="5328920" y="3802380"/>
                    </a:cubicBezTo>
                    <a:cubicBezTo>
                      <a:pt x="5176520" y="3827780"/>
                      <a:pt x="5050790" y="3864610"/>
                      <a:pt x="4880610" y="3895090"/>
                    </a:cubicBezTo>
                    <a:cubicBezTo>
                      <a:pt x="4659630" y="3935730"/>
                      <a:pt x="4377690" y="3961130"/>
                      <a:pt x="4109720" y="4017010"/>
                    </a:cubicBezTo>
                    <a:cubicBezTo>
                      <a:pt x="3812540" y="4079240"/>
                      <a:pt x="3558540" y="4122420"/>
                      <a:pt x="3178810" y="4258310"/>
                    </a:cubicBezTo>
                    <a:cubicBezTo>
                      <a:pt x="2528570" y="4490720"/>
                      <a:pt x="1085850" y="5317490"/>
                      <a:pt x="621030" y="5440680"/>
                    </a:cubicBezTo>
                    <a:cubicBezTo>
                      <a:pt x="457200" y="5483860"/>
                      <a:pt x="349250" y="5471160"/>
                      <a:pt x="273050" y="5469890"/>
                    </a:cubicBezTo>
                    <a:cubicBezTo>
                      <a:pt x="234950" y="5468620"/>
                      <a:pt x="215900" y="5467350"/>
                      <a:pt x="189230" y="5459730"/>
                    </a:cubicBezTo>
                    <a:cubicBezTo>
                      <a:pt x="162560" y="5450840"/>
                      <a:pt x="135890" y="5438140"/>
                      <a:pt x="113030" y="5422900"/>
                    </a:cubicBezTo>
                    <a:cubicBezTo>
                      <a:pt x="90170" y="5406390"/>
                      <a:pt x="68580" y="5384800"/>
                      <a:pt x="52070" y="5363210"/>
                    </a:cubicBezTo>
                    <a:cubicBezTo>
                      <a:pt x="35560" y="5340350"/>
                      <a:pt x="22860" y="5313680"/>
                      <a:pt x="13970" y="5287010"/>
                    </a:cubicBezTo>
                    <a:cubicBezTo>
                      <a:pt x="5080" y="5260340"/>
                      <a:pt x="1270" y="5231130"/>
                      <a:pt x="1270" y="5203190"/>
                    </a:cubicBezTo>
                    <a:cubicBezTo>
                      <a:pt x="2540" y="5175250"/>
                      <a:pt x="7620" y="5146040"/>
                      <a:pt x="16510" y="5120640"/>
                    </a:cubicBezTo>
                    <a:cubicBezTo>
                      <a:pt x="26670" y="5093970"/>
                      <a:pt x="40640" y="5068570"/>
                      <a:pt x="58420" y="5045710"/>
                    </a:cubicBezTo>
                    <a:cubicBezTo>
                      <a:pt x="74930" y="5024120"/>
                      <a:pt x="97790" y="5003800"/>
                      <a:pt x="120650" y="4988560"/>
                    </a:cubicBezTo>
                    <a:cubicBezTo>
                      <a:pt x="143510" y="4973320"/>
                      <a:pt x="171450" y="4961890"/>
                      <a:pt x="198120" y="4955540"/>
                    </a:cubicBezTo>
                    <a:cubicBezTo>
                      <a:pt x="224790" y="4947920"/>
                      <a:pt x="255270" y="4945380"/>
                      <a:pt x="281940" y="4947920"/>
                    </a:cubicBezTo>
                    <a:cubicBezTo>
                      <a:pt x="309880" y="4949190"/>
                      <a:pt x="339090" y="4956810"/>
                      <a:pt x="364490" y="4966970"/>
                    </a:cubicBezTo>
                    <a:cubicBezTo>
                      <a:pt x="391160" y="4978400"/>
                      <a:pt x="415290" y="4993640"/>
                      <a:pt x="436880" y="5012690"/>
                    </a:cubicBezTo>
                    <a:cubicBezTo>
                      <a:pt x="457200" y="5030470"/>
                      <a:pt x="476250" y="5053330"/>
                      <a:pt x="490220" y="5077460"/>
                    </a:cubicBezTo>
                    <a:cubicBezTo>
                      <a:pt x="504190" y="5101590"/>
                      <a:pt x="514350" y="5129530"/>
                      <a:pt x="519430" y="5157470"/>
                    </a:cubicBezTo>
                    <a:cubicBezTo>
                      <a:pt x="525780" y="5184140"/>
                      <a:pt x="527050" y="5213350"/>
                      <a:pt x="523240" y="5241290"/>
                    </a:cubicBezTo>
                    <a:cubicBezTo>
                      <a:pt x="519430" y="5269230"/>
                      <a:pt x="510540" y="5297170"/>
                      <a:pt x="499110" y="5322570"/>
                    </a:cubicBezTo>
                    <a:cubicBezTo>
                      <a:pt x="486410" y="5347970"/>
                      <a:pt x="469900" y="5372100"/>
                      <a:pt x="449580" y="5392420"/>
                    </a:cubicBezTo>
                    <a:cubicBezTo>
                      <a:pt x="430530" y="5411470"/>
                      <a:pt x="406400" y="5429250"/>
                      <a:pt x="382270" y="5441950"/>
                    </a:cubicBezTo>
                    <a:cubicBezTo>
                      <a:pt x="356870" y="5454650"/>
                      <a:pt x="328930" y="5463540"/>
                      <a:pt x="300990" y="5467350"/>
                    </a:cubicBezTo>
                    <a:cubicBezTo>
                      <a:pt x="273050" y="5471160"/>
                      <a:pt x="243840" y="5471160"/>
                      <a:pt x="215900" y="5466080"/>
                    </a:cubicBezTo>
                    <a:cubicBezTo>
                      <a:pt x="189230" y="5461000"/>
                      <a:pt x="161290" y="5450840"/>
                      <a:pt x="137160" y="5436870"/>
                    </a:cubicBezTo>
                    <a:cubicBezTo>
                      <a:pt x="111760" y="5424170"/>
                      <a:pt x="88900" y="5405120"/>
                      <a:pt x="69850" y="5384800"/>
                    </a:cubicBezTo>
                    <a:cubicBezTo>
                      <a:pt x="50800" y="5364480"/>
                      <a:pt x="35560" y="5339080"/>
                      <a:pt x="24130" y="5313680"/>
                    </a:cubicBezTo>
                    <a:cubicBezTo>
                      <a:pt x="12700" y="5288280"/>
                      <a:pt x="5080" y="5259070"/>
                      <a:pt x="2540" y="5232400"/>
                    </a:cubicBezTo>
                    <a:cubicBezTo>
                      <a:pt x="0" y="5204460"/>
                      <a:pt x="2540" y="5173980"/>
                      <a:pt x="8890" y="5147310"/>
                    </a:cubicBezTo>
                    <a:cubicBezTo>
                      <a:pt x="15240" y="5120640"/>
                      <a:pt x="26670" y="5092700"/>
                      <a:pt x="41910" y="5069840"/>
                    </a:cubicBezTo>
                    <a:cubicBezTo>
                      <a:pt x="57150" y="5045710"/>
                      <a:pt x="76200" y="5022850"/>
                      <a:pt x="97790" y="5006340"/>
                    </a:cubicBezTo>
                    <a:cubicBezTo>
                      <a:pt x="119380" y="4988560"/>
                      <a:pt x="144780" y="4973320"/>
                      <a:pt x="171450" y="4963160"/>
                    </a:cubicBezTo>
                    <a:cubicBezTo>
                      <a:pt x="196850" y="4954270"/>
                      <a:pt x="226060" y="4940300"/>
                      <a:pt x="254000" y="4946650"/>
                    </a:cubicBezTo>
                    <a:cubicBezTo>
                      <a:pt x="290830" y="4954270"/>
                      <a:pt x="321310" y="5025390"/>
                      <a:pt x="365760" y="5026660"/>
                    </a:cubicBezTo>
                    <a:cubicBezTo>
                      <a:pt x="431800" y="5026660"/>
                      <a:pt x="506730" y="4911090"/>
                      <a:pt x="613410" y="4856480"/>
                    </a:cubicBezTo>
                    <a:cubicBezTo>
                      <a:pt x="772160" y="4776470"/>
                      <a:pt x="1094740" y="4702810"/>
                      <a:pt x="1249680" y="4631690"/>
                    </a:cubicBezTo>
                    <a:cubicBezTo>
                      <a:pt x="1343660" y="4587240"/>
                      <a:pt x="1388110" y="4542790"/>
                      <a:pt x="1466850" y="4504690"/>
                    </a:cubicBezTo>
                    <a:cubicBezTo>
                      <a:pt x="1553210" y="4462780"/>
                      <a:pt x="1652270" y="4436110"/>
                      <a:pt x="1746250" y="4391660"/>
                    </a:cubicBezTo>
                    <a:cubicBezTo>
                      <a:pt x="1849120" y="4343400"/>
                      <a:pt x="1932940" y="4287520"/>
                      <a:pt x="2061210" y="4222750"/>
                    </a:cubicBezTo>
                    <a:cubicBezTo>
                      <a:pt x="2256790" y="4123690"/>
                      <a:pt x="2607310" y="3954780"/>
                      <a:pt x="2814320" y="3864610"/>
                    </a:cubicBezTo>
                    <a:cubicBezTo>
                      <a:pt x="2956560" y="3802380"/>
                      <a:pt x="3035300" y="3764280"/>
                      <a:pt x="3176270" y="3719830"/>
                    </a:cubicBezTo>
                    <a:cubicBezTo>
                      <a:pt x="3365500" y="3661410"/>
                      <a:pt x="3583940" y="3620770"/>
                      <a:pt x="3851910" y="3563620"/>
                    </a:cubicBezTo>
                    <a:cubicBezTo>
                      <a:pt x="4241800" y="3481070"/>
                      <a:pt x="4956810" y="3338830"/>
                      <a:pt x="5289550" y="3284220"/>
                    </a:cubicBezTo>
                    <a:cubicBezTo>
                      <a:pt x="5466080" y="3256280"/>
                      <a:pt x="5562600" y="3253740"/>
                      <a:pt x="5695950" y="3230880"/>
                    </a:cubicBezTo>
                    <a:cubicBezTo>
                      <a:pt x="5826760" y="3208020"/>
                      <a:pt x="5960110" y="3175000"/>
                      <a:pt x="6080760" y="3147060"/>
                    </a:cubicBezTo>
                    <a:cubicBezTo>
                      <a:pt x="6188710" y="3121660"/>
                      <a:pt x="6291580" y="3105150"/>
                      <a:pt x="6386830" y="3070860"/>
                    </a:cubicBezTo>
                    <a:cubicBezTo>
                      <a:pt x="6478270" y="3039110"/>
                      <a:pt x="6557010" y="3004820"/>
                      <a:pt x="6642100" y="2951480"/>
                    </a:cubicBezTo>
                    <a:cubicBezTo>
                      <a:pt x="6741160" y="2890520"/>
                      <a:pt x="6846570" y="2797810"/>
                      <a:pt x="6938010" y="2716530"/>
                    </a:cubicBezTo>
                    <a:cubicBezTo>
                      <a:pt x="7026910" y="2639060"/>
                      <a:pt x="7105650" y="2557780"/>
                      <a:pt x="7186930" y="2473960"/>
                    </a:cubicBezTo>
                    <a:cubicBezTo>
                      <a:pt x="7269480" y="2388870"/>
                      <a:pt x="7350760" y="2302510"/>
                      <a:pt x="7428230" y="2208530"/>
                    </a:cubicBezTo>
                    <a:cubicBezTo>
                      <a:pt x="7509510" y="2110740"/>
                      <a:pt x="7597140" y="1997710"/>
                      <a:pt x="7664450" y="1897380"/>
                    </a:cubicBezTo>
                    <a:cubicBezTo>
                      <a:pt x="7721600" y="1811020"/>
                      <a:pt x="7753350" y="1737360"/>
                      <a:pt x="7811770" y="1648460"/>
                    </a:cubicBezTo>
                    <a:cubicBezTo>
                      <a:pt x="7882890" y="1537970"/>
                      <a:pt x="7992110" y="1389380"/>
                      <a:pt x="8070850" y="1289050"/>
                    </a:cubicBezTo>
                    <a:cubicBezTo>
                      <a:pt x="8129270" y="1212850"/>
                      <a:pt x="8172450" y="1162050"/>
                      <a:pt x="8233410" y="1096010"/>
                    </a:cubicBezTo>
                    <a:cubicBezTo>
                      <a:pt x="8305800" y="1017270"/>
                      <a:pt x="8371840" y="934720"/>
                      <a:pt x="8477250" y="850900"/>
                    </a:cubicBezTo>
                    <a:cubicBezTo>
                      <a:pt x="8629650" y="728980"/>
                      <a:pt x="8874760" y="577850"/>
                      <a:pt x="9085580" y="468630"/>
                    </a:cubicBezTo>
                    <a:cubicBezTo>
                      <a:pt x="9293860" y="360680"/>
                      <a:pt x="9517380" y="275590"/>
                      <a:pt x="9734550" y="198120"/>
                    </a:cubicBezTo>
                    <a:cubicBezTo>
                      <a:pt x="9944100" y="121920"/>
                      <a:pt x="10264140" y="15240"/>
                      <a:pt x="10363200" y="3810"/>
                    </a:cubicBezTo>
                    <a:cubicBezTo>
                      <a:pt x="10393680" y="0"/>
                      <a:pt x="10401300" y="2540"/>
                      <a:pt x="10422890" y="7620"/>
                    </a:cubicBezTo>
                    <a:cubicBezTo>
                      <a:pt x="10454640" y="15240"/>
                      <a:pt x="10501630" y="33020"/>
                      <a:pt x="10532110" y="57150"/>
                    </a:cubicBezTo>
                    <a:cubicBezTo>
                      <a:pt x="10561320" y="81280"/>
                      <a:pt x="10589260" y="121920"/>
                      <a:pt x="10604500" y="151130"/>
                    </a:cubicBezTo>
                    <a:cubicBezTo>
                      <a:pt x="10615930" y="171450"/>
                      <a:pt x="10618470" y="189230"/>
                      <a:pt x="10622280" y="208280"/>
                    </a:cubicBezTo>
                    <a:cubicBezTo>
                      <a:pt x="10626090" y="227330"/>
                      <a:pt x="10628630" y="245110"/>
                      <a:pt x="10626090" y="267970"/>
                    </a:cubicBezTo>
                    <a:cubicBezTo>
                      <a:pt x="10622280" y="299720"/>
                      <a:pt x="10605770" y="353060"/>
                      <a:pt x="10590530" y="382270"/>
                    </a:cubicBezTo>
                    <a:cubicBezTo>
                      <a:pt x="10579100" y="402590"/>
                      <a:pt x="10570210" y="414020"/>
                      <a:pt x="10552430" y="429260"/>
                    </a:cubicBezTo>
                    <a:cubicBezTo>
                      <a:pt x="10528300" y="450850"/>
                      <a:pt x="10450830" y="490220"/>
                      <a:pt x="10450830" y="4902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C53D64-0361-CABD-9798-19B86EFC4BCD}"/>
                </a:ext>
              </a:extLst>
            </p:cNvPr>
            <p:cNvGrpSpPr/>
            <p:nvPr/>
          </p:nvGrpSpPr>
          <p:grpSpPr>
            <a:xfrm>
              <a:off x="8021285" y="5067608"/>
              <a:ext cx="4344670" cy="2140585"/>
              <a:chOff x="0" y="0"/>
              <a:chExt cx="8689340" cy="428117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9D0348F-164C-902F-1E0B-0CDC5FD62C9F}"/>
                  </a:ext>
                </a:extLst>
              </p:cNvPr>
              <p:cNvSpPr/>
              <p:nvPr/>
            </p:nvSpPr>
            <p:spPr>
              <a:xfrm>
                <a:off x="50800" y="36830"/>
                <a:ext cx="8589010" cy="4206240"/>
              </a:xfrm>
              <a:custGeom>
                <a:avLst/>
                <a:gdLst/>
                <a:ahLst/>
                <a:cxnLst/>
                <a:rect l="l" t="t" r="r" b="b"/>
                <a:pathLst>
                  <a:path w="8589010" h="4206240">
                    <a:moveTo>
                      <a:pt x="8533130" y="121920"/>
                    </a:moveTo>
                    <a:cubicBezTo>
                      <a:pt x="7874000" y="121920"/>
                      <a:pt x="7799070" y="123190"/>
                      <a:pt x="7708900" y="132080"/>
                    </a:cubicBezTo>
                    <a:cubicBezTo>
                      <a:pt x="7620000" y="140970"/>
                      <a:pt x="7548880" y="144780"/>
                      <a:pt x="7444740" y="172720"/>
                    </a:cubicBezTo>
                    <a:cubicBezTo>
                      <a:pt x="7282180" y="217170"/>
                      <a:pt x="7021830" y="328930"/>
                      <a:pt x="6837680" y="414020"/>
                    </a:cubicBezTo>
                    <a:cubicBezTo>
                      <a:pt x="6675120" y="488950"/>
                      <a:pt x="6517640" y="568960"/>
                      <a:pt x="6393180" y="648970"/>
                    </a:cubicBezTo>
                    <a:cubicBezTo>
                      <a:pt x="6294120" y="713740"/>
                      <a:pt x="6239510" y="760730"/>
                      <a:pt x="6140450" y="848360"/>
                    </a:cubicBezTo>
                    <a:cubicBezTo>
                      <a:pt x="5984240" y="986790"/>
                      <a:pt x="5717540" y="1261110"/>
                      <a:pt x="5566410" y="1423670"/>
                    </a:cubicBezTo>
                    <a:cubicBezTo>
                      <a:pt x="5461000" y="1535430"/>
                      <a:pt x="5403850" y="1597660"/>
                      <a:pt x="5308600" y="1715770"/>
                    </a:cubicBezTo>
                    <a:cubicBezTo>
                      <a:pt x="5172710" y="1884680"/>
                      <a:pt x="5017770" y="2133600"/>
                      <a:pt x="4842510" y="2350770"/>
                    </a:cubicBezTo>
                    <a:cubicBezTo>
                      <a:pt x="4643120" y="2595880"/>
                      <a:pt x="4291330" y="2985770"/>
                      <a:pt x="4169410" y="3107690"/>
                    </a:cubicBezTo>
                    <a:cubicBezTo>
                      <a:pt x="4126230" y="3149600"/>
                      <a:pt x="4116070" y="3159760"/>
                      <a:pt x="4077970" y="3187700"/>
                    </a:cubicBezTo>
                    <a:cubicBezTo>
                      <a:pt x="4020820" y="3228340"/>
                      <a:pt x="3943350" y="3270250"/>
                      <a:pt x="3854450" y="3321050"/>
                    </a:cubicBezTo>
                    <a:cubicBezTo>
                      <a:pt x="3728720" y="3392170"/>
                      <a:pt x="3552190" y="3492500"/>
                      <a:pt x="3392170" y="3567430"/>
                    </a:cubicBezTo>
                    <a:cubicBezTo>
                      <a:pt x="3228340" y="3643630"/>
                      <a:pt x="3037840" y="3713480"/>
                      <a:pt x="2885440" y="3770630"/>
                    </a:cubicBezTo>
                    <a:cubicBezTo>
                      <a:pt x="2760980" y="3816350"/>
                      <a:pt x="2654300" y="3851910"/>
                      <a:pt x="2545080" y="3886200"/>
                    </a:cubicBezTo>
                    <a:cubicBezTo>
                      <a:pt x="2447290" y="3915410"/>
                      <a:pt x="2369820" y="3937000"/>
                      <a:pt x="2260600" y="3962400"/>
                    </a:cubicBezTo>
                    <a:cubicBezTo>
                      <a:pt x="2119630" y="3996690"/>
                      <a:pt x="1949450" y="4034790"/>
                      <a:pt x="1766570" y="4065270"/>
                    </a:cubicBezTo>
                    <a:cubicBezTo>
                      <a:pt x="1543050" y="4102100"/>
                      <a:pt x="1282700" y="4138930"/>
                      <a:pt x="1016000" y="4160520"/>
                    </a:cubicBezTo>
                    <a:cubicBezTo>
                      <a:pt x="715010" y="4184650"/>
                      <a:pt x="149860" y="4206240"/>
                      <a:pt x="52070" y="4192270"/>
                    </a:cubicBezTo>
                    <a:cubicBezTo>
                      <a:pt x="34290" y="4189730"/>
                      <a:pt x="29210" y="4189730"/>
                      <a:pt x="21590" y="4182110"/>
                    </a:cubicBezTo>
                    <a:cubicBezTo>
                      <a:pt x="11430" y="4173220"/>
                      <a:pt x="1270" y="4151630"/>
                      <a:pt x="0" y="4138930"/>
                    </a:cubicBezTo>
                    <a:cubicBezTo>
                      <a:pt x="0" y="4127500"/>
                      <a:pt x="6350" y="4116070"/>
                      <a:pt x="12700" y="4108450"/>
                    </a:cubicBezTo>
                    <a:cubicBezTo>
                      <a:pt x="19050" y="4099560"/>
                      <a:pt x="30480" y="4093210"/>
                      <a:pt x="40640" y="4090670"/>
                    </a:cubicBezTo>
                    <a:cubicBezTo>
                      <a:pt x="50800" y="4088130"/>
                      <a:pt x="63500" y="4089400"/>
                      <a:pt x="73660" y="4094480"/>
                    </a:cubicBezTo>
                    <a:cubicBezTo>
                      <a:pt x="85090" y="4100830"/>
                      <a:pt x="99060" y="4119880"/>
                      <a:pt x="102870" y="4132580"/>
                    </a:cubicBezTo>
                    <a:cubicBezTo>
                      <a:pt x="105410" y="4142740"/>
                      <a:pt x="104140" y="4155440"/>
                      <a:pt x="97790" y="4165600"/>
                    </a:cubicBezTo>
                    <a:cubicBezTo>
                      <a:pt x="90170" y="4175760"/>
                      <a:pt x="72390" y="4191000"/>
                      <a:pt x="58420" y="4192270"/>
                    </a:cubicBezTo>
                    <a:cubicBezTo>
                      <a:pt x="43180" y="4193540"/>
                      <a:pt x="22860" y="4184650"/>
                      <a:pt x="12700" y="4174490"/>
                    </a:cubicBezTo>
                    <a:cubicBezTo>
                      <a:pt x="5080" y="4166870"/>
                      <a:pt x="1270" y="4154170"/>
                      <a:pt x="0" y="4144010"/>
                    </a:cubicBezTo>
                    <a:cubicBezTo>
                      <a:pt x="0" y="4133850"/>
                      <a:pt x="2540" y="4121150"/>
                      <a:pt x="8890" y="4112260"/>
                    </a:cubicBezTo>
                    <a:cubicBezTo>
                      <a:pt x="17780" y="4102100"/>
                      <a:pt x="29210" y="4095750"/>
                      <a:pt x="52070" y="4089400"/>
                    </a:cubicBezTo>
                    <a:cubicBezTo>
                      <a:pt x="121920" y="4071620"/>
                      <a:pt x="351790" y="4091940"/>
                      <a:pt x="506730" y="4088130"/>
                    </a:cubicBezTo>
                    <a:cubicBezTo>
                      <a:pt x="669290" y="4084320"/>
                      <a:pt x="824230" y="4081780"/>
                      <a:pt x="1005840" y="4065270"/>
                    </a:cubicBezTo>
                    <a:cubicBezTo>
                      <a:pt x="1229360" y="4046220"/>
                      <a:pt x="1526540" y="4008120"/>
                      <a:pt x="1747520" y="3971290"/>
                    </a:cubicBezTo>
                    <a:cubicBezTo>
                      <a:pt x="1927860" y="3942080"/>
                      <a:pt x="2096770" y="3903980"/>
                      <a:pt x="2236470" y="3870960"/>
                    </a:cubicBezTo>
                    <a:cubicBezTo>
                      <a:pt x="2341880" y="3845560"/>
                      <a:pt x="2418080" y="3825240"/>
                      <a:pt x="2514600" y="3794760"/>
                    </a:cubicBezTo>
                    <a:cubicBezTo>
                      <a:pt x="2621280" y="3763010"/>
                      <a:pt x="2727960" y="3726180"/>
                      <a:pt x="2849880" y="3681730"/>
                    </a:cubicBezTo>
                    <a:cubicBezTo>
                      <a:pt x="3001010" y="3625850"/>
                      <a:pt x="3188970" y="3556000"/>
                      <a:pt x="3348990" y="3481070"/>
                    </a:cubicBezTo>
                    <a:cubicBezTo>
                      <a:pt x="3506470" y="3408680"/>
                      <a:pt x="3683000" y="3307080"/>
                      <a:pt x="3804920" y="3238500"/>
                    </a:cubicBezTo>
                    <a:cubicBezTo>
                      <a:pt x="3888740" y="3190240"/>
                      <a:pt x="3962400" y="3152140"/>
                      <a:pt x="4014470" y="3114040"/>
                    </a:cubicBezTo>
                    <a:cubicBezTo>
                      <a:pt x="4051300" y="3088640"/>
                      <a:pt x="4060190" y="3081020"/>
                      <a:pt x="4100830" y="3041650"/>
                    </a:cubicBezTo>
                    <a:cubicBezTo>
                      <a:pt x="4220210" y="2924810"/>
                      <a:pt x="4568190" y="2538730"/>
                      <a:pt x="4765040" y="2293620"/>
                    </a:cubicBezTo>
                    <a:cubicBezTo>
                      <a:pt x="4941570" y="2076450"/>
                      <a:pt x="5099050" y="1824990"/>
                      <a:pt x="5236210" y="1653540"/>
                    </a:cubicBezTo>
                    <a:cubicBezTo>
                      <a:pt x="5332730" y="1532890"/>
                      <a:pt x="5391150" y="1469390"/>
                      <a:pt x="5497830" y="1356360"/>
                    </a:cubicBezTo>
                    <a:cubicBezTo>
                      <a:pt x="5651500" y="1191260"/>
                      <a:pt x="5920740" y="913130"/>
                      <a:pt x="6079490" y="770890"/>
                    </a:cubicBezTo>
                    <a:cubicBezTo>
                      <a:pt x="6181090" y="680720"/>
                      <a:pt x="6238240" y="629920"/>
                      <a:pt x="6342380" y="562610"/>
                    </a:cubicBezTo>
                    <a:cubicBezTo>
                      <a:pt x="6470650" y="478790"/>
                      <a:pt x="6642100" y="398780"/>
                      <a:pt x="6802120" y="322580"/>
                    </a:cubicBezTo>
                    <a:cubicBezTo>
                      <a:pt x="6972300" y="242570"/>
                      <a:pt x="7200900" y="140970"/>
                      <a:pt x="7335520" y="96520"/>
                    </a:cubicBezTo>
                    <a:cubicBezTo>
                      <a:pt x="7415530" y="71120"/>
                      <a:pt x="7451090" y="64770"/>
                      <a:pt x="7528561" y="52070"/>
                    </a:cubicBezTo>
                    <a:cubicBezTo>
                      <a:pt x="7647940" y="34290"/>
                      <a:pt x="7823200" y="22860"/>
                      <a:pt x="7980680" y="16510"/>
                    </a:cubicBezTo>
                    <a:cubicBezTo>
                      <a:pt x="8155940" y="8890"/>
                      <a:pt x="8459470" y="0"/>
                      <a:pt x="8533130" y="13970"/>
                    </a:cubicBezTo>
                    <a:cubicBezTo>
                      <a:pt x="8553450" y="16510"/>
                      <a:pt x="8561070" y="17780"/>
                      <a:pt x="8569960" y="26670"/>
                    </a:cubicBezTo>
                    <a:cubicBezTo>
                      <a:pt x="8580120" y="36830"/>
                      <a:pt x="8589010" y="59690"/>
                      <a:pt x="8587740" y="74930"/>
                    </a:cubicBezTo>
                    <a:cubicBezTo>
                      <a:pt x="8586470" y="87630"/>
                      <a:pt x="8578850" y="100330"/>
                      <a:pt x="8569960" y="109220"/>
                    </a:cubicBezTo>
                    <a:cubicBezTo>
                      <a:pt x="8561070" y="116840"/>
                      <a:pt x="8533130" y="121920"/>
                      <a:pt x="8533130" y="1219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7E45DE9-D555-FEB5-5291-50661A17E026}"/>
                </a:ext>
              </a:extLst>
            </p:cNvPr>
            <p:cNvGrpSpPr/>
            <p:nvPr/>
          </p:nvGrpSpPr>
          <p:grpSpPr>
            <a:xfrm>
              <a:off x="6859270" y="4488181"/>
              <a:ext cx="5292725" cy="2654935"/>
              <a:chOff x="0" y="0"/>
              <a:chExt cx="10585450" cy="530987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0D08BBB-032E-A373-7C1F-B4E975A54FD3}"/>
                  </a:ext>
                </a:extLst>
              </p:cNvPr>
              <p:cNvSpPr/>
              <p:nvPr/>
            </p:nvSpPr>
            <p:spPr>
              <a:xfrm>
                <a:off x="46990" y="46990"/>
                <a:ext cx="10488930" cy="5217160"/>
              </a:xfrm>
              <a:custGeom>
                <a:avLst/>
                <a:gdLst/>
                <a:ahLst/>
                <a:cxnLst/>
                <a:rect l="l" t="t" r="r" b="b"/>
                <a:pathLst>
                  <a:path w="10488930" h="5217160">
                    <a:moveTo>
                      <a:pt x="10466070" y="96520"/>
                    </a:moveTo>
                    <a:cubicBezTo>
                      <a:pt x="9693910" y="749300"/>
                      <a:pt x="9570720" y="904240"/>
                      <a:pt x="9455150" y="1068070"/>
                    </a:cubicBezTo>
                    <a:cubicBezTo>
                      <a:pt x="9342120" y="1228090"/>
                      <a:pt x="9293860" y="1358900"/>
                      <a:pt x="9161780" y="1569720"/>
                    </a:cubicBezTo>
                    <a:cubicBezTo>
                      <a:pt x="8923020" y="1949450"/>
                      <a:pt x="8352790" y="2840990"/>
                      <a:pt x="8105140" y="3136900"/>
                    </a:cubicBezTo>
                    <a:cubicBezTo>
                      <a:pt x="7994650" y="3268980"/>
                      <a:pt x="7915910" y="3329940"/>
                      <a:pt x="7835900" y="3399790"/>
                    </a:cubicBezTo>
                    <a:cubicBezTo>
                      <a:pt x="7778750" y="3450590"/>
                      <a:pt x="7740650" y="3481070"/>
                      <a:pt x="7679690" y="3522980"/>
                    </a:cubicBezTo>
                    <a:cubicBezTo>
                      <a:pt x="7602220" y="3576320"/>
                      <a:pt x="7508240" y="3638550"/>
                      <a:pt x="7406640" y="3686810"/>
                    </a:cubicBezTo>
                    <a:cubicBezTo>
                      <a:pt x="7291070" y="3742690"/>
                      <a:pt x="7161530" y="3787140"/>
                      <a:pt x="7014210" y="3826510"/>
                    </a:cubicBezTo>
                    <a:cubicBezTo>
                      <a:pt x="6835140" y="3874770"/>
                      <a:pt x="6610350" y="3921760"/>
                      <a:pt x="6407150" y="3943350"/>
                    </a:cubicBezTo>
                    <a:cubicBezTo>
                      <a:pt x="6205220" y="3964940"/>
                      <a:pt x="6073140" y="3954780"/>
                      <a:pt x="5798820" y="3957320"/>
                    </a:cubicBezTo>
                    <a:cubicBezTo>
                      <a:pt x="5229860" y="3964940"/>
                      <a:pt x="3643630" y="3937000"/>
                      <a:pt x="3168650" y="3958590"/>
                    </a:cubicBezTo>
                    <a:cubicBezTo>
                      <a:pt x="2990850" y="3966210"/>
                      <a:pt x="2921000" y="3977640"/>
                      <a:pt x="2802890" y="3991610"/>
                    </a:cubicBezTo>
                    <a:cubicBezTo>
                      <a:pt x="2688590" y="4005580"/>
                      <a:pt x="2583180" y="4022090"/>
                      <a:pt x="2467610" y="4042410"/>
                    </a:cubicBezTo>
                    <a:cubicBezTo>
                      <a:pt x="2345690" y="4065270"/>
                      <a:pt x="2213610" y="4091940"/>
                      <a:pt x="2090420" y="4123690"/>
                    </a:cubicBezTo>
                    <a:cubicBezTo>
                      <a:pt x="1969770" y="4155440"/>
                      <a:pt x="1850390" y="4193540"/>
                      <a:pt x="1736090" y="4230370"/>
                    </a:cubicBezTo>
                    <a:cubicBezTo>
                      <a:pt x="1629410" y="4265930"/>
                      <a:pt x="1539240" y="4295140"/>
                      <a:pt x="1424940" y="4340860"/>
                    </a:cubicBezTo>
                    <a:cubicBezTo>
                      <a:pt x="1282700" y="4398010"/>
                      <a:pt x="1099820" y="4479290"/>
                      <a:pt x="948690" y="4555490"/>
                    </a:cubicBezTo>
                    <a:cubicBezTo>
                      <a:pt x="802640" y="4629150"/>
                      <a:pt x="643890" y="4719320"/>
                      <a:pt x="529590" y="4790440"/>
                    </a:cubicBezTo>
                    <a:cubicBezTo>
                      <a:pt x="448310" y="4842510"/>
                      <a:pt x="372110" y="4898390"/>
                      <a:pt x="323850" y="4935220"/>
                    </a:cubicBezTo>
                    <a:cubicBezTo>
                      <a:pt x="295910" y="4956810"/>
                      <a:pt x="285750" y="4963160"/>
                      <a:pt x="261620" y="4988560"/>
                    </a:cubicBezTo>
                    <a:cubicBezTo>
                      <a:pt x="217170" y="5034280"/>
                      <a:pt x="137160" y="5181600"/>
                      <a:pt x="91440" y="5205730"/>
                    </a:cubicBezTo>
                    <a:cubicBezTo>
                      <a:pt x="71120" y="5217160"/>
                      <a:pt x="52070" y="5214620"/>
                      <a:pt x="38100" y="5209540"/>
                    </a:cubicBezTo>
                    <a:cubicBezTo>
                      <a:pt x="25400" y="5205730"/>
                      <a:pt x="15240" y="5195570"/>
                      <a:pt x="10160" y="5185410"/>
                    </a:cubicBezTo>
                    <a:cubicBezTo>
                      <a:pt x="3810" y="5175250"/>
                      <a:pt x="1270" y="5160010"/>
                      <a:pt x="3810" y="5148580"/>
                    </a:cubicBezTo>
                    <a:cubicBezTo>
                      <a:pt x="5080" y="5137150"/>
                      <a:pt x="10160" y="5124450"/>
                      <a:pt x="20320" y="5115560"/>
                    </a:cubicBezTo>
                    <a:cubicBezTo>
                      <a:pt x="31750" y="5106670"/>
                      <a:pt x="55880" y="5096510"/>
                      <a:pt x="71120" y="5100320"/>
                    </a:cubicBezTo>
                    <a:cubicBezTo>
                      <a:pt x="87630" y="5102860"/>
                      <a:pt x="106680" y="5120640"/>
                      <a:pt x="114300" y="5134610"/>
                    </a:cubicBezTo>
                    <a:cubicBezTo>
                      <a:pt x="119380" y="5144770"/>
                      <a:pt x="120650" y="5158740"/>
                      <a:pt x="116840" y="5171440"/>
                    </a:cubicBezTo>
                    <a:cubicBezTo>
                      <a:pt x="111760" y="5185410"/>
                      <a:pt x="93980" y="5204460"/>
                      <a:pt x="80010" y="5210810"/>
                    </a:cubicBezTo>
                    <a:cubicBezTo>
                      <a:pt x="68580" y="5215890"/>
                      <a:pt x="54610" y="5215890"/>
                      <a:pt x="43180" y="5212080"/>
                    </a:cubicBezTo>
                    <a:cubicBezTo>
                      <a:pt x="31750" y="5208270"/>
                      <a:pt x="20320" y="5200650"/>
                      <a:pt x="13970" y="5190490"/>
                    </a:cubicBezTo>
                    <a:cubicBezTo>
                      <a:pt x="6350" y="5177790"/>
                      <a:pt x="0" y="5158740"/>
                      <a:pt x="6350" y="5137150"/>
                    </a:cubicBezTo>
                    <a:cubicBezTo>
                      <a:pt x="21590" y="5085080"/>
                      <a:pt x="147320" y="4959350"/>
                      <a:pt x="198120" y="4909820"/>
                    </a:cubicBezTo>
                    <a:cubicBezTo>
                      <a:pt x="224790" y="4883150"/>
                      <a:pt x="233680" y="4879340"/>
                      <a:pt x="267970" y="4855210"/>
                    </a:cubicBezTo>
                    <a:cubicBezTo>
                      <a:pt x="350520" y="4796790"/>
                      <a:pt x="533400" y="4669790"/>
                      <a:pt x="697230" y="4579620"/>
                    </a:cubicBezTo>
                    <a:cubicBezTo>
                      <a:pt x="897890" y="4467860"/>
                      <a:pt x="1159510" y="4343400"/>
                      <a:pt x="1393190" y="4251960"/>
                    </a:cubicBezTo>
                    <a:cubicBezTo>
                      <a:pt x="1617980" y="4161790"/>
                      <a:pt x="1875790" y="4083050"/>
                      <a:pt x="2071370" y="4030980"/>
                    </a:cubicBezTo>
                    <a:cubicBezTo>
                      <a:pt x="2217420" y="3991610"/>
                      <a:pt x="2332990" y="3971290"/>
                      <a:pt x="2457450" y="3948430"/>
                    </a:cubicBezTo>
                    <a:cubicBezTo>
                      <a:pt x="2573020" y="3926840"/>
                      <a:pt x="2677160" y="3911600"/>
                      <a:pt x="2791460" y="3897630"/>
                    </a:cubicBezTo>
                    <a:cubicBezTo>
                      <a:pt x="2913380" y="3882390"/>
                      <a:pt x="2985770" y="3870960"/>
                      <a:pt x="3168650" y="3863340"/>
                    </a:cubicBezTo>
                    <a:cubicBezTo>
                      <a:pt x="3648710" y="3841750"/>
                      <a:pt x="5232400" y="3868420"/>
                      <a:pt x="5797550" y="3862070"/>
                    </a:cubicBezTo>
                    <a:cubicBezTo>
                      <a:pt x="6066790" y="3859530"/>
                      <a:pt x="6196330" y="3869690"/>
                      <a:pt x="6394450" y="3848100"/>
                    </a:cubicBezTo>
                    <a:cubicBezTo>
                      <a:pt x="6592570" y="3827780"/>
                      <a:pt x="6812280" y="3780790"/>
                      <a:pt x="6986270" y="3735070"/>
                    </a:cubicBezTo>
                    <a:cubicBezTo>
                      <a:pt x="7125970" y="3696970"/>
                      <a:pt x="7249160" y="3656330"/>
                      <a:pt x="7359650" y="3604260"/>
                    </a:cubicBezTo>
                    <a:cubicBezTo>
                      <a:pt x="7457440" y="3558540"/>
                      <a:pt x="7546340" y="3498850"/>
                      <a:pt x="7620000" y="3448050"/>
                    </a:cubicBezTo>
                    <a:cubicBezTo>
                      <a:pt x="7679690" y="3407410"/>
                      <a:pt x="7716520" y="3376930"/>
                      <a:pt x="7772400" y="3328670"/>
                    </a:cubicBezTo>
                    <a:cubicBezTo>
                      <a:pt x="7847330" y="3262630"/>
                      <a:pt x="7920990" y="3208020"/>
                      <a:pt x="8026400" y="3082290"/>
                    </a:cubicBezTo>
                    <a:cubicBezTo>
                      <a:pt x="8268970" y="2792730"/>
                      <a:pt x="8836660" y="1906270"/>
                      <a:pt x="9077960" y="1524000"/>
                    </a:cubicBezTo>
                    <a:cubicBezTo>
                      <a:pt x="9215120" y="1306830"/>
                      <a:pt x="9267190" y="1169670"/>
                      <a:pt x="9382760" y="1004570"/>
                    </a:cubicBezTo>
                    <a:cubicBezTo>
                      <a:pt x="9500870" y="835660"/>
                      <a:pt x="9626600" y="680720"/>
                      <a:pt x="9782810" y="524510"/>
                    </a:cubicBezTo>
                    <a:cubicBezTo>
                      <a:pt x="9959340" y="347980"/>
                      <a:pt x="10311130" y="52070"/>
                      <a:pt x="10403840" y="10160"/>
                    </a:cubicBezTo>
                    <a:cubicBezTo>
                      <a:pt x="10427970" y="1270"/>
                      <a:pt x="10439400" y="0"/>
                      <a:pt x="10453370" y="3810"/>
                    </a:cubicBezTo>
                    <a:cubicBezTo>
                      <a:pt x="10464800" y="7620"/>
                      <a:pt x="10476230" y="17780"/>
                      <a:pt x="10481310" y="27940"/>
                    </a:cubicBezTo>
                    <a:cubicBezTo>
                      <a:pt x="10486390" y="38100"/>
                      <a:pt x="10488930" y="54610"/>
                      <a:pt x="10486390" y="64770"/>
                    </a:cubicBezTo>
                    <a:cubicBezTo>
                      <a:pt x="10483850" y="76200"/>
                      <a:pt x="10466070" y="96520"/>
                      <a:pt x="104660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F840BF9-D398-DFA0-9B54-95AD5DB529C1}"/>
              </a:ext>
            </a:extLst>
          </p:cNvPr>
          <p:cNvGrpSpPr/>
          <p:nvPr/>
        </p:nvGrpSpPr>
        <p:grpSpPr>
          <a:xfrm>
            <a:off x="-1316781" y="-164611"/>
            <a:ext cx="6147900" cy="2042161"/>
            <a:chOff x="-937260" y="-324486"/>
            <a:chExt cx="5825490" cy="235140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B26FCD-12FF-D5E4-CED5-C3F89CAD07F4}"/>
                </a:ext>
              </a:extLst>
            </p:cNvPr>
            <p:cNvGrpSpPr/>
            <p:nvPr/>
          </p:nvGrpSpPr>
          <p:grpSpPr>
            <a:xfrm>
              <a:off x="-112395" y="-324486"/>
              <a:ext cx="5000625" cy="1839595"/>
              <a:chOff x="0" y="0"/>
              <a:chExt cx="10001250" cy="367919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8BC7741-92C8-6DEC-80F1-14BC1A977C90}"/>
                  </a:ext>
                </a:extLst>
              </p:cNvPr>
              <p:cNvSpPr/>
              <p:nvPr/>
            </p:nvSpPr>
            <p:spPr>
              <a:xfrm>
                <a:off x="46990" y="49530"/>
                <a:ext cx="9904730" cy="3580130"/>
              </a:xfrm>
              <a:custGeom>
                <a:avLst/>
                <a:gdLst/>
                <a:ahLst/>
                <a:cxnLst/>
                <a:rect l="l" t="t" r="r" b="b"/>
                <a:pathLst>
                  <a:path w="9904730" h="3580130">
                    <a:moveTo>
                      <a:pt x="72390" y="3150870"/>
                    </a:moveTo>
                    <a:cubicBezTo>
                      <a:pt x="885190" y="2411730"/>
                      <a:pt x="938530" y="2393950"/>
                      <a:pt x="1046480" y="2357120"/>
                    </a:cubicBezTo>
                    <a:cubicBezTo>
                      <a:pt x="1205230" y="2303780"/>
                      <a:pt x="1427480" y="2251710"/>
                      <a:pt x="1651000" y="2226310"/>
                    </a:cubicBezTo>
                    <a:cubicBezTo>
                      <a:pt x="1925320" y="2194560"/>
                      <a:pt x="2335530" y="2204720"/>
                      <a:pt x="2573020" y="2214880"/>
                    </a:cubicBezTo>
                    <a:cubicBezTo>
                      <a:pt x="2721610" y="2221230"/>
                      <a:pt x="2790190" y="2241550"/>
                      <a:pt x="2934970" y="2249170"/>
                    </a:cubicBezTo>
                    <a:cubicBezTo>
                      <a:pt x="3150870" y="2260600"/>
                      <a:pt x="3529330" y="2282190"/>
                      <a:pt x="3742690" y="2259330"/>
                    </a:cubicBezTo>
                    <a:cubicBezTo>
                      <a:pt x="3884930" y="2244090"/>
                      <a:pt x="3986530" y="2214880"/>
                      <a:pt x="4095750" y="2178050"/>
                    </a:cubicBezTo>
                    <a:cubicBezTo>
                      <a:pt x="4194810" y="2145030"/>
                      <a:pt x="4284980" y="2096770"/>
                      <a:pt x="4372610" y="2053590"/>
                    </a:cubicBezTo>
                    <a:cubicBezTo>
                      <a:pt x="4453890" y="2014220"/>
                      <a:pt x="4521200" y="1977390"/>
                      <a:pt x="4605020" y="1929130"/>
                    </a:cubicBezTo>
                    <a:cubicBezTo>
                      <a:pt x="4710430" y="1868170"/>
                      <a:pt x="4838700" y="1797050"/>
                      <a:pt x="4953000" y="1711960"/>
                    </a:cubicBezTo>
                    <a:cubicBezTo>
                      <a:pt x="5078730" y="1620520"/>
                      <a:pt x="5176520" y="1512570"/>
                      <a:pt x="5327650" y="1391920"/>
                    </a:cubicBezTo>
                    <a:cubicBezTo>
                      <a:pt x="5546090" y="1217930"/>
                      <a:pt x="5937250" y="923290"/>
                      <a:pt x="6146800" y="784860"/>
                    </a:cubicBezTo>
                    <a:cubicBezTo>
                      <a:pt x="6268720" y="703580"/>
                      <a:pt x="6347460" y="650240"/>
                      <a:pt x="6446520" y="608330"/>
                    </a:cubicBezTo>
                    <a:cubicBezTo>
                      <a:pt x="6532880" y="571500"/>
                      <a:pt x="6579870" y="562610"/>
                      <a:pt x="6701790" y="537210"/>
                    </a:cubicBezTo>
                    <a:cubicBezTo>
                      <a:pt x="7001510" y="473710"/>
                      <a:pt x="7834630" y="387350"/>
                      <a:pt x="8268970" y="312420"/>
                    </a:cubicBezTo>
                    <a:cubicBezTo>
                      <a:pt x="8581390" y="257810"/>
                      <a:pt x="8835390" y="203200"/>
                      <a:pt x="9071610" y="146050"/>
                    </a:cubicBezTo>
                    <a:cubicBezTo>
                      <a:pt x="9260840" y="101600"/>
                      <a:pt x="9479280" y="25400"/>
                      <a:pt x="9578340" y="7620"/>
                    </a:cubicBezTo>
                    <a:cubicBezTo>
                      <a:pt x="9617710" y="1270"/>
                      <a:pt x="9635490" y="0"/>
                      <a:pt x="9663430" y="2540"/>
                    </a:cubicBezTo>
                    <a:cubicBezTo>
                      <a:pt x="9691370" y="5080"/>
                      <a:pt x="9720580" y="12700"/>
                      <a:pt x="9745980" y="24130"/>
                    </a:cubicBezTo>
                    <a:cubicBezTo>
                      <a:pt x="9771380" y="35560"/>
                      <a:pt x="9796780" y="52070"/>
                      <a:pt x="9817100" y="71120"/>
                    </a:cubicBezTo>
                    <a:cubicBezTo>
                      <a:pt x="9838690" y="90170"/>
                      <a:pt x="9856470" y="114300"/>
                      <a:pt x="9870440" y="138430"/>
                    </a:cubicBezTo>
                    <a:cubicBezTo>
                      <a:pt x="9884410" y="163830"/>
                      <a:pt x="9893300" y="191770"/>
                      <a:pt x="9898380" y="219710"/>
                    </a:cubicBezTo>
                    <a:cubicBezTo>
                      <a:pt x="9903460" y="247650"/>
                      <a:pt x="9904730" y="276860"/>
                      <a:pt x="9899650" y="304800"/>
                    </a:cubicBezTo>
                    <a:cubicBezTo>
                      <a:pt x="9895840" y="332740"/>
                      <a:pt x="9886950" y="361950"/>
                      <a:pt x="9874250" y="386080"/>
                    </a:cubicBezTo>
                    <a:cubicBezTo>
                      <a:pt x="9860280" y="411480"/>
                      <a:pt x="9842500" y="435610"/>
                      <a:pt x="9822180" y="455930"/>
                    </a:cubicBezTo>
                    <a:cubicBezTo>
                      <a:pt x="9803130" y="474980"/>
                      <a:pt x="9777730" y="492760"/>
                      <a:pt x="9752330" y="504190"/>
                    </a:cubicBezTo>
                    <a:cubicBezTo>
                      <a:pt x="9726930" y="516890"/>
                      <a:pt x="9697720" y="524510"/>
                      <a:pt x="9669780" y="528320"/>
                    </a:cubicBezTo>
                    <a:cubicBezTo>
                      <a:pt x="9641840" y="532130"/>
                      <a:pt x="9612630" y="530860"/>
                      <a:pt x="9584690" y="524510"/>
                    </a:cubicBezTo>
                    <a:cubicBezTo>
                      <a:pt x="9556750" y="519430"/>
                      <a:pt x="9528810" y="508000"/>
                      <a:pt x="9504680" y="494030"/>
                    </a:cubicBezTo>
                    <a:cubicBezTo>
                      <a:pt x="9480550" y="480060"/>
                      <a:pt x="9457690" y="461010"/>
                      <a:pt x="9438640" y="439420"/>
                    </a:cubicBezTo>
                    <a:cubicBezTo>
                      <a:pt x="9420860" y="419100"/>
                      <a:pt x="9404350" y="392430"/>
                      <a:pt x="9394190" y="367030"/>
                    </a:cubicBezTo>
                    <a:cubicBezTo>
                      <a:pt x="9382760" y="340360"/>
                      <a:pt x="9376410" y="311150"/>
                      <a:pt x="9373870" y="283210"/>
                    </a:cubicBezTo>
                    <a:cubicBezTo>
                      <a:pt x="9372600" y="255270"/>
                      <a:pt x="9375140" y="226060"/>
                      <a:pt x="9382760" y="198120"/>
                    </a:cubicBezTo>
                    <a:cubicBezTo>
                      <a:pt x="9389110" y="171450"/>
                      <a:pt x="9401810" y="143510"/>
                      <a:pt x="9417050" y="120650"/>
                    </a:cubicBezTo>
                    <a:cubicBezTo>
                      <a:pt x="9432290" y="96520"/>
                      <a:pt x="9452610" y="74930"/>
                      <a:pt x="9475470" y="57150"/>
                    </a:cubicBezTo>
                    <a:cubicBezTo>
                      <a:pt x="9497060" y="39370"/>
                      <a:pt x="9523730" y="25400"/>
                      <a:pt x="9550400" y="16510"/>
                    </a:cubicBezTo>
                    <a:cubicBezTo>
                      <a:pt x="9577070" y="6350"/>
                      <a:pt x="9606280" y="1270"/>
                      <a:pt x="9634220" y="1270"/>
                    </a:cubicBezTo>
                    <a:cubicBezTo>
                      <a:pt x="9663430" y="1270"/>
                      <a:pt x="9692640" y="5080"/>
                      <a:pt x="9719310" y="13970"/>
                    </a:cubicBezTo>
                    <a:cubicBezTo>
                      <a:pt x="9745980" y="22860"/>
                      <a:pt x="9772650" y="36830"/>
                      <a:pt x="9795510" y="53340"/>
                    </a:cubicBezTo>
                    <a:cubicBezTo>
                      <a:pt x="9818370" y="69850"/>
                      <a:pt x="9838690" y="91440"/>
                      <a:pt x="9855200" y="114300"/>
                    </a:cubicBezTo>
                    <a:cubicBezTo>
                      <a:pt x="9871710" y="137160"/>
                      <a:pt x="9884410" y="165100"/>
                      <a:pt x="9892030" y="191770"/>
                    </a:cubicBezTo>
                    <a:cubicBezTo>
                      <a:pt x="9899650" y="218440"/>
                      <a:pt x="9903460" y="248920"/>
                      <a:pt x="9902190" y="276860"/>
                    </a:cubicBezTo>
                    <a:cubicBezTo>
                      <a:pt x="9900920" y="304800"/>
                      <a:pt x="9895840" y="334010"/>
                      <a:pt x="9885680" y="360680"/>
                    </a:cubicBezTo>
                    <a:cubicBezTo>
                      <a:pt x="9875520" y="387350"/>
                      <a:pt x="9860280" y="412750"/>
                      <a:pt x="9842500" y="434340"/>
                    </a:cubicBezTo>
                    <a:cubicBezTo>
                      <a:pt x="9824720" y="455930"/>
                      <a:pt x="9801860" y="476250"/>
                      <a:pt x="9777730" y="490220"/>
                    </a:cubicBezTo>
                    <a:cubicBezTo>
                      <a:pt x="9753600" y="505460"/>
                      <a:pt x="9732010" y="511810"/>
                      <a:pt x="9698990" y="523240"/>
                    </a:cubicBezTo>
                    <a:cubicBezTo>
                      <a:pt x="9643110" y="542290"/>
                      <a:pt x="9573260" y="561340"/>
                      <a:pt x="9474200" y="585470"/>
                    </a:cubicBezTo>
                    <a:cubicBezTo>
                      <a:pt x="9278620" y="631190"/>
                      <a:pt x="8806180" y="713740"/>
                      <a:pt x="8604250" y="759460"/>
                    </a:cubicBezTo>
                    <a:cubicBezTo>
                      <a:pt x="8495030" y="784860"/>
                      <a:pt x="8442960" y="806450"/>
                      <a:pt x="8354060" y="822960"/>
                    </a:cubicBezTo>
                    <a:cubicBezTo>
                      <a:pt x="8251190" y="840740"/>
                      <a:pt x="8150860" y="839470"/>
                      <a:pt x="8022590" y="855980"/>
                    </a:cubicBezTo>
                    <a:cubicBezTo>
                      <a:pt x="7844790" y="878840"/>
                      <a:pt x="7608570" y="916940"/>
                      <a:pt x="7387590" y="956310"/>
                    </a:cubicBezTo>
                    <a:cubicBezTo>
                      <a:pt x="7142480" y="1000760"/>
                      <a:pt x="6847840" y="1018540"/>
                      <a:pt x="6619240" y="1112520"/>
                    </a:cubicBezTo>
                    <a:cubicBezTo>
                      <a:pt x="6408420" y="1200150"/>
                      <a:pt x="6210300" y="1369060"/>
                      <a:pt x="6056630" y="1483360"/>
                    </a:cubicBezTo>
                    <a:cubicBezTo>
                      <a:pt x="5943600" y="1567180"/>
                      <a:pt x="5873750" y="1643380"/>
                      <a:pt x="5775960" y="1720850"/>
                    </a:cubicBezTo>
                    <a:cubicBezTo>
                      <a:pt x="5673090" y="1802130"/>
                      <a:pt x="5552440" y="1878330"/>
                      <a:pt x="5457190" y="1958340"/>
                    </a:cubicBezTo>
                    <a:cubicBezTo>
                      <a:pt x="5370830" y="2030730"/>
                      <a:pt x="5311140" y="2110740"/>
                      <a:pt x="5224780" y="2176780"/>
                    </a:cubicBezTo>
                    <a:cubicBezTo>
                      <a:pt x="5129530" y="2249170"/>
                      <a:pt x="5012690" y="2312670"/>
                      <a:pt x="4906010" y="2373630"/>
                    </a:cubicBezTo>
                    <a:cubicBezTo>
                      <a:pt x="4803140" y="2432050"/>
                      <a:pt x="4704080" y="2484120"/>
                      <a:pt x="4596130" y="2534920"/>
                    </a:cubicBezTo>
                    <a:cubicBezTo>
                      <a:pt x="4483100" y="2589530"/>
                      <a:pt x="4361180" y="2645410"/>
                      <a:pt x="4243070" y="2687320"/>
                    </a:cubicBezTo>
                    <a:cubicBezTo>
                      <a:pt x="4127500" y="2727960"/>
                      <a:pt x="4034790" y="2766060"/>
                      <a:pt x="3893820" y="2785110"/>
                    </a:cubicBezTo>
                    <a:cubicBezTo>
                      <a:pt x="3686810" y="2813050"/>
                      <a:pt x="3365500" y="2791460"/>
                      <a:pt x="3115310" y="2785110"/>
                    </a:cubicBezTo>
                    <a:cubicBezTo>
                      <a:pt x="2882900" y="2778760"/>
                      <a:pt x="2667000" y="2755900"/>
                      <a:pt x="2443480" y="2748280"/>
                    </a:cubicBezTo>
                    <a:cubicBezTo>
                      <a:pt x="2221230" y="2740660"/>
                      <a:pt x="1997710" y="2725420"/>
                      <a:pt x="1778000" y="2741930"/>
                    </a:cubicBezTo>
                    <a:cubicBezTo>
                      <a:pt x="1558290" y="2758440"/>
                      <a:pt x="1309370" y="2760980"/>
                      <a:pt x="1123950" y="2848610"/>
                    </a:cubicBezTo>
                    <a:cubicBezTo>
                      <a:pt x="953770" y="2928620"/>
                      <a:pt x="821690" y="3102610"/>
                      <a:pt x="698500" y="3220720"/>
                    </a:cubicBezTo>
                    <a:cubicBezTo>
                      <a:pt x="595630" y="3319780"/>
                      <a:pt x="481330" y="3455670"/>
                      <a:pt x="426720" y="3505200"/>
                    </a:cubicBezTo>
                    <a:cubicBezTo>
                      <a:pt x="405130" y="3524250"/>
                      <a:pt x="398780" y="3531870"/>
                      <a:pt x="378460" y="3542030"/>
                    </a:cubicBezTo>
                    <a:cubicBezTo>
                      <a:pt x="350520" y="3557270"/>
                      <a:pt x="297180" y="3573780"/>
                      <a:pt x="264160" y="3577590"/>
                    </a:cubicBezTo>
                    <a:cubicBezTo>
                      <a:pt x="241300" y="3580130"/>
                      <a:pt x="227330" y="3580130"/>
                      <a:pt x="204470" y="3573780"/>
                    </a:cubicBezTo>
                    <a:cubicBezTo>
                      <a:pt x="172720" y="3566160"/>
                      <a:pt x="125730" y="3548380"/>
                      <a:pt x="95250" y="3525520"/>
                    </a:cubicBezTo>
                    <a:cubicBezTo>
                      <a:pt x="64770" y="3501390"/>
                      <a:pt x="36830" y="3459480"/>
                      <a:pt x="21590" y="3430270"/>
                    </a:cubicBezTo>
                    <a:cubicBezTo>
                      <a:pt x="11430" y="3409950"/>
                      <a:pt x="6350" y="3395980"/>
                      <a:pt x="3810" y="3373120"/>
                    </a:cubicBezTo>
                    <a:cubicBezTo>
                      <a:pt x="0" y="3341370"/>
                      <a:pt x="0" y="3290570"/>
                      <a:pt x="11430" y="3253740"/>
                    </a:cubicBezTo>
                    <a:cubicBezTo>
                      <a:pt x="22860" y="3216910"/>
                      <a:pt x="72390" y="3150870"/>
                      <a:pt x="72390" y="315087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CE01946-2E3C-7C03-720C-089F6B15A45D}"/>
                </a:ext>
              </a:extLst>
            </p:cNvPr>
            <p:cNvGrpSpPr/>
            <p:nvPr/>
          </p:nvGrpSpPr>
          <p:grpSpPr>
            <a:xfrm>
              <a:off x="-709930" y="44450"/>
              <a:ext cx="5325745" cy="1982470"/>
              <a:chOff x="0" y="0"/>
              <a:chExt cx="10651490" cy="396494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3EA330D-C928-4F61-57BE-3984DA2EF7FC}"/>
                  </a:ext>
                </a:extLst>
              </p:cNvPr>
              <p:cNvSpPr/>
              <p:nvPr/>
            </p:nvSpPr>
            <p:spPr>
              <a:xfrm>
                <a:off x="49530" y="45720"/>
                <a:ext cx="10553700" cy="3870960"/>
              </a:xfrm>
              <a:custGeom>
                <a:avLst/>
                <a:gdLst/>
                <a:ahLst/>
                <a:cxnLst/>
                <a:rect l="l" t="t" r="r" b="b"/>
                <a:pathLst>
                  <a:path w="10553700" h="3870960">
                    <a:moveTo>
                      <a:pt x="10529570" y="96520"/>
                    </a:moveTo>
                    <a:cubicBezTo>
                      <a:pt x="10206990" y="278130"/>
                      <a:pt x="10157460" y="298450"/>
                      <a:pt x="10069830" y="326390"/>
                    </a:cubicBezTo>
                    <a:cubicBezTo>
                      <a:pt x="9926320" y="370840"/>
                      <a:pt x="9669780" y="430530"/>
                      <a:pt x="9488170" y="455930"/>
                    </a:cubicBezTo>
                    <a:cubicBezTo>
                      <a:pt x="9329420" y="477520"/>
                      <a:pt x="9237980" y="473710"/>
                      <a:pt x="9038590" y="478790"/>
                    </a:cubicBezTo>
                    <a:cubicBezTo>
                      <a:pt x="8647430" y="490220"/>
                      <a:pt x="7694930" y="468630"/>
                      <a:pt x="7292340" y="486410"/>
                    </a:cubicBezTo>
                    <a:cubicBezTo>
                      <a:pt x="7078980" y="495300"/>
                      <a:pt x="6964680" y="509270"/>
                      <a:pt x="6803390" y="527050"/>
                    </a:cubicBezTo>
                    <a:cubicBezTo>
                      <a:pt x="6647180" y="543560"/>
                      <a:pt x="6487160" y="558800"/>
                      <a:pt x="6338570" y="586740"/>
                    </a:cubicBezTo>
                    <a:cubicBezTo>
                      <a:pt x="6198870" y="613410"/>
                      <a:pt x="6057900" y="651510"/>
                      <a:pt x="5935980" y="687070"/>
                    </a:cubicBezTo>
                    <a:cubicBezTo>
                      <a:pt x="5830570" y="717550"/>
                      <a:pt x="5735320" y="745490"/>
                      <a:pt x="5646420" y="782320"/>
                    </a:cubicBezTo>
                    <a:cubicBezTo>
                      <a:pt x="5565140" y="815340"/>
                      <a:pt x="5514340" y="852170"/>
                      <a:pt x="5421630" y="895350"/>
                    </a:cubicBezTo>
                    <a:cubicBezTo>
                      <a:pt x="5274310" y="962660"/>
                      <a:pt x="5024120" y="1047750"/>
                      <a:pt x="4839970" y="1136650"/>
                    </a:cubicBezTo>
                    <a:cubicBezTo>
                      <a:pt x="4664710" y="1220470"/>
                      <a:pt x="4478020" y="1324610"/>
                      <a:pt x="4340860" y="1412240"/>
                    </a:cubicBezTo>
                    <a:cubicBezTo>
                      <a:pt x="4236720" y="1478280"/>
                      <a:pt x="4150360" y="1544320"/>
                      <a:pt x="4079240" y="1602740"/>
                    </a:cubicBezTo>
                    <a:cubicBezTo>
                      <a:pt x="4027170" y="1645920"/>
                      <a:pt x="4011930" y="1668780"/>
                      <a:pt x="3948430" y="1723390"/>
                    </a:cubicBezTo>
                    <a:cubicBezTo>
                      <a:pt x="3796030" y="1854200"/>
                      <a:pt x="3357880" y="2188210"/>
                      <a:pt x="3140710" y="2369820"/>
                    </a:cubicBezTo>
                    <a:cubicBezTo>
                      <a:pt x="2989580" y="2495550"/>
                      <a:pt x="2899410" y="2590800"/>
                      <a:pt x="2763520" y="2698750"/>
                    </a:cubicBezTo>
                    <a:cubicBezTo>
                      <a:pt x="2614930" y="2815590"/>
                      <a:pt x="2444750" y="2938780"/>
                      <a:pt x="2282190" y="3045460"/>
                    </a:cubicBezTo>
                    <a:cubicBezTo>
                      <a:pt x="2123440" y="3149600"/>
                      <a:pt x="1977390" y="3242310"/>
                      <a:pt x="1799590" y="3329940"/>
                    </a:cubicBezTo>
                    <a:cubicBezTo>
                      <a:pt x="1596390" y="3430270"/>
                      <a:pt x="1347470" y="3528060"/>
                      <a:pt x="1122680" y="3602990"/>
                    </a:cubicBezTo>
                    <a:cubicBezTo>
                      <a:pt x="909320" y="3674110"/>
                      <a:pt x="656590" y="3736340"/>
                      <a:pt x="482600" y="3775710"/>
                    </a:cubicBezTo>
                    <a:cubicBezTo>
                      <a:pt x="365760" y="3801110"/>
                      <a:pt x="266700" y="3810000"/>
                      <a:pt x="186690" y="3827780"/>
                    </a:cubicBezTo>
                    <a:cubicBezTo>
                      <a:pt x="132080" y="3840480"/>
                      <a:pt x="82550" y="3870960"/>
                      <a:pt x="50800" y="3867150"/>
                    </a:cubicBezTo>
                    <a:cubicBezTo>
                      <a:pt x="33020" y="3864610"/>
                      <a:pt x="16510" y="3854450"/>
                      <a:pt x="8890" y="3841750"/>
                    </a:cubicBezTo>
                    <a:cubicBezTo>
                      <a:pt x="1270" y="3829050"/>
                      <a:pt x="0" y="3806190"/>
                      <a:pt x="6350" y="3793490"/>
                    </a:cubicBezTo>
                    <a:cubicBezTo>
                      <a:pt x="12700" y="3779520"/>
                      <a:pt x="31750" y="3766820"/>
                      <a:pt x="45720" y="3763010"/>
                    </a:cubicBezTo>
                    <a:cubicBezTo>
                      <a:pt x="55880" y="3760470"/>
                      <a:pt x="69850" y="3763010"/>
                      <a:pt x="78740" y="3768090"/>
                    </a:cubicBezTo>
                    <a:cubicBezTo>
                      <a:pt x="87630" y="3773170"/>
                      <a:pt x="97790" y="3782060"/>
                      <a:pt x="101600" y="3793490"/>
                    </a:cubicBezTo>
                    <a:cubicBezTo>
                      <a:pt x="106680" y="3806190"/>
                      <a:pt x="105410" y="3830320"/>
                      <a:pt x="99060" y="3841750"/>
                    </a:cubicBezTo>
                    <a:cubicBezTo>
                      <a:pt x="93980" y="3851910"/>
                      <a:pt x="83820" y="3859530"/>
                      <a:pt x="73660" y="3863340"/>
                    </a:cubicBezTo>
                    <a:cubicBezTo>
                      <a:pt x="63500" y="3867150"/>
                      <a:pt x="50800" y="3868420"/>
                      <a:pt x="40640" y="3865880"/>
                    </a:cubicBezTo>
                    <a:cubicBezTo>
                      <a:pt x="29210" y="3863340"/>
                      <a:pt x="19050" y="3855720"/>
                      <a:pt x="12700" y="3846830"/>
                    </a:cubicBezTo>
                    <a:cubicBezTo>
                      <a:pt x="6350" y="3837940"/>
                      <a:pt x="1270" y="3826510"/>
                      <a:pt x="1270" y="3815080"/>
                    </a:cubicBezTo>
                    <a:cubicBezTo>
                      <a:pt x="2540" y="3801110"/>
                      <a:pt x="6350" y="3784600"/>
                      <a:pt x="24130" y="3771900"/>
                    </a:cubicBezTo>
                    <a:cubicBezTo>
                      <a:pt x="77470" y="3731260"/>
                      <a:pt x="298450" y="3721100"/>
                      <a:pt x="455930" y="3684270"/>
                    </a:cubicBezTo>
                    <a:cubicBezTo>
                      <a:pt x="646430" y="3638550"/>
                      <a:pt x="875030" y="3585210"/>
                      <a:pt x="1087120" y="3515360"/>
                    </a:cubicBezTo>
                    <a:cubicBezTo>
                      <a:pt x="1308100" y="3441700"/>
                      <a:pt x="1553210" y="3345180"/>
                      <a:pt x="1752600" y="3247390"/>
                    </a:cubicBezTo>
                    <a:cubicBezTo>
                      <a:pt x="1926590" y="3161030"/>
                      <a:pt x="2067560" y="3070860"/>
                      <a:pt x="2223770" y="2970530"/>
                    </a:cubicBezTo>
                    <a:cubicBezTo>
                      <a:pt x="2385060" y="2865120"/>
                      <a:pt x="2505710" y="2777490"/>
                      <a:pt x="2701290" y="2626360"/>
                    </a:cubicBezTo>
                    <a:cubicBezTo>
                      <a:pt x="3035300" y="2366010"/>
                      <a:pt x="3741420" y="1736090"/>
                      <a:pt x="4020820" y="1521460"/>
                    </a:cubicBezTo>
                    <a:cubicBezTo>
                      <a:pt x="4144010" y="1426210"/>
                      <a:pt x="4188460" y="1394460"/>
                      <a:pt x="4296410" y="1327150"/>
                    </a:cubicBezTo>
                    <a:cubicBezTo>
                      <a:pt x="4437380" y="1239520"/>
                      <a:pt x="4626610" y="1132840"/>
                      <a:pt x="4803140" y="1047750"/>
                    </a:cubicBezTo>
                    <a:cubicBezTo>
                      <a:pt x="4986020" y="960120"/>
                      <a:pt x="5224780" y="876300"/>
                      <a:pt x="5374640" y="808990"/>
                    </a:cubicBezTo>
                    <a:cubicBezTo>
                      <a:pt x="5473700" y="764540"/>
                      <a:pt x="5530850" y="725170"/>
                      <a:pt x="5617210" y="689610"/>
                    </a:cubicBezTo>
                    <a:cubicBezTo>
                      <a:pt x="5711190" y="651510"/>
                      <a:pt x="5808980" y="621030"/>
                      <a:pt x="5916930" y="590550"/>
                    </a:cubicBezTo>
                    <a:cubicBezTo>
                      <a:pt x="6041390" y="554990"/>
                      <a:pt x="6196330" y="516890"/>
                      <a:pt x="6320790" y="492760"/>
                    </a:cubicBezTo>
                    <a:cubicBezTo>
                      <a:pt x="6428740" y="471170"/>
                      <a:pt x="6502400" y="462280"/>
                      <a:pt x="6623050" y="448310"/>
                    </a:cubicBezTo>
                    <a:cubicBezTo>
                      <a:pt x="6802120" y="426720"/>
                      <a:pt x="7016750" y="400050"/>
                      <a:pt x="7292340" y="386080"/>
                    </a:cubicBezTo>
                    <a:cubicBezTo>
                      <a:pt x="7736840" y="365760"/>
                      <a:pt x="8648700" y="393700"/>
                      <a:pt x="9036050" y="383540"/>
                    </a:cubicBezTo>
                    <a:cubicBezTo>
                      <a:pt x="9229090" y="378460"/>
                      <a:pt x="9316720" y="381000"/>
                      <a:pt x="9470390" y="360680"/>
                    </a:cubicBezTo>
                    <a:cubicBezTo>
                      <a:pt x="9646920" y="336550"/>
                      <a:pt x="9894570" y="278130"/>
                      <a:pt x="10033000" y="234950"/>
                    </a:cubicBezTo>
                    <a:cubicBezTo>
                      <a:pt x="10118090" y="208280"/>
                      <a:pt x="10163810" y="187960"/>
                      <a:pt x="10232390" y="154940"/>
                    </a:cubicBezTo>
                    <a:cubicBezTo>
                      <a:pt x="10312400" y="114300"/>
                      <a:pt x="10435590" y="17780"/>
                      <a:pt x="10482580" y="5080"/>
                    </a:cubicBezTo>
                    <a:cubicBezTo>
                      <a:pt x="10499090" y="0"/>
                      <a:pt x="10509250" y="1270"/>
                      <a:pt x="10519410" y="5080"/>
                    </a:cubicBezTo>
                    <a:cubicBezTo>
                      <a:pt x="10529570" y="8890"/>
                      <a:pt x="10541000" y="20320"/>
                      <a:pt x="10546080" y="30480"/>
                    </a:cubicBezTo>
                    <a:cubicBezTo>
                      <a:pt x="10552430" y="40640"/>
                      <a:pt x="10553700" y="55880"/>
                      <a:pt x="10549890" y="66040"/>
                    </a:cubicBezTo>
                    <a:cubicBezTo>
                      <a:pt x="10547350" y="77470"/>
                      <a:pt x="10529570" y="96520"/>
                      <a:pt x="105295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B5A2FD-E500-1382-4F90-38808874D3EA}"/>
                </a:ext>
              </a:extLst>
            </p:cNvPr>
            <p:cNvGrpSpPr/>
            <p:nvPr/>
          </p:nvGrpSpPr>
          <p:grpSpPr>
            <a:xfrm>
              <a:off x="-937260" y="-30480"/>
              <a:ext cx="4704715" cy="1323975"/>
              <a:chOff x="0" y="0"/>
              <a:chExt cx="9409430" cy="264795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A7D8FB-BB0E-DDFB-995A-A6268E654D51}"/>
                  </a:ext>
                </a:extLst>
              </p:cNvPr>
              <p:cNvSpPr/>
              <p:nvPr/>
            </p:nvSpPr>
            <p:spPr>
              <a:xfrm>
                <a:off x="48260" y="45720"/>
                <a:ext cx="9314180" cy="2557780"/>
              </a:xfrm>
              <a:custGeom>
                <a:avLst/>
                <a:gdLst/>
                <a:ahLst/>
                <a:cxnLst/>
                <a:rect l="l" t="t" r="r" b="b"/>
                <a:pathLst>
                  <a:path w="9314180" h="2557780">
                    <a:moveTo>
                      <a:pt x="9286240" y="107950"/>
                    </a:moveTo>
                    <a:cubicBezTo>
                      <a:pt x="8938260" y="326390"/>
                      <a:pt x="8869680" y="353060"/>
                      <a:pt x="8798560" y="398780"/>
                    </a:cubicBezTo>
                    <a:cubicBezTo>
                      <a:pt x="8721090" y="448310"/>
                      <a:pt x="8623300" y="518160"/>
                      <a:pt x="8569960" y="571500"/>
                    </a:cubicBezTo>
                    <a:cubicBezTo>
                      <a:pt x="8535670" y="605790"/>
                      <a:pt x="8528050" y="635000"/>
                      <a:pt x="8495030" y="670560"/>
                    </a:cubicBezTo>
                    <a:cubicBezTo>
                      <a:pt x="8449310" y="718820"/>
                      <a:pt x="8378190" y="765810"/>
                      <a:pt x="8309610" y="829310"/>
                    </a:cubicBezTo>
                    <a:cubicBezTo>
                      <a:pt x="8215630" y="914400"/>
                      <a:pt x="8114030" y="1035050"/>
                      <a:pt x="7989570" y="1143000"/>
                    </a:cubicBezTo>
                    <a:cubicBezTo>
                      <a:pt x="7833360" y="1277620"/>
                      <a:pt x="7617460" y="1432560"/>
                      <a:pt x="7437120" y="1560830"/>
                    </a:cubicBezTo>
                    <a:cubicBezTo>
                      <a:pt x="7272020" y="1678940"/>
                      <a:pt x="7113270" y="1797050"/>
                      <a:pt x="6951980" y="1887220"/>
                    </a:cubicBezTo>
                    <a:cubicBezTo>
                      <a:pt x="6808470" y="1967230"/>
                      <a:pt x="6673850" y="2019300"/>
                      <a:pt x="6522720" y="2082800"/>
                    </a:cubicBezTo>
                    <a:cubicBezTo>
                      <a:pt x="6356350" y="2151380"/>
                      <a:pt x="6156960" y="2225040"/>
                      <a:pt x="5991860" y="2280920"/>
                    </a:cubicBezTo>
                    <a:cubicBezTo>
                      <a:pt x="5849620" y="2329180"/>
                      <a:pt x="5734050" y="2369820"/>
                      <a:pt x="5594350" y="2404110"/>
                    </a:cubicBezTo>
                    <a:cubicBezTo>
                      <a:pt x="5443220" y="2442210"/>
                      <a:pt x="5299710" y="2475230"/>
                      <a:pt x="5116830" y="2498090"/>
                    </a:cubicBezTo>
                    <a:cubicBezTo>
                      <a:pt x="4874260" y="2528570"/>
                      <a:pt x="4568190" y="2536190"/>
                      <a:pt x="4265930" y="2545080"/>
                    </a:cubicBezTo>
                    <a:cubicBezTo>
                      <a:pt x="3920490" y="2556510"/>
                      <a:pt x="3382010" y="2557780"/>
                      <a:pt x="3155950" y="2551430"/>
                    </a:cubicBezTo>
                    <a:cubicBezTo>
                      <a:pt x="3055620" y="2547620"/>
                      <a:pt x="3014980" y="2545080"/>
                      <a:pt x="2940050" y="2537460"/>
                    </a:cubicBezTo>
                    <a:cubicBezTo>
                      <a:pt x="2857500" y="2528570"/>
                      <a:pt x="2781300" y="2519680"/>
                      <a:pt x="2680970" y="2503170"/>
                    </a:cubicBezTo>
                    <a:cubicBezTo>
                      <a:pt x="2541270" y="2480310"/>
                      <a:pt x="2369820" y="2446020"/>
                      <a:pt x="2178050" y="2402840"/>
                    </a:cubicBezTo>
                    <a:cubicBezTo>
                      <a:pt x="1917700" y="2344420"/>
                      <a:pt x="1530350" y="2231390"/>
                      <a:pt x="1263650" y="2172970"/>
                    </a:cubicBezTo>
                    <a:cubicBezTo>
                      <a:pt x="1060450" y="2127250"/>
                      <a:pt x="858520" y="2101850"/>
                      <a:pt x="720090" y="2070100"/>
                    </a:cubicBezTo>
                    <a:cubicBezTo>
                      <a:pt x="632460" y="2051050"/>
                      <a:pt x="591820" y="2030730"/>
                      <a:pt x="508000" y="2014220"/>
                    </a:cubicBezTo>
                    <a:cubicBezTo>
                      <a:pt x="384810" y="1991360"/>
                      <a:pt x="111760" y="1974850"/>
                      <a:pt x="49530" y="1957070"/>
                    </a:cubicBezTo>
                    <a:cubicBezTo>
                      <a:pt x="33020" y="1951990"/>
                      <a:pt x="26670" y="1950720"/>
                      <a:pt x="19050" y="1943100"/>
                    </a:cubicBezTo>
                    <a:cubicBezTo>
                      <a:pt x="10160" y="1932940"/>
                      <a:pt x="0" y="1910080"/>
                      <a:pt x="2540" y="1896110"/>
                    </a:cubicBezTo>
                    <a:cubicBezTo>
                      <a:pt x="5080" y="1882140"/>
                      <a:pt x="20320" y="1863090"/>
                      <a:pt x="31750" y="1856740"/>
                    </a:cubicBezTo>
                    <a:cubicBezTo>
                      <a:pt x="41910" y="1851660"/>
                      <a:pt x="54610" y="1850390"/>
                      <a:pt x="66040" y="1852930"/>
                    </a:cubicBezTo>
                    <a:cubicBezTo>
                      <a:pt x="76200" y="1855470"/>
                      <a:pt x="87630" y="1860550"/>
                      <a:pt x="93980" y="1869440"/>
                    </a:cubicBezTo>
                    <a:cubicBezTo>
                      <a:pt x="102870" y="1880870"/>
                      <a:pt x="107950" y="1905000"/>
                      <a:pt x="105410" y="1917700"/>
                    </a:cubicBezTo>
                    <a:cubicBezTo>
                      <a:pt x="104140" y="1929130"/>
                      <a:pt x="96520" y="1939290"/>
                      <a:pt x="87630" y="1945640"/>
                    </a:cubicBezTo>
                    <a:cubicBezTo>
                      <a:pt x="74930" y="1953260"/>
                      <a:pt x="52070" y="1958340"/>
                      <a:pt x="38100" y="1954530"/>
                    </a:cubicBezTo>
                    <a:cubicBezTo>
                      <a:pt x="24130" y="1949450"/>
                      <a:pt x="8890" y="1931670"/>
                      <a:pt x="3810" y="1918970"/>
                    </a:cubicBezTo>
                    <a:cubicBezTo>
                      <a:pt x="0" y="1908810"/>
                      <a:pt x="1270" y="1894840"/>
                      <a:pt x="5080" y="1884680"/>
                    </a:cubicBezTo>
                    <a:cubicBezTo>
                      <a:pt x="8890" y="1875790"/>
                      <a:pt x="17780" y="1864360"/>
                      <a:pt x="26670" y="1859280"/>
                    </a:cubicBezTo>
                    <a:cubicBezTo>
                      <a:pt x="36830" y="1854200"/>
                      <a:pt x="44450" y="1851660"/>
                      <a:pt x="59690" y="1851660"/>
                    </a:cubicBezTo>
                    <a:cubicBezTo>
                      <a:pt x="95250" y="1851660"/>
                      <a:pt x="165100" y="1877060"/>
                      <a:pt x="229870" y="1888490"/>
                    </a:cubicBezTo>
                    <a:cubicBezTo>
                      <a:pt x="316230" y="1902460"/>
                      <a:pt x="441960" y="1905000"/>
                      <a:pt x="532130" y="1922780"/>
                    </a:cubicBezTo>
                    <a:cubicBezTo>
                      <a:pt x="607060" y="1936750"/>
                      <a:pt x="650240" y="1957070"/>
                      <a:pt x="734060" y="1976120"/>
                    </a:cubicBezTo>
                    <a:cubicBezTo>
                      <a:pt x="873760" y="2007870"/>
                      <a:pt x="1085850" y="2035810"/>
                      <a:pt x="1292860" y="2081530"/>
                    </a:cubicBezTo>
                    <a:cubicBezTo>
                      <a:pt x="1558290" y="2139950"/>
                      <a:pt x="1936750" y="2250440"/>
                      <a:pt x="2193290" y="2308860"/>
                    </a:cubicBezTo>
                    <a:cubicBezTo>
                      <a:pt x="2383790" y="2352040"/>
                      <a:pt x="2555240" y="2386330"/>
                      <a:pt x="2693670" y="2409190"/>
                    </a:cubicBezTo>
                    <a:cubicBezTo>
                      <a:pt x="2791460" y="2424430"/>
                      <a:pt x="2866390" y="2433320"/>
                      <a:pt x="2946400" y="2442210"/>
                    </a:cubicBezTo>
                    <a:cubicBezTo>
                      <a:pt x="3018790" y="2448560"/>
                      <a:pt x="3058160" y="2452370"/>
                      <a:pt x="3155950" y="2454910"/>
                    </a:cubicBezTo>
                    <a:cubicBezTo>
                      <a:pt x="3379470" y="2462530"/>
                      <a:pt x="3919220" y="2461260"/>
                      <a:pt x="4262120" y="2449830"/>
                    </a:cubicBezTo>
                    <a:cubicBezTo>
                      <a:pt x="4560570" y="2440940"/>
                      <a:pt x="4860290" y="2433320"/>
                      <a:pt x="5097780" y="2404110"/>
                    </a:cubicBezTo>
                    <a:cubicBezTo>
                      <a:pt x="5276850" y="2382520"/>
                      <a:pt x="5417820" y="2350770"/>
                      <a:pt x="5566410" y="2313940"/>
                    </a:cubicBezTo>
                    <a:cubicBezTo>
                      <a:pt x="5704840" y="2278380"/>
                      <a:pt x="5820410" y="2239010"/>
                      <a:pt x="5960110" y="2190750"/>
                    </a:cubicBezTo>
                    <a:cubicBezTo>
                      <a:pt x="6122670" y="2134870"/>
                      <a:pt x="6318250" y="2063750"/>
                      <a:pt x="6482080" y="1995170"/>
                    </a:cubicBezTo>
                    <a:cubicBezTo>
                      <a:pt x="6630670" y="1934210"/>
                      <a:pt x="6760210" y="1884680"/>
                      <a:pt x="6901180" y="1805940"/>
                    </a:cubicBezTo>
                    <a:cubicBezTo>
                      <a:pt x="7058660" y="1717040"/>
                      <a:pt x="7228840" y="1590040"/>
                      <a:pt x="7378700" y="1483360"/>
                    </a:cubicBezTo>
                    <a:cubicBezTo>
                      <a:pt x="7514590" y="1385570"/>
                      <a:pt x="7645400" y="1286510"/>
                      <a:pt x="7760970" y="1193800"/>
                    </a:cubicBezTo>
                    <a:cubicBezTo>
                      <a:pt x="7860030" y="1113790"/>
                      <a:pt x="7948930" y="1037590"/>
                      <a:pt x="8032750" y="960120"/>
                    </a:cubicBezTo>
                    <a:cubicBezTo>
                      <a:pt x="8107680" y="889000"/>
                      <a:pt x="8174990" y="810260"/>
                      <a:pt x="8241030" y="746760"/>
                    </a:cubicBezTo>
                    <a:cubicBezTo>
                      <a:pt x="8298180" y="693420"/>
                      <a:pt x="8359140" y="650240"/>
                      <a:pt x="8406130" y="603250"/>
                    </a:cubicBezTo>
                    <a:cubicBezTo>
                      <a:pt x="8446770" y="562610"/>
                      <a:pt x="8465820" y="524510"/>
                      <a:pt x="8510270" y="483870"/>
                    </a:cubicBezTo>
                    <a:cubicBezTo>
                      <a:pt x="8569960" y="427990"/>
                      <a:pt x="8667750" y="360680"/>
                      <a:pt x="8746490" y="309880"/>
                    </a:cubicBezTo>
                    <a:cubicBezTo>
                      <a:pt x="8816340" y="265430"/>
                      <a:pt x="8881110" y="240030"/>
                      <a:pt x="8954770" y="194310"/>
                    </a:cubicBezTo>
                    <a:cubicBezTo>
                      <a:pt x="9042400" y="140970"/>
                      <a:pt x="9183370" y="20320"/>
                      <a:pt x="9236710" y="5080"/>
                    </a:cubicBezTo>
                    <a:cubicBezTo>
                      <a:pt x="9255760" y="0"/>
                      <a:pt x="9265920" y="1270"/>
                      <a:pt x="9277350" y="6350"/>
                    </a:cubicBezTo>
                    <a:cubicBezTo>
                      <a:pt x="9288780" y="11430"/>
                      <a:pt x="9301480" y="22860"/>
                      <a:pt x="9306560" y="34290"/>
                    </a:cubicBezTo>
                    <a:cubicBezTo>
                      <a:pt x="9312910" y="45720"/>
                      <a:pt x="9314180" y="63500"/>
                      <a:pt x="9310370" y="74930"/>
                    </a:cubicBezTo>
                    <a:cubicBezTo>
                      <a:pt x="9306560" y="87630"/>
                      <a:pt x="9286240" y="107950"/>
                      <a:pt x="9286240" y="1079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A206D4-CD00-8AB9-47FC-67A1DB579DC6}"/>
              </a:ext>
            </a:extLst>
          </p:cNvPr>
          <p:cNvGrpSpPr/>
          <p:nvPr/>
        </p:nvGrpSpPr>
        <p:grpSpPr>
          <a:xfrm rot="18469259">
            <a:off x="327967" y="3951136"/>
            <a:ext cx="786925" cy="963921"/>
            <a:chOff x="7232015" y="1378585"/>
            <a:chExt cx="682625" cy="664210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F89320F-CC13-5469-6F46-3A0D02D2120B}"/>
                </a:ext>
              </a:extLst>
            </p:cNvPr>
            <p:cNvGrpSpPr/>
            <p:nvPr/>
          </p:nvGrpSpPr>
          <p:grpSpPr>
            <a:xfrm>
              <a:off x="7252335" y="1378585"/>
              <a:ext cx="445770" cy="487680"/>
              <a:chOff x="0" y="0"/>
              <a:chExt cx="891540" cy="975360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6F5223-EA35-5AA9-1AFD-127ADAB9E9FB}"/>
                  </a:ext>
                </a:extLst>
              </p:cNvPr>
              <p:cNvSpPr/>
              <p:nvPr/>
            </p:nvSpPr>
            <p:spPr>
              <a:xfrm>
                <a:off x="45720" y="48260"/>
                <a:ext cx="795020" cy="88265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882650">
                    <a:moveTo>
                      <a:pt x="515620" y="816610"/>
                    </a:moveTo>
                    <a:cubicBezTo>
                      <a:pt x="280670" y="504190"/>
                      <a:pt x="57150" y="307340"/>
                      <a:pt x="16510" y="214630"/>
                    </a:cubicBezTo>
                    <a:cubicBezTo>
                      <a:pt x="0" y="175260"/>
                      <a:pt x="1270" y="147320"/>
                      <a:pt x="7620" y="118110"/>
                    </a:cubicBezTo>
                    <a:cubicBezTo>
                      <a:pt x="15240" y="88900"/>
                      <a:pt x="35560" y="55880"/>
                      <a:pt x="59690" y="36830"/>
                    </a:cubicBezTo>
                    <a:cubicBezTo>
                      <a:pt x="82550" y="17780"/>
                      <a:pt x="119380" y="3810"/>
                      <a:pt x="149860" y="2540"/>
                    </a:cubicBezTo>
                    <a:cubicBezTo>
                      <a:pt x="180340" y="1270"/>
                      <a:pt x="217170" y="12700"/>
                      <a:pt x="242570" y="30480"/>
                    </a:cubicBezTo>
                    <a:cubicBezTo>
                      <a:pt x="266700" y="46990"/>
                      <a:pt x="289560" y="83820"/>
                      <a:pt x="298450" y="107950"/>
                    </a:cubicBezTo>
                    <a:cubicBezTo>
                      <a:pt x="306070" y="124460"/>
                      <a:pt x="307340" y="138430"/>
                      <a:pt x="306070" y="156210"/>
                    </a:cubicBezTo>
                    <a:cubicBezTo>
                      <a:pt x="303530" y="181610"/>
                      <a:pt x="288290" y="226060"/>
                      <a:pt x="273050" y="247650"/>
                    </a:cubicBezTo>
                    <a:cubicBezTo>
                      <a:pt x="262890" y="262890"/>
                      <a:pt x="254000" y="271780"/>
                      <a:pt x="237490" y="279400"/>
                    </a:cubicBezTo>
                    <a:cubicBezTo>
                      <a:pt x="214630" y="292100"/>
                      <a:pt x="173990" y="306070"/>
                      <a:pt x="143510" y="303530"/>
                    </a:cubicBezTo>
                    <a:cubicBezTo>
                      <a:pt x="113030" y="302260"/>
                      <a:pt x="77470" y="287020"/>
                      <a:pt x="54610" y="266700"/>
                    </a:cubicBezTo>
                    <a:cubicBezTo>
                      <a:pt x="31750" y="246380"/>
                      <a:pt x="13970" y="208280"/>
                      <a:pt x="6350" y="182880"/>
                    </a:cubicBezTo>
                    <a:cubicBezTo>
                      <a:pt x="1270" y="165100"/>
                      <a:pt x="1270" y="152400"/>
                      <a:pt x="5080" y="134620"/>
                    </a:cubicBezTo>
                    <a:cubicBezTo>
                      <a:pt x="10160" y="109220"/>
                      <a:pt x="25400" y="68580"/>
                      <a:pt x="46990" y="46990"/>
                    </a:cubicBezTo>
                    <a:cubicBezTo>
                      <a:pt x="68580" y="25400"/>
                      <a:pt x="102870" y="8890"/>
                      <a:pt x="133350" y="3810"/>
                    </a:cubicBezTo>
                    <a:cubicBezTo>
                      <a:pt x="163830" y="0"/>
                      <a:pt x="190500" y="0"/>
                      <a:pt x="228600" y="21590"/>
                    </a:cubicBezTo>
                    <a:cubicBezTo>
                      <a:pt x="320040" y="71120"/>
                      <a:pt x="515620" y="321310"/>
                      <a:pt x="613410" y="435610"/>
                    </a:cubicBezTo>
                    <a:cubicBezTo>
                      <a:pt x="676910" y="510540"/>
                      <a:pt x="734060" y="572770"/>
                      <a:pt x="763270" y="629920"/>
                    </a:cubicBezTo>
                    <a:cubicBezTo>
                      <a:pt x="783590" y="668020"/>
                      <a:pt x="795020" y="704850"/>
                      <a:pt x="793750" y="735330"/>
                    </a:cubicBezTo>
                    <a:cubicBezTo>
                      <a:pt x="793750" y="762000"/>
                      <a:pt x="783590" y="786130"/>
                      <a:pt x="770890" y="806450"/>
                    </a:cubicBezTo>
                    <a:cubicBezTo>
                      <a:pt x="756920" y="826770"/>
                      <a:pt x="740410" y="845820"/>
                      <a:pt x="716280" y="857250"/>
                    </a:cubicBezTo>
                    <a:cubicBezTo>
                      <a:pt x="688340" y="871220"/>
                      <a:pt x="641350" y="882650"/>
                      <a:pt x="608330" y="875030"/>
                    </a:cubicBezTo>
                    <a:cubicBezTo>
                      <a:pt x="574040" y="868680"/>
                      <a:pt x="515620" y="816610"/>
                      <a:pt x="515620" y="8166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F67AB39-48B6-630F-F85C-014BCE89D08E}"/>
                </a:ext>
              </a:extLst>
            </p:cNvPr>
            <p:cNvGrpSpPr/>
            <p:nvPr/>
          </p:nvGrpSpPr>
          <p:grpSpPr>
            <a:xfrm>
              <a:off x="7673975" y="1443990"/>
              <a:ext cx="240665" cy="340360"/>
              <a:chOff x="0" y="0"/>
              <a:chExt cx="481330" cy="68072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116D68C-A972-A200-E72D-5FE574ABA6DA}"/>
                  </a:ext>
                </a:extLst>
              </p:cNvPr>
              <p:cNvSpPr/>
              <p:nvPr/>
            </p:nvSpPr>
            <p:spPr>
              <a:xfrm>
                <a:off x="45720" y="46990"/>
                <a:ext cx="38989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586740">
                    <a:moveTo>
                      <a:pt x="67310" y="461010"/>
                    </a:moveTo>
                    <a:cubicBezTo>
                      <a:pt x="3810" y="172720"/>
                      <a:pt x="0" y="163830"/>
                      <a:pt x="5080" y="144780"/>
                    </a:cubicBezTo>
                    <a:cubicBezTo>
                      <a:pt x="10160" y="116840"/>
                      <a:pt x="27940" y="74930"/>
                      <a:pt x="50800" y="50800"/>
                    </a:cubicBezTo>
                    <a:cubicBezTo>
                      <a:pt x="73660" y="27940"/>
                      <a:pt x="111760" y="8890"/>
                      <a:pt x="144780" y="5080"/>
                    </a:cubicBezTo>
                    <a:cubicBezTo>
                      <a:pt x="176530" y="0"/>
                      <a:pt x="220980" y="12700"/>
                      <a:pt x="246380" y="24130"/>
                    </a:cubicBezTo>
                    <a:cubicBezTo>
                      <a:pt x="264160" y="33020"/>
                      <a:pt x="275590" y="41910"/>
                      <a:pt x="288290" y="57150"/>
                    </a:cubicBezTo>
                    <a:cubicBezTo>
                      <a:pt x="304800" y="80010"/>
                      <a:pt x="325120" y="125730"/>
                      <a:pt x="328930" y="152400"/>
                    </a:cubicBezTo>
                    <a:cubicBezTo>
                      <a:pt x="332740" y="172720"/>
                      <a:pt x="331470" y="186690"/>
                      <a:pt x="325120" y="205740"/>
                    </a:cubicBezTo>
                    <a:cubicBezTo>
                      <a:pt x="316230" y="232410"/>
                      <a:pt x="289560" y="274320"/>
                      <a:pt x="269240" y="293370"/>
                    </a:cubicBezTo>
                    <a:cubicBezTo>
                      <a:pt x="254000" y="307340"/>
                      <a:pt x="242570" y="313690"/>
                      <a:pt x="223520" y="318770"/>
                    </a:cubicBezTo>
                    <a:cubicBezTo>
                      <a:pt x="195580" y="326390"/>
                      <a:pt x="149860" y="331470"/>
                      <a:pt x="119380" y="322580"/>
                    </a:cubicBezTo>
                    <a:cubicBezTo>
                      <a:pt x="87630" y="312420"/>
                      <a:pt x="52070" y="283210"/>
                      <a:pt x="34290" y="261620"/>
                    </a:cubicBezTo>
                    <a:cubicBezTo>
                      <a:pt x="21590" y="246380"/>
                      <a:pt x="15240" y="233680"/>
                      <a:pt x="10160" y="214630"/>
                    </a:cubicBezTo>
                    <a:cubicBezTo>
                      <a:pt x="5080" y="186690"/>
                      <a:pt x="6350" y="137160"/>
                      <a:pt x="12700" y="110490"/>
                    </a:cubicBezTo>
                    <a:cubicBezTo>
                      <a:pt x="19050" y="91440"/>
                      <a:pt x="27940" y="77470"/>
                      <a:pt x="39370" y="64770"/>
                    </a:cubicBezTo>
                    <a:cubicBezTo>
                      <a:pt x="49530" y="50800"/>
                      <a:pt x="60960" y="38100"/>
                      <a:pt x="78740" y="29210"/>
                    </a:cubicBezTo>
                    <a:cubicBezTo>
                      <a:pt x="102870" y="15240"/>
                      <a:pt x="147320" y="1270"/>
                      <a:pt x="179070" y="3810"/>
                    </a:cubicBezTo>
                    <a:cubicBezTo>
                      <a:pt x="212090" y="6350"/>
                      <a:pt x="250190" y="22860"/>
                      <a:pt x="275590" y="44450"/>
                    </a:cubicBezTo>
                    <a:cubicBezTo>
                      <a:pt x="299720" y="67310"/>
                      <a:pt x="311150" y="95250"/>
                      <a:pt x="326390" y="135890"/>
                    </a:cubicBezTo>
                    <a:cubicBezTo>
                      <a:pt x="351790" y="203200"/>
                      <a:pt x="389890" y="350520"/>
                      <a:pt x="383540" y="421640"/>
                    </a:cubicBezTo>
                    <a:cubicBezTo>
                      <a:pt x="379730" y="467360"/>
                      <a:pt x="367030" y="501650"/>
                      <a:pt x="344170" y="528320"/>
                    </a:cubicBezTo>
                    <a:cubicBezTo>
                      <a:pt x="320040" y="554990"/>
                      <a:pt x="275590" y="575310"/>
                      <a:pt x="243840" y="581660"/>
                    </a:cubicBezTo>
                    <a:cubicBezTo>
                      <a:pt x="217170" y="586740"/>
                      <a:pt x="190500" y="581660"/>
                      <a:pt x="167640" y="572770"/>
                    </a:cubicBezTo>
                    <a:cubicBezTo>
                      <a:pt x="143510" y="563880"/>
                      <a:pt x="120650" y="547370"/>
                      <a:pt x="104140" y="529590"/>
                    </a:cubicBezTo>
                    <a:cubicBezTo>
                      <a:pt x="87630" y="510540"/>
                      <a:pt x="67310" y="461010"/>
                      <a:pt x="673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63BCCF5-ADEA-D74E-D45E-5ACB73BBED7F}"/>
                </a:ext>
              </a:extLst>
            </p:cNvPr>
            <p:cNvGrpSpPr/>
            <p:nvPr/>
          </p:nvGrpSpPr>
          <p:grpSpPr>
            <a:xfrm>
              <a:off x="7232015" y="1828800"/>
              <a:ext cx="363855" cy="213995"/>
              <a:chOff x="0" y="0"/>
              <a:chExt cx="727710" cy="4279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B461E81-60C0-E964-8F93-98A0BE7DC80D}"/>
                  </a:ext>
                </a:extLst>
              </p:cNvPr>
              <p:cNvSpPr/>
              <p:nvPr/>
            </p:nvSpPr>
            <p:spPr>
              <a:xfrm>
                <a:off x="46990" y="38100"/>
                <a:ext cx="63881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340360">
                    <a:moveTo>
                      <a:pt x="478790" y="335280"/>
                    </a:moveTo>
                    <a:cubicBezTo>
                      <a:pt x="140970" y="335280"/>
                      <a:pt x="132080" y="336550"/>
                      <a:pt x="114300" y="328930"/>
                    </a:cubicBezTo>
                    <a:cubicBezTo>
                      <a:pt x="87630" y="317500"/>
                      <a:pt x="49530" y="293370"/>
                      <a:pt x="31750" y="266700"/>
                    </a:cubicBezTo>
                    <a:cubicBezTo>
                      <a:pt x="12700" y="238760"/>
                      <a:pt x="3810" y="194310"/>
                      <a:pt x="3810" y="166370"/>
                    </a:cubicBezTo>
                    <a:cubicBezTo>
                      <a:pt x="2540" y="146050"/>
                      <a:pt x="6350" y="132080"/>
                      <a:pt x="15240" y="114300"/>
                    </a:cubicBezTo>
                    <a:cubicBezTo>
                      <a:pt x="26670" y="90170"/>
                      <a:pt x="53340" y="52070"/>
                      <a:pt x="82550" y="35560"/>
                    </a:cubicBezTo>
                    <a:cubicBezTo>
                      <a:pt x="110490" y="19050"/>
                      <a:pt x="154940" y="12700"/>
                      <a:pt x="182880" y="12700"/>
                    </a:cubicBezTo>
                    <a:cubicBezTo>
                      <a:pt x="203200" y="13970"/>
                      <a:pt x="217170" y="17780"/>
                      <a:pt x="233680" y="26670"/>
                    </a:cubicBezTo>
                    <a:cubicBezTo>
                      <a:pt x="259080" y="40640"/>
                      <a:pt x="294640" y="69850"/>
                      <a:pt x="309880" y="99060"/>
                    </a:cubicBezTo>
                    <a:cubicBezTo>
                      <a:pt x="325120" y="128270"/>
                      <a:pt x="328930" y="172720"/>
                      <a:pt x="326390" y="200660"/>
                    </a:cubicBezTo>
                    <a:cubicBezTo>
                      <a:pt x="325120" y="220980"/>
                      <a:pt x="317500" y="236220"/>
                      <a:pt x="309880" y="251460"/>
                    </a:cubicBezTo>
                    <a:cubicBezTo>
                      <a:pt x="300990" y="266700"/>
                      <a:pt x="293370" y="280670"/>
                      <a:pt x="278130" y="293370"/>
                    </a:cubicBezTo>
                    <a:cubicBezTo>
                      <a:pt x="256540" y="311150"/>
                      <a:pt x="215900" y="332740"/>
                      <a:pt x="182880" y="336550"/>
                    </a:cubicBezTo>
                    <a:cubicBezTo>
                      <a:pt x="151130" y="340360"/>
                      <a:pt x="106680" y="326390"/>
                      <a:pt x="82550" y="313690"/>
                    </a:cubicBezTo>
                    <a:cubicBezTo>
                      <a:pt x="63500" y="306070"/>
                      <a:pt x="53340" y="293370"/>
                      <a:pt x="41910" y="280670"/>
                    </a:cubicBezTo>
                    <a:cubicBezTo>
                      <a:pt x="30480" y="266700"/>
                      <a:pt x="20320" y="254000"/>
                      <a:pt x="15240" y="234950"/>
                    </a:cubicBezTo>
                    <a:cubicBezTo>
                      <a:pt x="6350" y="208280"/>
                      <a:pt x="0" y="162560"/>
                      <a:pt x="8890" y="130810"/>
                    </a:cubicBezTo>
                    <a:cubicBezTo>
                      <a:pt x="17780" y="99060"/>
                      <a:pt x="40640" y="64770"/>
                      <a:pt x="67310" y="45720"/>
                    </a:cubicBezTo>
                    <a:cubicBezTo>
                      <a:pt x="93980" y="25400"/>
                      <a:pt x="123190" y="19050"/>
                      <a:pt x="166370" y="12700"/>
                    </a:cubicBezTo>
                    <a:cubicBezTo>
                      <a:pt x="240030" y="0"/>
                      <a:pt x="403860" y="0"/>
                      <a:pt x="478790" y="15240"/>
                    </a:cubicBezTo>
                    <a:cubicBezTo>
                      <a:pt x="524510" y="22860"/>
                      <a:pt x="560070" y="34290"/>
                      <a:pt x="585470" y="54610"/>
                    </a:cubicBezTo>
                    <a:cubicBezTo>
                      <a:pt x="607060" y="71120"/>
                      <a:pt x="621030" y="92710"/>
                      <a:pt x="628650" y="118110"/>
                    </a:cubicBezTo>
                    <a:cubicBezTo>
                      <a:pt x="638810" y="148590"/>
                      <a:pt x="638810" y="200660"/>
                      <a:pt x="628650" y="231140"/>
                    </a:cubicBezTo>
                    <a:cubicBezTo>
                      <a:pt x="621030" y="257810"/>
                      <a:pt x="607060" y="278130"/>
                      <a:pt x="585470" y="294640"/>
                    </a:cubicBezTo>
                    <a:cubicBezTo>
                      <a:pt x="560070" y="314960"/>
                      <a:pt x="478790" y="335280"/>
                      <a:pt x="478790" y="3352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CA426E-8745-B5D2-B7FC-210E815F7EC8}"/>
              </a:ext>
            </a:extLst>
          </p:cNvPr>
          <p:cNvGrpSpPr/>
          <p:nvPr/>
        </p:nvGrpSpPr>
        <p:grpSpPr>
          <a:xfrm>
            <a:off x="5584273" y="1742260"/>
            <a:ext cx="3387725" cy="245745"/>
            <a:chOff x="0" y="0"/>
            <a:chExt cx="6775450" cy="49149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261E90-4E8B-28C9-6C91-CA9B20246128}"/>
                </a:ext>
              </a:extLst>
            </p:cNvPr>
            <p:cNvSpPr/>
            <p:nvPr/>
          </p:nvSpPr>
          <p:spPr>
            <a:xfrm>
              <a:off x="45720" y="31750"/>
              <a:ext cx="6678930" cy="426720"/>
            </a:xfrm>
            <a:custGeom>
              <a:avLst/>
              <a:gdLst/>
              <a:ahLst/>
              <a:cxnLst/>
              <a:rect l="l" t="t" r="r" b="b"/>
              <a:pathLst>
                <a:path w="6678930" h="426720">
                  <a:moveTo>
                    <a:pt x="157480" y="58420"/>
                  </a:moveTo>
                  <a:cubicBezTo>
                    <a:pt x="4328160" y="63500"/>
                    <a:pt x="6221730" y="0"/>
                    <a:pt x="6483350" y="19050"/>
                  </a:cubicBezTo>
                  <a:cubicBezTo>
                    <a:pt x="6520180" y="21590"/>
                    <a:pt x="6525260" y="22860"/>
                    <a:pt x="6545580" y="29210"/>
                  </a:cubicBezTo>
                  <a:cubicBezTo>
                    <a:pt x="6564630" y="35560"/>
                    <a:pt x="6583680" y="45720"/>
                    <a:pt x="6600190" y="58420"/>
                  </a:cubicBezTo>
                  <a:cubicBezTo>
                    <a:pt x="6616700" y="71120"/>
                    <a:pt x="6631940" y="86360"/>
                    <a:pt x="6643370" y="104140"/>
                  </a:cubicBezTo>
                  <a:cubicBezTo>
                    <a:pt x="6656070" y="120650"/>
                    <a:pt x="6664960" y="140970"/>
                    <a:pt x="6670040" y="161290"/>
                  </a:cubicBezTo>
                  <a:cubicBezTo>
                    <a:pt x="6676390" y="181610"/>
                    <a:pt x="6678930" y="203200"/>
                    <a:pt x="6677660" y="223520"/>
                  </a:cubicBezTo>
                  <a:cubicBezTo>
                    <a:pt x="6676390" y="243840"/>
                    <a:pt x="6671310" y="265430"/>
                    <a:pt x="6663690" y="284480"/>
                  </a:cubicBezTo>
                  <a:cubicBezTo>
                    <a:pt x="6656070" y="304800"/>
                    <a:pt x="6644640" y="322580"/>
                    <a:pt x="6630670" y="339090"/>
                  </a:cubicBezTo>
                  <a:cubicBezTo>
                    <a:pt x="6617970" y="354330"/>
                    <a:pt x="6601460" y="368300"/>
                    <a:pt x="6583680" y="379730"/>
                  </a:cubicBezTo>
                  <a:cubicBezTo>
                    <a:pt x="6565900" y="389890"/>
                    <a:pt x="6545580" y="398780"/>
                    <a:pt x="6525260" y="402590"/>
                  </a:cubicBezTo>
                  <a:cubicBezTo>
                    <a:pt x="6504940" y="407670"/>
                    <a:pt x="6482080" y="408940"/>
                    <a:pt x="6461760" y="406400"/>
                  </a:cubicBezTo>
                  <a:cubicBezTo>
                    <a:pt x="6441440" y="403860"/>
                    <a:pt x="6419850" y="397510"/>
                    <a:pt x="6402070" y="389890"/>
                  </a:cubicBezTo>
                  <a:cubicBezTo>
                    <a:pt x="6383020" y="381000"/>
                    <a:pt x="6363970" y="368300"/>
                    <a:pt x="6350000" y="354330"/>
                  </a:cubicBezTo>
                  <a:cubicBezTo>
                    <a:pt x="6334760" y="340360"/>
                    <a:pt x="6320790" y="322580"/>
                    <a:pt x="6311900" y="303530"/>
                  </a:cubicBezTo>
                  <a:cubicBezTo>
                    <a:pt x="6301740" y="285750"/>
                    <a:pt x="6294120" y="265430"/>
                    <a:pt x="6291580" y="243840"/>
                  </a:cubicBezTo>
                  <a:cubicBezTo>
                    <a:pt x="6287770" y="223520"/>
                    <a:pt x="6287770" y="201930"/>
                    <a:pt x="6291580" y="181610"/>
                  </a:cubicBezTo>
                  <a:cubicBezTo>
                    <a:pt x="6294120" y="161290"/>
                    <a:pt x="6301740" y="139700"/>
                    <a:pt x="6311900" y="121920"/>
                  </a:cubicBezTo>
                  <a:cubicBezTo>
                    <a:pt x="6320790" y="104140"/>
                    <a:pt x="6334760" y="86360"/>
                    <a:pt x="6350000" y="72390"/>
                  </a:cubicBezTo>
                  <a:cubicBezTo>
                    <a:pt x="6363970" y="57150"/>
                    <a:pt x="6383020" y="45720"/>
                    <a:pt x="6402070" y="36830"/>
                  </a:cubicBezTo>
                  <a:cubicBezTo>
                    <a:pt x="6419850" y="27940"/>
                    <a:pt x="6441440" y="21590"/>
                    <a:pt x="6461760" y="20320"/>
                  </a:cubicBezTo>
                  <a:cubicBezTo>
                    <a:pt x="6483350" y="17780"/>
                    <a:pt x="6504940" y="19050"/>
                    <a:pt x="6525260" y="22860"/>
                  </a:cubicBezTo>
                  <a:cubicBezTo>
                    <a:pt x="6545580" y="27940"/>
                    <a:pt x="6565900" y="35560"/>
                    <a:pt x="6583680" y="46990"/>
                  </a:cubicBezTo>
                  <a:cubicBezTo>
                    <a:pt x="6601460" y="57150"/>
                    <a:pt x="6617970" y="71120"/>
                    <a:pt x="6630670" y="87630"/>
                  </a:cubicBezTo>
                  <a:cubicBezTo>
                    <a:pt x="6644640" y="102870"/>
                    <a:pt x="6656070" y="121920"/>
                    <a:pt x="6663690" y="140970"/>
                  </a:cubicBezTo>
                  <a:cubicBezTo>
                    <a:pt x="6671310" y="160020"/>
                    <a:pt x="6676390" y="181610"/>
                    <a:pt x="6677660" y="203200"/>
                  </a:cubicBezTo>
                  <a:cubicBezTo>
                    <a:pt x="6678930" y="223520"/>
                    <a:pt x="6676390" y="245110"/>
                    <a:pt x="6670040" y="265430"/>
                  </a:cubicBezTo>
                  <a:cubicBezTo>
                    <a:pt x="6664960" y="284480"/>
                    <a:pt x="6656070" y="304800"/>
                    <a:pt x="6643370" y="322580"/>
                  </a:cubicBezTo>
                  <a:cubicBezTo>
                    <a:pt x="6631940" y="339090"/>
                    <a:pt x="6616700" y="355600"/>
                    <a:pt x="6600190" y="368300"/>
                  </a:cubicBezTo>
                  <a:cubicBezTo>
                    <a:pt x="6583680" y="379730"/>
                    <a:pt x="6564630" y="391160"/>
                    <a:pt x="6545580" y="397510"/>
                  </a:cubicBezTo>
                  <a:cubicBezTo>
                    <a:pt x="6525260" y="403860"/>
                    <a:pt x="6520180" y="405130"/>
                    <a:pt x="6483350" y="407670"/>
                  </a:cubicBezTo>
                  <a:cubicBezTo>
                    <a:pt x="6221730" y="426720"/>
                    <a:pt x="4328160" y="361950"/>
                    <a:pt x="3263900" y="355600"/>
                  </a:cubicBezTo>
                  <a:cubicBezTo>
                    <a:pt x="2219960" y="349250"/>
                    <a:pt x="474980" y="425450"/>
                    <a:pt x="157480" y="367030"/>
                  </a:cubicBezTo>
                  <a:cubicBezTo>
                    <a:pt x="97790" y="356870"/>
                    <a:pt x="81280" y="351790"/>
                    <a:pt x="55880" y="328930"/>
                  </a:cubicBezTo>
                  <a:cubicBezTo>
                    <a:pt x="30480" y="306070"/>
                    <a:pt x="8890" y="265430"/>
                    <a:pt x="5080" y="231140"/>
                  </a:cubicBezTo>
                  <a:cubicBezTo>
                    <a:pt x="0" y="198120"/>
                    <a:pt x="13970" y="152400"/>
                    <a:pt x="30480" y="125730"/>
                  </a:cubicBezTo>
                  <a:cubicBezTo>
                    <a:pt x="44450" y="102870"/>
                    <a:pt x="64770" y="87630"/>
                    <a:pt x="86360" y="76200"/>
                  </a:cubicBezTo>
                  <a:cubicBezTo>
                    <a:pt x="106680" y="64770"/>
                    <a:pt x="157480" y="58420"/>
                    <a:pt x="157480" y="5842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1E94178-6FA2-AA39-8473-2D927A0310C9}"/>
              </a:ext>
            </a:extLst>
          </p:cNvPr>
          <p:cNvGrpSpPr/>
          <p:nvPr/>
        </p:nvGrpSpPr>
        <p:grpSpPr>
          <a:xfrm>
            <a:off x="1461224" y="5399866"/>
            <a:ext cx="3940175" cy="194288"/>
            <a:chOff x="0" y="0"/>
            <a:chExt cx="7880350" cy="49911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2A638D9-1F4B-92C8-8CF8-B7E383322E04}"/>
                </a:ext>
              </a:extLst>
            </p:cNvPr>
            <p:cNvSpPr/>
            <p:nvPr/>
          </p:nvSpPr>
          <p:spPr>
            <a:xfrm>
              <a:off x="45720" y="30480"/>
              <a:ext cx="7783830" cy="444500"/>
            </a:xfrm>
            <a:custGeom>
              <a:avLst/>
              <a:gdLst/>
              <a:ahLst/>
              <a:cxnLst/>
              <a:rect l="l" t="t" r="r" b="b"/>
              <a:pathLst>
                <a:path w="7783830" h="444500">
                  <a:moveTo>
                    <a:pt x="161290" y="60960"/>
                  </a:moveTo>
                  <a:cubicBezTo>
                    <a:pt x="5295900" y="64770"/>
                    <a:pt x="7308850" y="0"/>
                    <a:pt x="7584440" y="20320"/>
                  </a:cubicBezTo>
                  <a:cubicBezTo>
                    <a:pt x="7621270" y="24130"/>
                    <a:pt x="7627620" y="24130"/>
                    <a:pt x="7647940" y="31750"/>
                  </a:cubicBezTo>
                  <a:cubicBezTo>
                    <a:pt x="7666990" y="38100"/>
                    <a:pt x="7687310" y="48260"/>
                    <a:pt x="7703820" y="60960"/>
                  </a:cubicBezTo>
                  <a:cubicBezTo>
                    <a:pt x="7721600" y="73660"/>
                    <a:pt x="7736840" y="90170"/>
                    <a:pt x="7748270" y="107950"/>
                  </a:cubicBezTo>
                  <a:cubicBezTo>
                    <a:pt x="7759700" y="125730"/>
                    <a:pt x="7769860" y="146050"/>
                    <a:pt x="7774940" y="166370"/>
                  </a:cubicBezTo>
                  <a:cubicBezTo>
                    <a:pt x="7781290" y="186690"/>
                    <a:pt x="7783830" y="209550"/>
                    <a:pt x="7782560" y="229870"/>
                  </a:cubicBezTo>
                  <a:cubicBezTo>
                    <a:pt x="7781290" y="251460"/>
                    <a:pt x="7776210" y="273050"/>
                    <a:pt x="7768590" y="293370"/>
                  </a:cubicBezTo>
                  <a:cubicBezTo>
                    <a:pt x="7760970" y="312420"/>
                    <a:pt x="7749540" y="331470"/>
                    <a:pt x="7735570" y="347980"/>
                  </a:cubicBezTo>
                  <a:cubicBezTo>
                    <a:pt x="7721600" y="364490"/>
                    <a:pt x="7705090" y="378460"/>
                    <a:pt x="7686040" y="389890"/>
                  </a:cubicBezTo>
                  <a:cubicBezTo>
                    <a:pt x="7668260" y="400050"/>
                    <a:pt x="7647940" y="408940"/>
                    <a:pt x="7626350" y="412750"/>
                  </a:cubicBezTo>
                  <a:cubicBezTo>
                    <a:pt x="7606030" y="417830"/>
                    <a:pt x="7583170" y="419100"/>
                    <a:pt x="7562850" y="416560"/>
                  </a:cubicBezTo>
                  <a:cubicBezTo>
                    <a:pt x="7541260" y="414020"/>
                    <a:pt x="7519670" y="408940"/>
                    <a:pt x="7500620" y="400050"/>
                  </a:cubicBezTo>
                  <a:cubicBezTo>
                    <a:pt x="7481570" y="391160"/>
                    <a:pt x="7462520" y="378460"/>
                    <a:pt x="7447280" y="363220"/>
                  </a:cubicBezTo>
                  <a:cubicBezTo>
                    <a:pt x="7432040" y="349250"/>
                    <a:pt x="7418070" y="331470"/>
                    <a:pt x="7409180" y="312420"/>
                  </a:cubicBezTo>
                  <a:cubicBezTo>
                    <a:pt x="7399020" y="293370"/>
                    <a:pt x="7391400" y="271780"/>
                    <a:pt x="7388860" y="251460"/>
                  </a:cubicBezTo>
                  <a:cubicBezTo>
                    <a:pt x="7385050" y="231140"/>
                    <a:pt x="7385050" y="208280"/>
                    <a:pt x="7388860" y="186690"/>
                  </a:cubicBezTo>
                  <a:cubicBezTo>
                    <a:pt x="7391400" y="166370"/>
                    <a:pt x="7399020" y="144780"/>
                    <a:pt x="7409180" y="127000"/>
                  </a:cubicBezTo>
                  <a:cubicBezTo>
                    <a:pt x="7418070" y="107950"/>
                    <a:pt x="7432040" y="90170"/>
                    <a:pt x="7447280" y="74930"/>
                  </a:cubicBezTo>
                  <a:cubicBezTo>
                    <a:pt x="7462520" y="60960"/>
                    <a:pt x="7481570" y="48260"/>
                    <a:pt x="7500620" y="39370"/>
                  </a:cubicBezTo>
                  <a:cubicBezTo>
                    <a:pt x="7519670" y="30480"/>
                    <a:pt x="7541260" y="24130"/>
                    <a:pt x="7562850" y="21590"/>
                  </a:cubicBezTo>
                  <a:cubicBezTo>
                    <a:pt x="7583170" y="20320"/>
                    <a:pt x="7606030" y="21590"/>
                    <a:pt x="7626350" y="25400"/>
                  </a:cubicBezTo>
                  <a:cubicBezTo>
                    <a:pt x="7647940" y="30480"/>
                    <a:pt x="7668260" y="38100"/>
                    <a:pt x="7686040" y="49530"/>
                  </a:cubicBezTo>
                  <a:cubicBezTo>
                    <a:pt x="7705090" y="59690"/>
                    <a:pt x="7721600" y="74930"/>
                    <a:pt x="7735570" y="91440"/>
                  </a:cubicBezTo>
                  <a:cubicBezTo>
                    <a:pt x="7749540" y="106680"/>
                    <a:pt x="7760970" y="125730"/>
                    <a:pt x="7768590" y="146050"/>
                  </a:cubicBezTo>
                  <a:cubicBezTo>
                    <a:pt x="7776210" y="165100"/>
                    <a:pt x="7781290" y="187960"/>
                    <a:pt x="7782560" y="208280"/>
                  </a:cubicBezTo>
                  <a:cubicBezTo>
                    <a:pt x="7783830" y="229870"/>
                    <a:pt x="7781290" y="252730"/>
                    <a:pt x="7774940" y="273050"/>
                  </a:cubicBezTo>
                  <a:cubicBezTo>
                    <a:pt x="7769860" y="293370"/>
                    <a:pt x="7759700" y="313690"/>
                    <a:pt x="7748270" y="330200"/>
                  </a:cubicBezTo>
                  <a:cubicBezTo>
                    <a:pt x="7736840" y="347980"/>
                    <a:pt x="7720330" y="364490"/>
                    <a:pt x="7703820" y="377190"/>
                  </a:cubicBezTo>
                  <a:cubicBezTo>
                    <a:pt x="7687310" y="389890"/>
                    <a:pt x="7666990" y="401320"/>
                    <a:pt x="7647940" y="407670"/>
                  </a:cubicBezTo>
                  <a:cubicBezTo>
                    <a:pt x="7627620" y="414020"/>
                    <a:pt x="7621270" y="415290"/>
                    <a:pt x="7584440" y="417830"/>
                  </a:cubicBezTo>
                  <a:cubicBezTo>
                    <a:pt x="7308850" y="438150"/>
                    <a:pt x="5295900" y="374650"/>
                    <a:pt x="4099560" y="367030"/>
                  </a:cubicBezTo>
                  <a:cubicBezTo>
                    <a:pt x="2827020" y="359410"/>
                    <a:pt x="528320" y="444500"/>
                    <a:pt x="161290" y="377190"/>
                  </a:cubicBezTo>
                  <a:cubicBezTo>
                    <a:pt x="100330" y="367030"/>
                    <a:pt x="82550" y="360680"/>
                    <a:pt x="57150" y="337820"/>
                  </a:cubicBezTo>
                  <a:cubicBezTo>
                    <a:pt x="30480" y="314960"/>
                    <a:pt x="8890" y="273050"/>
                    <a:pt x="5080" y="238760"/>
                  </a:cubicBezTo>
                  <a:cubicBezTo>
                    <a:pt x="0" y="203200"/>
                    <a:pt x="15240" y="157480"/>
                    <a:pt x="31750" y="129540"/>
                  </a:cubicBezTo>
                  <a:cubicBezTo>
                    <a:pt x="45720" y="106680"/>
                    <a:pt x="66040" y="90170"/>
                    <a:pt x="87630" y="78740"/>
                  </a:cubicBezTo>
                  <a:cubicBezTo>
                    <a:pt x="110490" y="67310"/>
                    <a:pt x="161290" y="60960"/>
                    <a:pt x="161290" y="609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4FD359E-C825-9CCC-1C66-44AEB0240A20}"/>
              </a:ext>
            </a:extLst>
          </p:cNvPr>
          <p:cNvGrpSpPr/>
          <p:nvPr/>
        </p:nvGrpSpPr>
        <p:grpSpPr>
          <a:xfrm>
            <a:off x="1228771" y="3651624"/>
            <a:ext cx="4948003" cy="1454522"/>
            <a:chOff x="-10851400" y="2615564"/>
            <a:chExt cx="9596120" cy="13398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07185CA-6211-46C7-830F-113020D26D42}"/>
                </a:ext>
              </a:extLst>
            </p:cNvPr>
            <p:cNvSpPr/>
            <p:nvPr/>
          </p:nvSpPr>
          <p:spPr>
            <a:xfrm>
              <a:off x="-10851400" y="2615564"/>
              <a:ext cx="9596120" cy="1339850"/>
            </a:xfrm>
            <a:custGeom>
              <a:avLst/>
              <a:gdLst/>
              <a:ahLst/>
              <a:cxnLst/>
              <a:rect l="l" t="t" r="r" b="b"/>
              <a:pathLst>
                <a:path w="9596120" h="1339850">
                  <a:moveTo>
                    <a:pt x="591820" y="80010"/>
                  </a:moveTo>
                  <a:cubicBezTo>
                    <a:pt x="7188200" y="62230"/>
                    <a:pt x="8550910" y="0"/>
                    <a:pt x="8953500" y="29210"/>
                  </a:cubicBezTo>
                  <a:cubicBezTo>
                    <a:pt x="9061450" y="38100"/>
                    <a:pt x="9093200" y="41910"/>
                    <a:pt x="9157970" y="63500"/>
                  </a:cubicBezTo>
                  <a:cubicBezTo>
                    <a:pt x="9222740" y="85090"/>
                    <a:pt x="9286240" y="119380"/>
                    <a:pt x="9340850" y="160020"/>
                  </a:cubicBezTo>
                  <a:cubicBezTo>
                    <a:pt x="9395461" y="201930"/>
                    <a:pt x="9444990" y="254000"/>
                    <a:pt x="9483090" y="311150"/>
                  </a:cubicBezTo>
                  <a:cubicBezTo>
                    <a:pt x="9521190" y="367030"/>
                    <a:pt x="9551670" y="433070"/>
                    <a:pt x="9569450" y="497840"/>
                  </a:cubicBezTo>
                  <a:cubicBezTo>
                    <a:pt x="9588500" y="563880"/>
                    <a:pt x="9596120" y="636270"/>
                    <a:pt x="9592311" y="704850"/>
                  </a:cubicBezTo>
                  <a:cubicBezTo>
                    <a:pt x="9588500" y="772160"/>
                    <a:pt x="9573261" y="843280"/>
                    <a:pt x="9547861" y="906780"/>
                  </a:cubicBezTo>
                  <a:cubicBezTo>
                    <a:pt x="9522461" y="970280"/>
                    <a:pt x="9485630" y="1032510"/>
                    <a:pt x="9441180" y="1083310"/>
                  </a:cubicBezTo>
                  <a:cubicBezTo>
                    <a:pt x="9396730" y="1135380"/>
                    <a:pt x="9342120" y="1182370"/>
                    <a:pt x="9283700" y="1217930"/>
                  </a:cubicBezTo>
                  <a:cubicBezTo>
                    <a:pt x="9225280" y="1253490"/>
                    <a:pt x="9157970" y="1280160"/>
                    <a:pt x="9090661" y="1294130"/>
                  </a:cubicBezTo>
                  <a:cubicBezTo>
                    <a:pt x="9024620" y="1309370"/>
                    <a:pt x="8952230" y="1313180"/>
                    <a:pt x="8883650" y="1305560"/>
                  </a:cubicBezTo>
                  <a:cubicBezTo>
                    <a:pt x="8816340" y="1297940"/>
                    <a:pt x="8746490" y="1278890"/>
                    <a:pt x="8684261" y="1249680"/>
                  </a:cubicBezTo>
                  <a:cubicBezTo>
                    <a:pt x="8623300" y="1221740"/>
                    <a:pt x="8562340" y="1181100"/>
                    <a:pt x="8512811" y="1134110"/>
                  </a:cubicBezTo>
                  <a:cubicBezTo>
                    <a:pt x="8463280" y="1087120"/>
                    <a:pt x="8420100" y="1029970"/>
                    <a:pt x="8388350" y="969010"/>
                  </a:cubicBezTo>
                  <a:cubicBezTo>
                    <a:pt x="8356600" y="909320"/>
                    <a:pt x="8332470" y="840740"/>
                    <a:pt x="8322311" y="773430"/>
                  </a:cubicBezTo>
                  <a:cubicBezTo>
                    <a:pt x="8310880" y="706120"/>
                    <a:pt x="8310880" y="633730"/>
                    <a:pt x="8322311" y="566420"/>
                  </a:cubicBezTo>
                  <a:cubicBezTo>
                    <a:pt x="8332470" y="499110"/>
                    <a:pt x="8356600" y="430530"/>
                    <a:pt x="8388350" y="369570"/>
                  </a:cubicBezTo>
                  <a:cubicBezTo>
                    <a:pt x="8420100" y="309880"/>
                    <a:pt x="8464550" y="251460"/>
                    <a:pt x="8514080" y="204470"/>
                  </a:cubicBezTo>
                  <a:cubicBezTo>
                    <a:pt x="8562340" y="158750"/>
                    <a:pt x="8623300" y="116840"/>
                    <a:pt x="8684261" y="88900"/>
                  </a:cubicBezTo>
                  <a:cubicBezTo>
                    <a:pt x="8746490" y="59690"/>
                    <a:pt x="8816340" y="40640"/>
                    <a:pt x="8884920" y="33020"/>
                  </a:cubicBezTo>
                  <a:cubicBezTo>
                    <a:pt x="8952230" y="26670"/>
                    <a:pt x="9024620" y="30480"/>
                    <a:pt x="9090661" y="44450"/>
                  </a:cubicBezTo>
                  <a:cubicBezTo>
                    <a:pt x="9157970" y="59690"/>
                    <a:pt x="9225280" y="86360"/>
                    <a:pt x="9283700" y="121920"/>
                  </a:cubicBezTo>
                  <a:cubicBezTo>
                    <a:pt x="9342120" y="156210"/>
                    <a:pt x="9396730" y="203200"/>
                    <a:pt x="9441180" y="255270"/>
                  </a:cubicBezTo>
                  <a:cubicBezTo>
                    <a:pt x="9485630" y="307340"/>
                    <a:pt x="9522461" y="369570"/>
                    <a:pt x="9547861" y="433070"/>
                  </a:cubicBezTo>
                  <a:cubicBezTo>
                    <a:pt x="9573261" y="496570"/>
                    <a:pt x="9588500" y="567690"/>
                    <a:pt x="9592311" y="635000"/>
                  </a:cubicBezTo>
                  <a:cubicBezTo>
                    <a:pt x="9596120" y="703580"/>
                    <a:pt x="9588500" y="774700"/>
                    <a:pt x="9569450" y="840740"/>
                  </a:cubicBezTo>
                  <a:cubicBezTo>
                    <a:pt x="9551670" y="906780"/>
                    <a:pt x="9521190" y="972820"/>
                    <a:pt x="9483090" y="1028700"/>
                  </a:cubicBezTo>
                  <a:cubicBezTo>
                    <a:pt x="9444990" y="1084580"/>
                    <a:pt x="9394190" y="1137920"/>
                    <a:pt x="9340850" y="1178560"/>
                  </a:cubicBezTo>
                  <a:cubicBezTo>
                    <a:pt x="9286240" y="1220470"/>
                    <a:pt x="9221470" y="1254760"/>
                    <a:pt x="9157970" y="1276350"/>
                  </a:cubicBezTo>
                  <a:cubicBezTo>
                    <a:pt x="9093200" y="1297940"/>
                    <a:pt x="9061450" y="1301750"/>
                    <a:pt x="8953500" y="1309370"/>
                  </a:cubicBezTo>
                  <a:cubicBezTo>
                    <a:pt x="8550911" y="1339850"/>
                    <a:pt x="7035800" y="1273810"/>
                    <a:pt x="6074410" y="1268730"/>
                  </a:cubicBezTo>
                  <a:cubicBezTo>
                    <a:pt x="5113020" y="1262380"/>
                    <a:pt x="3968750" y="1276350"/>
                    <a:pt x="3187700" y="1271270"/>
                  </a:cubicBezTo>
                  <a:cubicBezTo>
                    <a:pt x="2653030" y="1268730"/>
                    <a:pt x="2278380" y="1254760"/>
                    <a:pt x="1836420" y="1253490"/>
                  </a:cubicBezTo>
                  <a:cubicBezTo>
                    <a:pt x="1413510" y="1250950"/>
                    <a:pt x="800100" y="1271270"/>
                    <a:pt x="591820" y="1259840"/>
                  </a:cubicBezTo>
                  <a:cubicBezTo>
                    <a:pt x="520700" y="1254760"/>
                    <a:pt x="496570" y="1253490"/>
                    <a:pt x="450850" y="1242060"/>
                  </a:cubicBezTo>
                  <a:cubicBezTo>
                    <a:pt x="405130" y="1230630"/>
                    <a:pt x="359410" y="1214120"/>
                    <a:pt x="317500" y="1191260"/>
                  </a:cubicBezTo>
                  <a:cubicBezTo>
                    <a:pt x="275590" y="1169670"/>
                    <a:pt x="236220" y="1141730"/>
                    <a:pt x="200660" y="1111250"/>
                  </a:cubicBezTo>
                  <a:cubicBezTo>
                    <a:pt x="165100" y="1079500"/>
                    <a:pt x="133350" y="1043940"/>
                    <a:pt x="106680" y="1004570"/>
                  </a:cubicBezTo>
                  <a:cubicBezTo>
                    <a:pt x="80010" y="966470"/>
                    <a:pt x="57150" y="923290"/>
                    <a:pt x="40640" y="878840"/>
                  </a:cubicBezTo>
                  <a:cubicBezTo>
                    <a:pt x="22860" y="834390"/>
                    <a:pt x="11430" y="787400"/>
                    <a:pt x="6350" y="740410"/>
                  </a:cubicBezTo>
                  <a:cubicBezTo>
                    <a:pt x="0" y="693420"/>
                    <a:pt x="0" y="645160"/>
                    <a:pt x="6350" y="598170"/>
                  </a:cubicBezTo>
                  <a:cubicBezTo>
                    <a:pt x="11430" y="551180"/>
                    <a:pt x="22860" y="504190"/>
                    <a:pt x="40640" y="461010"/>
                  </a:cubicBezTo>
                  <a:cubicBezTo>
                    <a:pt x="57150" y="416560"/>
                    <a:pt x="80010" y="373380"/>
                    <a:pt x="106680" y="334010"/>
                  </a:cubicBezTo>
                  <a:cubicBezTo>
                    <a:pt x="133350" y="295910"/>
                    <a:pt x="165100" y="259080"/>
                    <a:pt x="200660" y="228600"/>
                  </a:cubicBezTo>
                  <a:cubicBezTo>
                    <a:pt x="236220" y="196850"/>
                    <a:pt x="275590" y="168910"/>
                    <a:pt x="317500" y="147320"/>
                  </a:cubicBezTo>
                  <a:cubicBezTo>
                    <a:pt x="359410" y="125730"/>
                    <a:pt x="405130" y="107950"/>
                    <a:pt x="450850" y="96520"/>
                  </a:cubicBezTo>
                  <a:cubicBezTo>
                    <a:pt x="496570" y="85090"/>
                    <a:pt x="591820" y="80010"/>
                    <a:pt x="591820" y="800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3CB2029F-032D-DBFF-A29F-07A1B447A2D3}"/>
              </a:ext>
            </a:extLst>
          </p:cNvPr>
          <p:cNvGrpSpPr/>
          <p:nvPr/>
        </p:nvGrpSpPr>
        <p:grpSpPr>
          <a:xfrm>
            <a:off x="9727878" y="1022368"/>
            <a:ext cx="203199" cy="202566"/>
            <a:chOff x="5622926" y="1095375"/>
            <a:chExt cx="203199" cy="202566"/>
          </a:xfrm>
        </p:grpSpPr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B24A38E1-1E8C-0A04-29AC-D267590DE46E}"/>
                </a:ext>
              </a:extLst>
            </p:cNvPr>
            <p:cNvGrpSpPr/>
            <p:nvPr/>
          </p:nvGrpSpPr>
          <p:grpSpPr>
            <a:xfrm>
              <a:off x="5677535" y="1095375"/>
              <a:ext cx="135255" cy="149860"/>
              <a:chOff x="0" y="0"/>
              <a:chExt cx="270510" cy="299720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C6D6129-00A9-A574-6353-CCA3E9620128}"/>
                  </a:ext>
                </a:extLst>
              </p:cNvPr>
              <p:cNvSpPr/>
              <p:nvPr/>
            </p:nvSpPr>
            <p:spPr>
              <a:xfrm>
                <a:off x="46990" y="45720"/>
                <a:ext cx="1778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09550">
                    <a:moveTo>
                      <a:pt x="3810" y="161290"/>
                    </a:moveTo>
                    <a:cubicBezTo>
                      <a:pt x="148590" y="0"/>
                      <a:pt x="167640" y="7620"/>
                      <a:pt x="172720" y="15240"/>
                    </a:cubicBezTo>
                    <a:cubicBezTo>
                      <a:pt x="177800" y="22860"/>
                      <a:pt x="173990" y="43180"/>
                      <a:pt x="167640" y="48260"/>
                    </a:cubicBezTo>
                    <a:cubicBezTo>
                      <a:pt x="160020" y="54610"/>
                      <a:pt x="133350" y="53340"/>
                      <a:pt x="128270" y="45720"/>
                    </a:cubicBezTo>
                    <a:cubicBezTo>
                      <a:pt x="121920" y="39370"/>
                      <a:pt x="124460" y="12700"/>
                      <a:pt x="132080" y="6350"/>
                    </a:cubicBezTo>
                    <a:cubicBezTo>
                      <a:pt x="138430" y="1270"/>
                      <a:pt x="158750" y="1270"/>
                      <a:pt x="165100" y="6350"/>
                    </a:cubicBezTo>
                    <a:cubicBezTo>
                      <a:pt x="171450" y="12700"/>
                      <a:pt x="173990" y="30480"/>
                      <a:pt x="168910" y="45720"/>
                    </a:cubicBezTo>
                    <a:cubicBezTo>
                      <a:pt x="158750" y="82550"/>
                      <a:pt x="80010" y="187960"/>
                      <a:pt x="46990" y="203200"/>
                    </a:cubicBezTo>
                    <a:cubicBezTo>
                      <a:pt x="31750" y="209550"/>
                      <a:pt x="13970" y="208280"/>
                      <a:pt x="7620" y="200660"/>
                    </a:cubicBezTo>
                    <a:cubicBezTo>
                      <a:pt x="0" y="194310"/>
                      <a:pt x="3810" y="161290"/>
                      <a:pt x="3810" y="1612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5BF2C7A6-21AF-96B9-A774-02FC90C10194}"/>
                </a:ext>
              </a:extLst>
            </p:cNvPr>
            <p:cNvGrpSpPr/>
            <p:nvPr/>
          </p:nvGrpSpPr>
          <p:grpSpPr>
            <a:xfrm>
              <a:off x="5622926" y="1127125"/>
              <a:ext cx="83185" cy="96520"/>
              <a:chOff x="0" y="0"/>
              <a:chExt cx="166370" cy="193040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9188A7F-97BC-DCB1-5505-185463A9B940}"/>
                  </a:ext>
                </a:extLst>
              </p:cNvPr>
              <p:cNvSpPr/>
              <p:nvPr/>
            </p:nvSpPr>
            <p:spPr>
              <a:xfrm>
                <a:off x="49530" y="48260"/>
                <a:ext cx="685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96520">
                    <a:moveTo>
                      <a:pt x="1270" y="63500"/>
                    </a:moveTo>
                    <a:cubicBezTo>
                      <a:pt x="7620" y="13970"/>
                      <a:pt x="16510" y="3810"/>
                      <a:pt x="25400" y="2540"/>
                    </a:cubicBezTo>
                    <a:cubicBezTo>
                      <a:pt x="35560" y="0"/>
                      <a:pt x="54610" y="8890"/>
                      <a:pt x="60960" y="16510"/>
                    </a:cubicBezTo>
                    <a:cubicBezTo>
                      <a:pt x="66040" y="24130"/>
                      <a:pt x="66040" y="38100"/>
                      <a:pt x="62230" y="46990"/>
                    </a:cubicBezTo>
                    <a:cubicBezTo>
                      <a:pt x="58420" y="54610"/>
                      <a:pt x="46990" y="63500"/>
                      <a:pt x="38100" y="64770"/>
                    </a:cubicBezTo>
                    <a:cubicBezTo>
                      <a:pt x="30480" y="66040"/>
                      <a:pt x="16510" y="60960"/>
                      <a:pt x="10160" y="54610"/>
                    </a:cubicBezTo>
                    <a:cubicBezTo>
                      <a:pt x="3810" y="48260"/>
                      <a:pt x="0" y="34290"/>
                      <a:pt x="2540" y="26670"/>
                    </a:cubicBezTo>
                    <a:cubicBezTo>
                      <a:pt x="3810" y="17780"/>
                      <a:pt x="13970" y="6350"/>
                      <a:pt x="21590" y="3810"/>
                    </a:cubicBezTo>
                    <a:cubicBezTo>
                      <a:pt x="30480" y="0"/>
                      <a:pt x="44450" y="1270"/>
                      <a:pt x="50800" y="6350"/>
                    </a:cubicBezTo>
                    <a:cubicBezTo>
                      <a:pt x="58420" y="11430"/>
                      <a:pt x="63500" y="22860"/>
                      <a:pt x="64770" y="33020"/>
                    </a:cubicBezTo>
                    <a:cubicBezTo>
                      <a:pt x="68580" y="44450"/>
                      <a:pt x="68580" y="60960"/>
                      <a:pt x="64770" y="71120"/>
                    </a:cubicBezTo>
                    <a:cubicBezTo>
                      <a:pt x="60960" y="80010"/>
                      <a:pt x="53340" y="90170"/>
                      <a:pt x="44450" y="92710"/>
                    </a:cubicBezTo>
                    <a:cubicBezTo>
                      <a:pt x="36830" y="96520"/>
                      <a:pt x="22860" y="93980"/>
                      <a:pt x="15240" y="88900"/>
                    </a:cubicBezTo>
                    <a:cubicBezTo>
                      <a:pt x="8890" y="83820"/>
                      <a:pt x="1270" y="63500"/>
                      <a:pt x="1270" y="6350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B923985-05BC-9312-FDDF-8257E4F1535C}"/>
                </a:ext>
              </a:extLst>
            </p:cNvPr>
            <p:cNvGrpSpPr/>
            <p:nvPr/>
          </p:nvGrpSpPr>
          <p:grpSpPr>
            <a:xfrm>
              <a:off x="5693410" y="1212216"/>
              <a:ext cx="132715" cy="85725"/>
              <a:chOff x="0" y="0"/>
              <a:chExt cx="265430" cy="171450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C5665CD-1F92-CA21-6722-D753B1F1DEB5}"/>
                  </a:ext>
                </a:extLst>
              </p:cNvPr>
              <p:cNvSpPr/>
              <p:nvPr/>
            </p:nvSpPr>
            <p:spPr>
              <a:xfrm>
                <a:off x="49530" y="48260"/>
                <a:ext cx="16764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73660">
                    <a:moveTo>
                      <a:pt x="39370" y="2540"/>
                    </a:moveTo>
                    <a:cubicBezTo>
                      <a:pt x="154940" y="7620"/>
                      <a:pt x="163830" y="16510"/>
                      <a:pt x="165100" y="25400"/>
                    </a:cubicBezTo>
                    <a:cubicBezTo>
                      <a:pt x="167640" y="35560"/>
                      <a:pt x="160020" y="55880"/>
                      <a:pt x="151130" y="62230"/>
                    </a:cubicBezTo>
                    <a:cubicBezTo>
                      <a:pt x="144780" y="67310"/>
                      <a:pt x="129540" y="67310"/>
                      <a:pt x="120650" y="63500"/>
                    </a:cubicBezTo>
                    <a:cubicBezTo>
                      <a:pt x="113030" y="59690"/>
                      <a:pt x="102870" y="49530"/>
                      <a:pt x="101600" y="39370"/>
                    </a:cubicBezTo>
                    <a:cubicBezTo>
                      <a:pt x="101600" y="29210"/>
                      <a:pt x="111760" y="10160"/>
                      <a:pt x="120650" y="5080"/>
                    </a:cubicBezTo>
                    <a:cubicBezTo>
                      <a:pt x="125730" y="0"/>
                      <a:pt x="134620" y="0"/>
                      <a:pt x="140970" y="2540"/>
                    </a:cubicBezTo>
                    <a:cubicBezTo>
                      <a:pt x="148590" y="5080"/>
                      <a:pt x="161290" y="12700"/>
                      <a:pt x="163830" y="21590"/>
                    </a:cubicBezTo>
                    <a:cubicBezTo>
                      <a:pt x="167640" y="31750"/>
                      <a:pt x="165100" y="50800"/>
                      <a:pt x="154940" y="59690"/>
                    </a:cubicBezTo>
                    <a:cubicBezTo>
                      <a:pt x="138430" y="73660"/>
                      <a:pt x="81280" y="72390"/>
                      <a:pt x="55880" y="71120"/>
                    </a:cubicBezTo>
                    <a:cubicBezTo>
                      <a:pt x="40640" y="71120"/>
                      <a:pt x="29210" y="69850"/>
                      <a:pt x="20320" y="63500"/>
                    </a:cubicBezTo>
                    <a:cubicBezTo>
                      <a:pt x="11430" y="58420"/>
                      <a:pt x="3810" y="48260"/>
                      <a:pt x="1270" y="39370"/>
                    </a:cubicBezTo>
                    <a:cubicBezTo>
                      <a:pt x="0" y="30480"/>
                      <a:pt x="5080" y="16510"/>
                      <a:pt x="11430" y="11430"/>
                    </a:cubicBezTo>
                    <a:cubicBezTo>
                      <a:pt x="17780" y="5080"/>
                      <a:pt x="39370" y="2540"/>
                      <a:pt x="39370" y="254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6328786-DEEF-8B49-2493-F5F0CEEC589D}"/>
              </a:ext>
            </a:extLst>
          </p:cNvPr>
          <p:cNvGrpSpPr/>
          <p:nvPr/>
        </p:nvGrpSpPr>
        <p:grpSpPr>
          <a:xfrm>
            <a:off x="342399" y="3865208"/>
            <a:ext cx="439225" cy="249250"/>
            <a:chOff x="2938965" y="5407879"/>
            <a:chExt cx="189865" cy="177800"/>
          </a:xfrm>
        </p:grpSpPr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0880FD0D-4E6C-4235-A519-F881147C8888}"/>
                </a:ext>
              </a:extLst>
            </p:cNvPr>
            <p:cNvGrpSpPr/>
            <p:nvPr/>
          </p:nvGrpSpPr>
          <p:grpSpPr>
            <a:xfrm>
              <a:off x="2951031" y="5410419"/>
              <a:ext cx="140335" cy="148590"/>
              <a:chOff x="0" y="0"/>
              <a:chExt cx="280670" cy="297180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3B8FFF6A-93F5-DA53-A74D-0B6BC4DC010A}"/>
                  </a:ext>
                </a:extLst>
              </p:cNvPr>
              <p:cNvSpPr/>
              <p:nvPr/>
            </p:nvSpPr>
            <p:spPr>
              <a:xfrm>
                <a:off x="49530" y="45720"/>
                <a:ext cx="18288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04470">
                    <a:moveTo>
                      <a:pt x="128270" y="194310"/>
                    </a:moveTo>
                    <a:cubicBezTo>
                      <a:pt x="0" y="24130"/>
                      <a:pt x="7620" y="8890"/>
                      <a:pt x="16510" y="5080"/>
                    </a:cubicBezTo>
                    <a:cubicBezTo>
                      <a:pt x="25400" y="0"/>
                      <a:pt x="46990" y="2540"/>
                      <a:pt x="52070" y="10160"/>
                    </a:cubicBezTo>
                    <a:cubicBezTo>
                      <a:pt x="58420" y="17780"/>
                      <a:pt x="58420" y="46990"/>
                      <a:pt x="50800" y="53340"/>
                    </a:cubicBezTo>
                    <a:cubicBezTo>
                      <a:pt x="43180" y="59690"/>
                      <a:pt x="13970" y="57150"/>
                      <a:pt x="7620" y="49530"/>
                    </a:cubicBezTo>
                    <a:cubicBezTo>
                      <a:pt x="1270" y="43180"/>
                      <a:pt x="0" y="20320"/>
                      <a:pt x="6350" y="12700"/>
                    </a:cubicBezTo>
                    <a:cubicBezTo>
                      <a:pt x="13970" y="5080"/>
                      <a:pt x="34290" y="1270"/>
                      <a:pt x="49530" y="7620"/>
                    </a:cubicBezTo>
                    <a:cubicBezTo>
                      <a:pt x="85090" y="21590"/>
                      <a:pt x="171450" y="123190"/>
                      <a:pt x="179070" y="158750"/>
                    </a:cubicBezTo>
                    <a:cubicBezTo>
                      <a:pt x="182880" y="175260"/>
                      <a:pt x="177800" y="193040"/>
                      <a:pt x="170180" y="199390"/>
                    </a:cubicBezTo>
                    <a:cubicBezTo>
                      <a:pt x="161290" y="204470"/>
                      <a:pt x="128270" y="194310"/>
                      <a:pt x="128270" y="1943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21D70274-5A13-2D80-C0F5-CC984FF01744}"/>
                </a:ext>
              </a:extLst>
            </p:cNvPr>
            <p:cNvGrpSpPr/>
            <p:nvPr/>
          </p:nvGrpSpPr>
          <p:grpSpPr>
            <a:xfrm>
              <a:off x="2938965" y="5492969"/>
              <a:ext cx="114935" cy="92710"/>
              <a:chOff x="0" y="0"/>
              <a:chExt cx="229870" cy="18542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E1110D69-C407-E27B-51A2-EFCFFCED7FBB}"/>
                  </a:ext>
                </a:extLst>
              </p:cNvPr>
              <p:cNvSpPr/>
              <p:nvPr/>
            </p:nvSpPr>
            <p:spPr>
              <a:xfrm>
                <a:off x="49530" y="45720"/>
                <a:ext cx="1295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91440">
                    <a:moveTo>
                      <a:pt x="86360" y="87630"/>
                    </a:moveTo>
                    <a:cubicBezTo>
                      <a:pt x="6350" y="53340"/>
                      <a:pt x="0" y="35560"/>
                      <a:pt x="3810" y="26670"/>
                    </a:cubicBezTo>
                    <a:cubicBezTo>
                      <a:pt x="6350" y="16510"/>
                      <a:pt x="25400" y="5080"/>
                      <a:pt x="35560" y="5080"/>
                    </a:cubicBezTo>
                    <a:cubicBezTo>
                      <a:pt x="44450" y="5080"/>
                      <a:pt x="57150" y="12700"/>
                      <a:pt x="60960" y="20320"/>
                    </a:cubicBezTo>
                    <a:cubicBezTo>
                      <a:pt x="66040" y="27940"/>
                      <a:pt x="67310" y="43180"/>
                      <a:pt x="62230" y="50800"/>
                    </a:cubicBezTo>
                    <a:cubicBezTo>
                      <a:pt x="57150" y="59690"/>
                      <a:pt x="38100" y="69850"/>
                      <a:pt x="27940" y="68580"/>
                    </a:cubicBezTo>
                    <a:cubicBezTo>
                      <a:pt x="17780" y="67310"/>
                      <a:pt x="2540" y="50800"/>
                      <a:pt x="1270" y="39370"/>
                    </a:cubicBezTo>
                    <a:cubicBezTo>
                      <a:pt x="0" y="29210"/>
                      <a:pt x="10160" y="11430"/>
                      <a:pt x="21590" y="6350"/>
                    </a:cubicBezTo>
                    <a:cubicBezTo>
                      <a:pt x="39370" y="0"/>
                      <a:pt x="91440" y="15240"/>
                      <a:pt x="109220" y="27940"/>
                    </a:cubicBezTo>
                    <a:cubicBezTo>
                      <a:pt x="120650" y="38100"/>
                      <a:pt x="129540" y="55880"/>
                      <a:pt x="128270" y="66040"/>
                    </a:cubicBezTo>
                    <a:cubicBezTo>
                      <a:pt x="128270" y="74930"/>
                      <a:pt x="116840" y="85090"/>
                      <a:pt x="109220" y="87630"/>
                    </a:cubicBezTo>
                    <a:cubicBezTo>
                      <a:pt x="102870" y="91440"/>
                      <a:pt x="86360" y="87630"/>
                      <a:pt x="86360" y="876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9" name="Group 69">
              <a:extLst>
                <a:ext uri="{FF2B5EF4-FFF2-40B4-BE49-F238E27FC236}">
                  <a16:creationId xmlns:a16="http://schemas.microsoft.com/office/drawing/2014/main" id="{01D435E9-5338-6A0F-7659-66A35F21E708}"/>
                </a:ext>
              </a:extLst>
            </p:cNvPr>
            <p:cNvGrpSpPr/>
            <p:nvPr/>
          </p:nvGrpSpPr>
          <p:grpSpPr>
            <a:xfrm>
              <a:off x="3046280" y="5407879"/>
              <a:ext cx="82550" cy="128270"/>
              <a:chOff x="0" y="0"/>
              <a:chExt cx="165100" cy="256540"/>
            </a:xfrm>
          </p:grpSpPr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FFE368E5-C07F-7671-978C-66A88F7ADC74}"/>
                  </a:ext>
                </a:extLst>
              </p:cNvPr>
              <p:cNvSpPr/>
              <p:nvPr/>
            </p:nvSpPr>
            <p:spPr>
              <a:xfrm>
                <a:off x="49530" y="49530"/>
                <a:ext cx="723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58750">
                    <a:moveTo>
                      <a:pt x="1270" y="124460"/>
                    </a:moveTo>
                    <a:cubicBezTo>
                      <a:pt x="16510" y="3810"/>
                      <a:pt x="34290" y="0"/>
                      <a:pt x="44450" y="3810"/>
                    </a:cubicBezTo>
                    <a:cubicBezTo>
                      <a:pt x="53340" y="7620"/>
                      <a:pt x="64770" y="25400"/>
                      <a:pt x="63500" y="35560"/>
                    </a:cubicBezTo>
                    <a:cubicBezTo>
                      <a:pt x="62230" y="45720"/>
                      <a:pt x="46990" y="60960"/>
                      <a:pt x="38100" y="63500"/>
                    </a:cubicBezTo>
                    <a:cubicBezTo>
                      <a:pt x="29210" y="64770"/>
                      <a:pt x="16510" y="59690"/>
                      <a:pt x="10160" y="53340"/>
                    </a:cubicBezTo>
                    <a:cubicBezTo>
                      <a:pt x="3810" y="46990"/>
                      <a:pt x="0" y="34290"/>
                      <a:pt x="2540" y="25400"/>
                    </a:cubicBezTo>
                    <a:cubicBezTo>
                      <a:pt x="5080" y="16510"/>
                      <a:pt x="21590" y="1270"/>
                      <a:pt x="30480" y="1270"/>
                    </a:cubicBezTo>
                    <a:cubicBezTo>
                      <a:pt x="40640" y="1270"/>
                      <a:pt x="55880" y="10160"/>
                      <a:pt x="62230" y="22860"/>
                    </a:cubicBezTo>
                    <a:cubicBezTo>
                      <a:pt x="72390" y="41910"/>
                      <a:pt x="72390" y="101600"/>
                      <a:pt x="64770" y="124460"/>
                    </a:cubicBezTo>
                    <a:cubicBezTo>
                      <a:pt x="58420" y="139700"/>
                      <a:pt x="45720" y="153670"/>
                      <a:pt x="36830" y="156210"/>
                    </a:cubicBezTo>
                    <a:cubicBezTo>
                      <a:pt x="29210" y="158750"/>
                      <a:pt x="20320" y="154940"/>
                      <a:pt x="15240" y="151130"/>
                    </a:cubicBezTo>
                    <a:cubicBezTo>
                      <a:pt x="7620" y="146050"/>
                      <a:pt x="1270" y="124460"/>
                      <a:pt x="127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D949DF7-41E1-325B-860B-804A15AC76CF}"/>
              </a:ext>
            </a:extLst>
          </p:cNvPr>
          <p:cNvGrpSpPr/>
          <p:nvPr/>
        </p:nvGrpSpPr>
        <p:grpSpPr>
          <a:xfrm>
            <a:off x="4651509" y="977284"/>
            <a:ext cx="213994" cy="186055"/>
            <a:chOff x="2489836" y="1101090"/>
            <a:chExt cx="213994" cy="186055"/>
          </a:xfrm>
        </p:grpSpPr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7F12930B-37A4-C3A5-4000-C12C9BECCA3D}"/>
                </a:ext>
              </a:extLst>
            </p:cNvPr>
            <p:cNvGrpSpPr/>
            <p:nvPr/>
          </p:nvGrpSpPr>
          <p:grpSpPr>
            <a:xfrm>
              <a:off x="2503806" y="1101090"/>
              <a:ext cx="144145" cy="150495"/>
              <a:chOff x="0" y="0"/>
              <a:chExt cx="288290" cy="300990"/>
            </a:xfrm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E9570FD0-1224-0707-C02D-9C76A2B7D67B}"/>
                  </a:ext>
                </a:extLst>
              </p:cNvPr>
              <p:cNvSpPr/>
              <p:nvPr/>
            </p:nvSpPr>
            <p:spPr>
              <a:xfrm>
                <a:off x="46990" y="46990"/>
                <a:ext cx="19431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94310" h="208280">
                    <a:moveTo>
                      <a:pt x="142240" y="199390"/>
                    </a:moveTo>
                    <a:cubicBezTo>
                      <a:pt x="1270" y="24130"/>
                      <a:pt x="11430" y="7620"/>
                      <a:pt x="19050" y="3810"/>
                    </a:cubicBezTo>
                    <a:cubicBezTo>
                      <a:pt x="26670" y="0"/>
                      <a:pt x="45720" y="6350"/>
                      <a:pt x="50800" y="13970"/>
                    </a:cubicBezTo>
                    <a:cubicBezTo>
                      <a:pt x="55880" y="21590"/>
                      <a:pt x="50800" y="46990"/>
                      <a:pt x="43180" y="52070"/>
                    </a:cubicBezTo>
                    <a:cubicBezTo>
                      <a:pt x="35560" y="57150"/>
                      <a:pt x="10160" y="49530"/>
                      <a:pt x="5080" y="41910"/>
                    </a:cubicBezTo>
                    <a:cubicBezTo>
                      <a:pt x="0" y="35560"/>
                      <a:pt x="2540" y="15240"/>
                      <a:pt x="10160" y="10160"/>
                    </a:cubicBezTo>
                    <a:cubicBezTo>
                      <a:pt x="16510" y="3810"/>
                      <a:pt x="33020" y="3810"/>
                      <a:pt x="48260" y="11430"/>
                    </a:cubicBezTo>
                    <a:cubicBezTo>
                      <a:pt x="83820" y="27940"/>
                      <a:pt x="180340" y="128270"/>
                      <a:pt x="189230" y="163830"/>
                    </a:cubicBezTo>
                    <a:cubicBezTo>
                      <a:pt x="194310" y="180340"/>
                      <a:pt x="189230" y="196850"/>
                      <a:pt x="181610" y="201930"/>
                    </a:cubicBezTo>
                    <a:cubicBezTo>
                      <a:pt x="173990" y="208280"/>
                      <a:pt x="142240" y="199390"/>
                      <a:pt x="142240" y="1993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802A721D-FBBE-D789-24BE-EC895A49DF71}"/>
                </a:ext>
              </a:extLst>
            </p:cNvPr>
            <p:cNvGrpSpPr/>
            <p:nvPr/>
          </p:nvGrpSpPr>
          <p:grpSpPr>
            <a:xfrm>
              <a:off x="2489836" y="1193800"/>
              <a:ext cx="118745" cy="93345"/>
              <a:chOff x="0" y="0"/>
              <a:chExt cx="237490" cy="186690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4664F9B2-65E4-4F2A-EE48-9F2E8198F0B2}"/>
                  </a:ext>
                </a:extLst>
              </p:cNvPr>
              <p:cNvSpPr/>
              <p:nvPr/>
            </p:nvSpPr>
            <p:spPr>
              <a:xfrm>
                <a:off x="48260" y="50800"/>
                <a:ext cx="14605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85090">
                    <a:moveTo>
                      <a:pt x="104140" y="85090"/>
                    </a:moveTo>
                    <a:cubicBezTo>
                      <a:pt x="1270" y="43180"/>
                      <a:pt x="0" y="30480"/>
                      <a:pt x="2540" y="22860"/>
                    </a:cubicBezTo>
                    <a:cubicBezTo>
                      <a:pt x="7620" y="12700"/>
                      <a:pt x="25400" y="0"/>
                      <a:pt x="35560" y="0"/>
                    </a:cubicBezTo>
                    <a:cubicBezTo>
                      <a:pt x="44450" y="0"/>
                      <a:pt x="55880" y="7620"/>
                      <a:pt x="60960" y="15240"/>
                    </a:cubicBezTo>
                    <a:cubicBezTo>
                      <a:pt x="66040" y="22860"/>
                      <a:pt x="67310" y="36830"/>
                      <a:pt x="63500" y="45720"/>
                    </a:cubicBezTo>
                    <a:cubicBezTo>
                      <a:pt x="59690" y="53340"/>
                      <a:pt x="48260" y="63500"/>
                      <a:pt x="39370" y="63500"/>
                    </a:cubicBezTo>
                    <a:cubicBezTo>
                      <a:pt x="29210" y="64770"/>
                      <a:pt x="10160" y="54610"/>
                      <a:pt x="5080" y="45720"/>
                    </a:cubicBezTo>
                    <a:cubicBezTo>
                      <a:pt x="0" y="38100"/>
                      <a:pt x="1270" y="22860"/>
                      <a:pt x="6350" y="16510"/>
                    </a:cubicBezTo>
                    <a:cubicBezTo>
                      <a:pt x="11430" y="7620"/>
                      <a:pt x="26670" y="1270"/>
                      <a:pt x="41910" y="1270"/>
                    </a:cubicBezTo>
                    <a:cubicBezTo>
                      <a:pt x="66040" y="0"/>
                      <a:pt x="127000" y="17780"/>
                      <a:pt x="138430" y="35560"/>
                    </a:cubicBezTo>
                    <a:cubicBezTo>
                      <a:pt x="146050" y="45720"/>
                      <a:pt x="144780" y="63500"/>
                      <a:pt x="138430" y="72390"/>
                    </a:cubicBezTo>
                    <a:cubicBezTo>
                      <a:pt x="133350" y="80010"/>
                      <a:pt x="104140" y="85090"/>
                      <a:pt x="104140" y="850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5" name="Group 75">
              <a:extLst>
                <a:ext uri="{FF2B5EF4-FFF2-40B4-BE49-F238E27FC236}">
                  <a16:creationId xmlns:a16="http://schemas.microsoft.com/office/drawing/2014/main" id="{A3B5F339-8A59-3142-05D1-0B6B9644F33B}"/>
                </a:ext>
              </a:extLst>
            </p:cNvPr>
            <p:cNvGrpSpPr/>
            <p:nvPr/>
          </p:nvGrpSpPr>
          <p:grpSpPr>
            <a:xfrm>
              <a:off x="2617470" y="1119506"/>
              <a:ext cx="86360" cy="120650"/>
              <a:chOff x="0" y="0"/>
              <a:chExt cx="172720" cy="24130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1B18007-DE25-AF71-F55F-8344E7456503}"/>
                  </a:ext>
                </a:extLst>
              </p:cNvPr>
              <p:cNvSpPr/>
              <p:nvPr/>
            </p:nvSpPr>
            <p:spPr>
              <a:xfrm>
                <a:off x="50800" y="48260"/>
                <a:ext cx="762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46050">
                    <a:moveTo>
                      <a:pt x="0" y="111760"/>
                    </a:moveTo>
                    <a:cubicBezTo>
                      <a:pt x="22860" y="3810"/>
                      <a:pt x="35560" y="1270"/>
                      <a:pt x="44450" y="2540"/>
                    </a:cubicBezTo>
                    <a:cubicBezTo>
                      <a:pt x="53340" y="3810"/>
                      <a:pt x="64770" y="12700"/>
                      <a:pt x="68580" y="20320"/>
                    </a:cubicBezTo>
                    <a:cubicBezTo>
                      <a:pt x="72390" y="27940"/>
                      <a:pt x="72390" y="41910"/>
                      <a:pt x="67310" y="49530"/>
                    </a:cubicBezTo>
                    <a:cubicBezTo>
                      <a:pt x="60960" y="58420"/>
                      <a:pt x="41910" y="66040"/>
                      <a:pt x="31750" y="64770"/>
                    </a:cubicBezTo>
                    <a:cubicBezTo>
                      <a:pt x="22860" y="62230"/>
                      <a:pt x="11430" y="53340"/>
                      <a:pt x="10160" y="44450"/>
                    </a:cubicBezTo>
                    <a:cubicBezTo>
                      <a:pt x="7620" y="34290"/>
                      <a:pt x="13970" y="13970"/>
                      <a:pt x="21590" y="7620"/>
                    </a:cubicBezTo>
                    <a:cubicBezTo>
                      <a:pt x="27940" y="2540"/>
                      <a:pt x="43180" y="0"/>
                      <a:pt x="50800" y="3810"/>
                    </a:cubicBezTo>
                    <a:cubicBezTo>
                      <a:pt x="59690" y="8890"/>
                      <a:pt x="68580" y="22860"/>
                      <a:pt x="71120" y="36830"/>
                    </a:cubicBezTo>
                    <a:cubicBezTo>
                      <a:pt x="76200" y="59690"/>
                      <a:pt x="69850" y="118110"/>
                      <a:pt x="55880" y="133350"/>
                    </a:cubicBezTo>
                    <a:cubicBezTo>
                      <a:pt x="48260" y="142240"/>
                      <a:pt x="30480" y="146050"/>
                      <a:pt x="21590" y="142240"/>
                    </a:cubicBezTo>
                    <a:cubicBezTo>
                      <a:pt x="11430" y="138430"/>
                      <a:pt x="0" y="111760"/>
                      <a:pt x="0" y="1117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F78405AB-BD6D-A1DB-A681-7D36943E3F24}"/>
              </a:ext>
            </a:extLst>
          </p:cNvPr>
          <p:cNvGrpSpPr/>
          <p:nvPr/>
        </p:nvGrpSpPr>
        <p:grpSpPr>
          <a:xfrm>
            <a:off x="4985091" y="2028328"/>
            <a:ext cx="4507865" cy="108585"/>
            <a:chOff x="0" y="0"/>
            <a:chExt cx="9015730" cy="217170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9ACC272-B509-808B-6E8E-C3D59EE5DD65}"/>
                </a:ext>
              </a:extLst>
            </p:cNvPr>
            <p:cNvSpPr/>
            <p:nvPr/>
          </p:nvSpPr>
          <p:spPr>
            <a:xfrm>
              <a:off x="50800" y="49530"/>
              <a:ext cx="8915400" cy="215900"/>
            </a:xfrm>
            <a:custGeom>
              <a:avLst/>
              <a:gdLst/>
              <a:ahLst/>
              <a:cxnLst/>
              <a:rect l="l" t="t" r="r" b="b"/>
              <a:pathLst>
                <a:path w="8915400" h="215900">
                  <a:moveTo>
                    <a:pt x="52070" y="6350"/>
                  </a:moveTo>
                  <a:cubicBezTo>
                    <a:pt x="8887460" y="8890"/>
                    <a:pt x="8895080" y="12700"/>
                    <a:pt x="8903970" y="26670"/>
                  </a:cubicBezTo>
                  <a:cubicBezTo>
                    <a:pt x="8912860" y="39370"/>
                    <a:pt x="8915400" y="64770"/>
                    <a:pt x="8910320" y="80010"/>
                  </a:cubicBezTo>
                  <a:cubicBezTo>
                    <a:pt x="8903970" y="95250"/>
                    <a:pt x="8883650" y="111760"/>
                    <a:pt x="8868410" y="115570"/>
                  </a:cubicBezTo>
                  <a:cubicBezTo>
                    <a:pt x="8853170" y="118110"/>
                    <a:pt x="8827770" y="111760"/>
                    <a:pt x="8816340" y="100330"/>
                  </a:cubicBezTo>
                  <a:cubicBezTo>
                    <a:pt x="8804910" y="90170"/>
                    <a:pt x="8797290" y="64770"/>
                    <a:pt x="8799830" y="49530"/>
                  </a:cubicBezTo>
                  <a:cubicBezTo>
                    <a:pt x="8802370" y="34290"/>
                    <a:pt x="8817610" y="12700"/>
                    <a:pt x="8831580" y="6350"/>
                  </a:cubicBezTo>
                  <a:cubicBezTo>
                    <a:pt x="8846820" y="0"/>
                    <a:pt x="8872220" y="1270"/>
                    <a:pt x="8886190" y="8890"/>
                  </a:cubicBezTo>
                  <a:cubicBezTo>
                    <a:pt x="8900160" y="17780"/>
                    <a:pt x="8911590" y="40640"/>
                    <a:pt x="8914130" y="55880"/>
                  </a:cubicBezTo>
                  <a:cubicBezTo>
                    <a:pt x="8915400" y="67310"/>
                    <a:pt x="8911590" y="81280"/>
                    <a:pt x="8903970" y="91440"/>
                  </a:cubicBezTo>
                  <a:cubicBezTo>
                    <a:pt x="8895080" y="102870"/>
                    <a:pt x="8887460" y="109220"/>
                    <a:pt x="8855710" y="116840"/>
                  </a:cubicBezTo>
                  <a:cubicBezTo>
                    <a:pt x="8454390" y="215900"/>
                    <a:pt x="397510" y="173990"/>
                    <a:pt x="52070" y="110490"/>
                  </a:cubicBezTo>
                  <a:cubicBezTo>
                    <a:pt x="29210" y="106680"/>
                    <a:pt x="26670" y="105410"/>
                    <a:pt x="17780" y="97790"/>
                  </a:cubicBezTo>
                  <a:cubicBezTo>
                    <a:pt x="8890" y="90170"/>
                    <a:pt x="1270" y="77470"/>
                    <a:pt x="0" y="64770"/>
                  </a:cubicBezTo>
                  <a:cubicBezTo>
                    <a:pt x="0" y="50800"/>
                    <a:pt x="7620" y="29210"/>
                    <a:pt x="17780" y="20320"/>
                  </a:cubicBezTo>
                  <a:cubicBezTo>
                    <a:pt x="25400" y="11430"/>
                    <a:pt x="52070" y="6350"/>
                    <a:pt x="52070" y="63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9CA960B-8A11-F2F4-570E-1DA4A926BE0C}"/>
              </a:ext>
            </a:extLst>
          </p:cNvPr>
          <p:cNvSpPr/>
          <p:nvPr/>
        </p:nvSpPr>
        <p:spPr>
          <a:xfrm>
            <a:off x="1251764" y="3798848"/>
            <a:ext cx="4185895" cy="1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الفصل الثالث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04A3E10-CDD7-67DC-E753-A0058E9B881F}"/>
              </a:ext>
            </a:extLst>
          </p:cNvPr>
          <p:cNvSpPr/>
          <p:nvPr/>
        </p:nvSpPr>
        <p:spPr>
          <a:xfrm>
            <a:off x="4675075" y="924499"/>
            <a:ext cx="5124486" cy="875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الدوال الخطية</a:t>
            </a:r>
          </a:p>
        </p:txBody>
      </p:sp>
      <p:sp>
        <p:nvSpPr>
          <p:cNvPr id="93" name="Freeform 4">
            <a:extLst>
              <a:ext uri="{FF2B5EF4-FFF2-40B4-BE49-F238E27FC236}">
                <a16:creationId xmlns:a16="http://schemas.microsoft.com/office/drawing/2014/main" id="{1FD0EE4F-2D32-D1F4-2B8A-FD43398C35ED}"/>
              </a:ext>
            </a:extLst>
          </p:cNvPr>
          <p:cNvSpPr/>
          <p:nvPr/>
        </p:nvSpPr>
        <p:spPr>
          <a:xfrm rot="623651">
            <a:off x="7477168" y="2986721"/>
            <a:ext cx="3426997" cy="2670813"/>
          </a:xfrm>
          <a:custGeom>
            <a:avLst/>
            <a:gdLst/>
            <a:ahLst/>
            <a:cxnLst/>
            <a:rect l="l" t="t" r="r" b="b"/>
            <a:pathLst>
              <a:path w="13892530" h="7029450">
                <a:moveTo>
                  <a:pt x="0" y="4773930"/>
                </a:moveTo>
                <a:cubicBezTo>
                  <a:pt x="260350" y="3977640"/>
                  <a:pt x="455930" y="3876040"/>
                  <a:pt x="631190" y="3773170"/>
                </a:cubicBezTo>
                <a:cubicBezTo>
                  <a:pt x="814070" y="3665220"/>
                  <a:pt x="1029970" y="3589020"/>
                  <a:pt x="1234440" y="3511550"/>
                </a:cubicBezTo>
                <a:cubicBezTo>
                  <a:pt x="1440180" y="3432810"/>
                  <a:pt x="1644650" y="3365500"/>
                  <a:pt x="1861820" y="3302000"/>
                </a:cubicBezTo>
                <a:cubicBezTo>
                  <a:pt x="2089150" y="3235960"/>
                  <a:pt x="2399030" y="3173730"/>
                  <a:pt x="2569210" y="3126740"/>
                </a:cubicBezTo>
                <a:cubicBezTo>
                  <a:pt x="2664460" y="3098800"/>
                  <a:pt x="2767330" y="3114040"/>
                  <a:pt x="2792730" y="3055620"/>
                </a:cubicBezTo>
                <a:cubicBezTo>
                  <a:pt x="2834640" y="2962910"/>
                  <a:pt x="2599690" y="2713990"/>
                  <a:pt x="2551430" y="2520950"/>
                </a:cubicBezTo>
                <a:cubicBezTo>
                  <a:pt x="2499360" y="2313940"/>
                  <a:pt x="2513330" y="2030730"/>
                  <a:pt x="2508250" y="1849120"/>
                </a:cubicBezTo>
                <a:cubicBezTo>
                  <a:pt x="2504440" y="1725930"/>
                  <a:pt x="2505710" y="1620520"/>
                  <a:pt x="2512060" y="1536700"/>
                </a:cubicBezTo>
                <a:cubicBezTo>
                  <a:pt x="2515870" y="1482090"/>
                  <a:pt x="2517140" y="1445260"/>
                  <a:pt x="2528570" y="1400810"/>
                </a:cubicBezTo>
                <a:cubicBezTo>
                  <a:pt x="2538730" y="1356360"/>
                  <a:pt x="2556510" y="1311910"/>
                  <a:pt x="2576830" y="1271270"/>
                </a:cubicBezTo>
                <a:cubicBezTo>
                  <a:pt x="2598420" y="1230630"/>
                  <a:pt x="2625090" y="1192530"/>
                  <a:pt x="2655570" y="1158240"/>
                </a:cubicBezTo>
                <a:cubicBezTo>
                  <a:pt x="2686050" y="1123950"/>
                  <a:pt x="2721610" y="1092200"/>
                  <a:pt x="2758440" y="1066800"/>
                </a:cubicBezTo>
                <a:cubicBezTo>
                  <a:pt x="2796540" y="1040130"/>
                  <a:pt x="2838450" y="1018540"/>
                  <a:pt x="2880360" y="1002030"/>
                </a:cubicBezTo>
                <a:cubicBezTo>
                  <a:pt x="2923540" y="985520"/>
                  <a:pt x="2969260" y="975360"/>
                  <a:pt x="3014980" y="969010"/>
                </a:cubicBezTo>
                <a:cubicBezTo>
                  <a:pt x="3060700" y="963930"/>
                  <a:pt x="3107690" y="963930"/>
                  <a:pt x="3153410" y="969010"/>
                </a:cubicBezTo>
                <a:cubicBezTo>
                  <a:pt x="3197860" y="975360"/>
                  <a:pt x="3243580" y="985520"/>
                  <a:pt x="3286760" y="1002030"/>
                </a:cubicBezTo>
                <a:cubicBezTo>
                  <a:pt x="3329940" y="1018540"/>
                  <a:pt x="3373120" y="1042670"/>
                  <a:pt x="3408680" y="1066800"/>
                </a:cubicBezTo>
                <a:cubicBezTo>
                  <a:pt x="3440430" y="1088390"/>
                  <a:pt x="3456940" y="1140460"/>
                  <a:pt x="3489960" y="1137920"/>
                </a:cubicBezTo>
                <a:cubicBezTo>
                  <a:pt x="3552190" y="1131570"/>
                  <a:pt x="3615690" y="909320"/>
                  <a:pt x="3737610" y="815340"/>
                </a:cubicBezTo>
                <a:cubicBezTo>
                  <a:pt x="3912870" y="679450"/>
                  <a:pt x="4255770" y="568960"/>
                  <a:pt x="4508500" y="490220"/>
                </a:cubicBezTo>
                <a:cubicBezTo>
                  <a:pt x="4739640" y="417830"/>
                  <a:pt x="4955540" y="383540"/>
                  <a:pt x="5193030" y="346710"/>
                </a:cubicBezTo>
                <a:cubicBezTo>
                  <a:pt x="5447030" y="307340"/>
                  <a:pt x="5723890" y="293370"/>
                  <a:pt x="5990590" y="267970"/>
                </a:cubicBezTo>
                <a:cubicBezTo>
                  <a:pt x="6257290" y="242570"/>
                  <a:pt x="6531610" y="222250"/>
                  <a:pt x="6794500" y="193040"/>
                </a:cubicBezTo>
                <a:cubicBezTo>
                  <a:pt x="7049770" y="162560"/>
                  <a:pt x="7310120" y="114300"/>
                  <a:pt x="7546340" y="88900"/>
                </a:cubicBezTo>
                <a:cubicBezTo>
                  <a:pt x="7757160" y="67310"/>
                  <a:pt x="7934960" y="54610"/>
                  <a:pt x="8144510" y="43180"/>
                </a:cubicBezTo>
                <a:cubicBezTo>
                  <a:pt x="8374380" y="30480"/>
                  <a:pt x="8688070" y="0"/>
                  <a:pt x="8872220" y="17780"/>
                </a:cubicBezTo>
                <a:cubicBezTo>
                  <a:pt x="8987790" y="29210"/>
                  <a:pt x="9088120" y="64770"/>
                  <a:pt x="9150350" y="82550"/>
                </a:cubicBezTo>
                <a:cubicBezTo>
                  <a:pt x="9182100" y="91440"/>
                  <a:pt x="9198610" y="97790"/>
                  <a:pt x="9222740" y="105410"/>
                </a:cubicBezTo>
                <a:cubicBezTo>
                  <a:pt x="9246870" y="113030"/>
                  <a:pt x="9293860" y="127000"/>
                  <a:pt x="9295130" y="127000"/>
                </a:cubicBezTo>
                <a:cubicBezTo>
                  <a:pt x="9296400" y="128270"/>
                  <a:pt x="9338310" y="153670"/>
                  <a:pt x="9359900" y="167640"/>
                </a:cubicBezTo>
                <a:cubicBezTo>
                  <a:pt x="9381490" y="180340"/>
                  <a:pt x="9423400" y="205740"/>
                  <a:pt x="9424670" y="207010"/>
                </a:cubicBezTo>
                <a:cubicBezTo>
                  <a:pt x="9425940" y="207010"/>
                  <a:pt x="9460230" y="242570"/>
                  <a:pt x="9478010" y="260350"/>
                </a:cubicBezTo>
                <a:cubicBezTo>
                  <a:pt x="9495790" y="278130"/>
                  <a:pt x="9531350" y="313690"/>
                  <a:pt x="9531350" y="313690"/>
                </a:cubicBezTo>
                <a:cubicBezTo>
                  <a:pt x="9532620" y="314960"/>
                  <a:pt x="9558020" y="356870"/>
                  <a:pt x="9570720" y="378460"/>
                </a:cubicBezTo>
                <a:cubicBezTo>
                  <a:pt x="9584690" y="400050"/>
                  <a:pt x="9610090" y="443230"/>
                  <a:pt x="9610090" y="444500"/>
                </a:cubicBezTo>
                <a:cubicBezTo>
                  <a:pt x="9610090" y="444500"/>
                  <a:pt x="9625330" y="492760"/>
                  <a:pt x="9632950" y="516890"/>
                </a:cubicBezTo>
                <a:cubicBezTo>
                  <a:pt x="9640570" y="541020"/>
                  <a:pt x="9654540" y="588010"/>
                  <a:pt x="9654540" y="589280"/>
                </a:cubicBezTo>
                <a:cubicBezTo>
                  <a:pt x="9655810" y="590550"/>
                  <a:pt x="9658350" y="640080"/>
                  <a:pt x="9659620" y="664210"/>
                </a:cubicBezTo>
                <a:cubicBezTo>
                  <a:pt x="9660890" y="689610"/>
                  <a:pt x="9663430" y="739140"/>
                  <a:pt x="9663430" y="740410"/>
                </a:cubicBezTo>
                <a:cubicBezTo>
                  <a:pt x="9663430" y="741680"/>
                  <a:pt x="9654540" y="789940"/>
                  <a:pt x="9649460" y="815340"/>
                </a:cubicBezTo>
                <a:cubicBezTo>
                  <a:pt x="9645650" y="839470"/>
                  <a:pt x="9636760" y="889000"/>
                  <a:pt x="9636760" y="890270"/>
                </a:cubicBezTo>
                <a:cubicBezTo>
                  <a:pt x="9635490" y="890270"/>
                  <a:pt x="9615170" y="935990"/>
                  <a:pt x="9605010" y="958850"/>
                </a:cubicBezTo>
                <a:cubicBezTo>
                  <a:pt x="9594850" y="981710"/>
                  <a:pt x="9574530" y="1027430"/>
                  <a:pt x="9573260" y="1027430"/>
                </a:cubicBezTo>
                <a:cubicBezTo>
                  <a:pt x="9573260" y="1028700"/>
                  <a:pt x="9542780" y="1068070"/>
                  <a:pt x="9526270" y="1087120"/>
                </a:cubicBezTo>
                <a:cubicBezTo>
                  <a:pt x="9511030" y="1107440"/>
                  <a:pt x="9480550" y="1146810"/>
                  <a:pt x="9479280" y="1146810"/>
                </a:cubicBezTo>
                <a:cubicBezTo>
                  <a:pt x="9479280" y="1148080"/>
                  <a:pt x="9439910" y="1178560"/>
                  <a:pt x="9419590" y="1193800"/>
                </a:cubicBezTo>
                <a:cubicBezTo>
                  <a:pt x="9400540" y="1209040"/>
                  <a:pt x="9361170" y="1239520"/>
                  <a:pt x="9359900" y="1240790"/>
                </a:cubicBezTo>
                <a:cubicBezTo>
                  <a:pt x="9359900" y="1240790"/>
                  <a:pt x="9309100" y="1263650"/>
                  <a:pt x="9291320" y="1271270"/>
                </a:cubicBezTo>
                <a:cubicBezTo>
                  <a:pt x="9278620" y="1277620"/>
                  <a:pt x="9260840" y="1282700"/>
                  <a:pt x="9260840" y="1285240"/>
                </a:cubicBezTo>
                <a:cubicBezTo>
                  <a:pt x="9262110" y="1289050"/>
                  <a:pt x="9351010" y="1273810"/>
                  <a:pt x="9386570" y="1270000"/>
                </a:cubicBezTo>
                <a:cubicBezTo>
                  <a:pt x="9414510" y="1267460"/>
                  <a:pt x="9428480" y="1272540"/>
                  <a:pt x="9458960" y="1264920"/>
                </a:cubicBezTo>
                <a:cubicBezTo>
                  <a:pt x="9514840" y="1252220"/>
                  <a:pt x="9589770" y="1210310"/>
                  <a:pt x="9685020" y="1167130"/>
                </a:cubicBezTo>
                <a:cubicBezTo>
                  <a:pt x="9855200" y="1089660"/>
                  <a:pt x="10156190" y="896620"/>
                  <a:pt x="10384790" y="833120"/>
                </a:cubicBezTo>
                <a:cubicBezTo>
                  <a:pt x="10587990" y="777240"/>
                  <a:pt x="10779760" y="770890"/>
                  <a:pt x="10984230" y="775970"/>
                </a:cubicBezTo>
                <a:cubicBezTo>
                  <a:pt x="11200130" y="782320"/>
                  <a:pt x="11441430" y="796290"/>
                  <a:pt x="11648440" y="875030"/>
                </a:cubicBezTo>
                <a:cubicBezTo>
                  <a:pt x="11860530" y="956310"/>
                  <a:pt x="12143740" y="1083310"/>
                  <a:pt x="12242800" y="1263650"/>
                </a:cubicBezTo>
                <a:cubicBezTo>
                  <a:pt x="12338050" y="1440180"/>
                  <a:pt x="12331700" y="1798320"/>
                  <a:pt x="12247880" y="1936750"/>
                </a:cubicBezTo>
                <a:cubicBezTo>
                  <a:pt x="12188190" y="2037080"/>
                  <a:pt x="11924030" y="2063750"/>
                  <a:pt x="11932920" y="2100580"/>
                </a:cubicBezTo>
                <a:cubicBezTo>
                  <a:pt x="11944350" y="2156460"/>
                  <a:pt x="12479020" y="2085340"/>
                  <a:pt x="12748260" y="2142490"/>
                </a:cubicBezTo>
                <a:cubicBezTo>
                  <a:pt x="13028930" y="2202180"/>
                  <a:pt x="13403580" y="2260600"/>
                  <a:pt x="13581380" y="2465070"/>
                </a:cubicBezTo>
                <a:cubicBezTo>
                  <a:pt x="13770611" y="2680970"/>
                  <a:pt x="13892530" y="3159760"/>
                  <a:pt x="13811250" y="3440430"/>
                </a:cubicBezTo>
                <a:cubicBezTo>
                  <a:pt x="13731239" y="3723640"/>
                  <a:pt x="13346430" y="3994150"/>
                  <a:pt x="13089889" y="4155440"/>
                </a:cubicBezTo>
                <a:cubicBezTo>
                  <a:pt x="12873990" y="4291330"/>
                  <a:pt x="12674600" y="4330700"/>
                  <a:pt x="12405360" y="4396740"/>
                </a:cubicBezTo>
                <a:cubicBezTo>
                  <a:pt x="12040870" y="4484370"/>
                  <a:pt x="11468100" y="4513580"/>
                  <a:pt x="11084560" y="4577080"/>
                </a:cubicBezTo>
                <a:cubicBezTo>
                  <a:pt x="10787380" y="4625340"/>
                  <a:pt x="10528300" y="4657090"/>
                  <a:pt x="10295890" y="4729480"/>
                </a:cubicBezTo>
                <a:cubicBezTo>
                  <a:pt x="10101580" y="4789170"/>
                  <a:pt x="9958070" y="4889500"/>
                  <a:pt x="9779000" y="4954270"/>
                </a:cubicBezTo>
                <a:cubicBezTo>
                  <a:pt x="9596120" y="5019040"/>
                  <a:pt x="9399270" y="5074920"/>
                  <a:pt x="9207500" y="5116830"/>
                </a:cubicBezTo>
                <a:cubicBezTo>
                  <a:pt x="9020810" y="5157470"/>
                  <a:pt x="8841740" y="5177790"/>
                  <a:pt x="8643620" y="5203190"/>
                </a:cubicBezTo>
                <a:cubicBezTo>
                  <a:pt x="8425180" y="5231130"/>
                  <a:pt x="8173720" y="5236210"/>
                  <a:pt x="7950200" y="5274310"/>
                </a:cubicBezTo>
                <a:cubicBezTo>
                  <a:pt x="7736840" y="5309870"/>
                  <a:pt x="7534910" y="5354320"/>
                  <a:pt x="7331710" y="5420360"/>
                </a:cubicBezTo>
                <a:cubicBezTo>
                  <a:pt x="7123430" y="5487670"/>
                  <a:pt x="6908800" y="5572760"/>
                  <a:pt x="6717030" y="5676900"/>
                </a:cubicBezTo>
                <a:cubicBezTo>
                  <a:pt x="6529070" y="5778500"/>
                  <a:pt x="6380480" y="5934710"/>
                  <a:pt x="6189980" y="6035040"/>
                </a:cubicBezTo>
                <a:cubicBezTo>
                  <a:pt x="5989320" y="6139180"/>
                  <a:pt x="5769610" y="6240780"/>
                  <a:pt x="5535930" y="6287770"/>
                </a:cubicBezTo>
                <a:cubicBezTo>
                  <a:pt x="5288280" y="6338570"/>
                  <a:pt x="4994910" y="6319520"/>
                  <a:pt x="4742180" y="6310630"/>
                </a:cubicBezTo>
                <a:cubicBezTo>
                  <a:pt x="4512310" y="6301740"/>
                  <a:pt x="4302760" y="6230620"/>
                  <a:pt x="4080510" y="6244590"/>
                </a:cubicBezTo>
                <a:cubicBezTo>
                  <a:pt x="3850640" y="6258560"/>
                  <a:pt x="3597910" y="6315710"/>
                  <a:pt x="3387090" y="6402070"/>
                </a:cubicBezTo>
                <a:cubicBezTo>
                  <a:pt x="3186430" y="6482080"/>
                  <a:pt x="3034030" y="6640830"/>
                  <a:pt x="2842260" y="6733540"/>
                </a:cubicBezTo>
                <a:cubicBezTo>
                  <a:pt x="2649220" y="6827520"/>
                  <a:pt x="2438400" y="6912610"/>
                  <a:pt x="2230120" y="6960870"/>
                </a:cubicBezTo>
                <a:cubicBezTo>
                  <a:pt x="2028190" y="7009130"/>
                  <a:pt x="1828800" y="7029450"/>
                  <a:pt x="1614170" y="7025640"/>
                </a:cubicBezTo>
                <a:cubicBezTo>
                  <a:pt x="1379220" y="7021830"/>
                  <a:pt x="1107440" y="7023100"/>
                  <a:pt x="876300" y="6924040"/>
                </a:cubicBezTo>
                <a:cubicBezTo>
                  <a:pt x="619760" y="6813550"/>
                  <a:pt x="279400" y="6570980"/>
                  <a:pt x="162560" y="6347460"/>
                </a:cubicBezTo>
                <a:cubicBezTo>
                  <a:pt x="66040" y="6164580"/>
                  <a:pt x="66040" y="5911850"/>
                  <a:pt x="118110" y="5736590"/>
                </a:cubicBezTo>
                <a:cubicBezTo>
                  <a:pt x="166370" y="5575300"/>
                  <a:pt x="454660" y="5384800"/>
                  <a:pt x="433070" y="5325110"/>
                </a:cubicBezTo>
                <a:cubicBezTo>
                  <a:pt x="422910" y="5295900"/>
                  <a:pt x="351790" y="5326380"/>
                  <a:pt x="307340" y="5294630"/>
                </a:cubicBezTo>
                <a:cubicBezTo>
                  <a:pt x="213360" y="5223510"/>
                  <a:pt x="0" y="4773930"/>
                  <a:pt x="0" y="4773930"/>
                </a:cubicBezTo>
                <a:moveTo>
                  <a:pt x="8905240" y="1325880"/>
                </a:moveTo>
                <a:cubicBezTo>
                  <a:pt x="8944610" y="1320800"/>
                  <a:pt x="8921750" y="1320800"/>
                  <a:pt x="8920480" y="1320800"/>
                </a:cubicBezTo>
                <a:cubicBezTo>
                  <a:pt x="8920480" y="1320800"/>
                  <a:pt x="8905240" y="1325880"/>
                  <a:pt x="8905240" y="1325880"/>
                </a:cubicBezTo>
                <a:moveTo>
                  <a:pt x="12146280" y="3248660"/>
                </a:moveTo>
                <a:cubicBezTo>
                  <a:pt x="12298680" y="3235960"/>
                  <a:pt x="12327890" y="3221990"/>
                  <a:pt x="12326620" y="3215640"/>
                </a:cubicBezTo>
                <a:cubicBezTo>
                  <a:pt x="12324080" y="3205480"/>
                  <a:pt x="12192000" y="3188970"/>
                  <a:pt x="12165330" y="3205480"/>
                </a:cubicBezTo>
                <a:cubicBezTo>
                  <a:pt x="12151360" y="3214370"/>
                  <a:pt x="12146280" y="3248660"/>
                  <a:pt x="12146280" y="3248660"/>
                </a:cubicBezTo>
              </a:path>
            </a:pathLst>
          </a:custGeom>
          <a:solidFill>
            <a:srgbClr val="F5ED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9F58B10F-6A8E-92B5-F2C2-9C3BD11365C7}"/>
              </a:ext>
            </a:extLst>
          </p:cNvPr>
          <p:cNvGrpSpPr/>
          <p:nvPr/>
        </p:nvGrpSpPr>
        <p:grpSpPr>
          <a:xfrm rot="20567885">
            <a:off x="10629832" y="2519521"/>
            <a:ext cx="866775" cy="979805"/>
            <a:chOff x="5786846" y="5942572"/>
            <a:chExt cx="866775" cy="979805"/>
          </a:xfrm>
        </p:grpSpPr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34AEF1AF-6DF1-22FE-BC2D-C085DD503972}"/>
                </a:ext>
              </a:extLst>
            </p:cNvPr>
            <p:cNvGrpSpPr/>
            <p:nvPr/>
          </p:nvGrpSpPr>
          <p:grpSpPr>
            <a:xfrm>
              <a:off x="5936071" y="6300712"/>
              <a:ext cx="717550" cy="326390"/>
              <a:chOff x="0" y="0"/>
              <a:chExt cx="1435100" cy="652780"/>
            </a:xfrm>
          </p:grpSpPr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450286EA-13EB-3D72-22B5-FB30BB6DDB3F}"/>
                  </a:ext>
                </a:extLst>
              </p:cNvPr>
              <p:cNvSpPr/>
              <p:nvPr/>
            </p:nvSpPr>
            <p:spPr>
              <a:xfrm>
                <a:off x="49530" y="48260"/>
                <a:ext cx="133604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336040" h="554990">
                    <a:moveTo>
                      <a:pt x="199390" y="124460"/>
                    </a:moveTo>
                    <a:cubicBezTo>
                      <a:pt x="542290" y="95250"/>
                      <a:pt x="864870" y="10160"/>
                      <a:pt x="924560" y="35560"/>
                    </a:cubicBezTo>
                    <a:cubicBezTo>
                      <a:pt x="942340" y="41910"/>
                      <a:pt x="938530" y="66040"/>
                      <a:pt x="949960" y="67310"/>
                    </a:cubicBezTo>
                    <a:cubicBezTo>
                      <a:pt x="963930" y="69850"/>
                      <a:pt x="988060" y="35560"/>
                      <a:pt x="1008380" y="25400"/>
                    </a:cubicBezTo>
                    <a:cubicBezTo>
                      <a:pt x="1029970" y="13970"/>
                      <a:pt x="1055370" y="6350"/>
                      <a:pt x="1078230" y="3810"/>
                    </a:cubicBezTo>
                    <a:cubicBezTo>
                      <a:pt x="1102360" y="0"/>
                      <a:pt x="1127760" y="1270"/>
                      <a:pt x="1151890" y="5080"/>
                    </a:cubicBezTo>
                    <a:cubicBezTo>
                      <a:pt x="1174750" y="10160"/>
                      <a:pt x="1198880" y="19050"/>
                      <a:pt x="1220470" y="30480"/>
                    </a:cubicBezTo>
                    <a:cubicBezTo>
                      <a:pt x="1240790" y="43180"/>
                      <a:pt x="1261110" y="58420"/>
                      <a:pt x="1277620" y="76200"/>
                    </a:cubicBezTo>
                    <a:cubicBezTo>
                      <a:pt x="1292860" y="93980"/>
                      <a:pt x="1306830" y="115570"/>
                      <a:pt x="1316990" y="138430"/>
                    </a:cubicBezTo>
                    <a:cubicBezTo>
                      <a:pt x="1325880" y="160020"/>
                      <a:pt x="1332230" y="185420"/>
                      <a:pt x="1334770" y="208280"/>
                    </a:cubicBezTo>
                    <a:cubicBezTo>
                      <a:pt x="1336040" y="232410"/>
                      <a:pt x="1333500" y="257810"/>
                      <a:pt x="1328420" y="281940"/>
                    </a:cubicBezTo>
                    <a:cubicBezTo>
                      <a:pt x="1322070" y="304800"/>
                      <a:pt x="1311910" y="328930"/>
                      <a:pt x="1299210" y="349250"/>
                    </a:cubicBezTo>
                    <a:cubicBezTo>
                      <a:pt x="1286510" y="369570"/>
                      <a:pt x="1270000" y="388620"/>
                      <a:pt x="1250950" y="402590"/>
                    </a:cubicBezTo>
                    <a:cubicBezTo>
                      <a:pt x="1231900" y="417830"/>
                      <a:pt x="1210310" y="430530"/>
                      <a:pt x="1187450" y="439420"/>
                    </a:cubicBezTo>
                    <a:cubicBezTo>
                      <a:pt x="1164590" y="447040"/>
                      <a:pt x="1139190" y="452120"/>
                      <a:pt x="1115060" y="453390"/>
                    </a:cubicBezTo>
                    <a:cubicBezTo>
                      <a:pt x="1090930" y="453390"/>
                      <a:pt x="1065530" y="449580"/>
                      <a:pt x="1042670" y="443230"/>
                    </a:cubicBezTo>
                    <a:cubicBezTo>
                      <a:pt x="1019810" y="435610"/>
                      <a:pt x="996950" y="424180"/>
                      <a:pt x="977900" y="410210"/>
                    </a:cubicBezTo>
                    <a:cubicBezTo>
                      <a:pt x="957580" y="396240"/>
                      <a:pt x="939800" y="378460"/>
                      <a:pt x="925830" y="359410"/>
                    </a:cubicBezTo>
                    <a:cubicBezTo>
                      <a:pt x="911860" y="339090"/>
                      <a:pt x="900430" y="316230"/>
                      <a:pt x="894080" y="293370"/>
                    </a:cubicBezTo>
                    <a:cubicBezTo>
                      <a:pt x="886460" y="270510"/>
                      <a:pt x="882650" y="245110"/>
                      <a:pt x="883920" y="220980"/>
                    </a:cubicBezTo>
                    <a:cubicBezTo>
                      <a:pt x="883920" y="196850"/>
                      <a:pt x="889000" y="171450"/>
                      <a:pt x="897890" y="149860"/>
                    </a:cubicBezTo>
                    <a:cubicBezTo>
                      <a:pt x="905510" y="127000"/>
                      <a:pt x="918210" y="104140"/>
                      <a:pt x="933450" y="86360"/>
                    </a:cubicBezTo>
                    <a:cubicBezTo>
                      <a:pt x="948690" y="67310"/>
                      <a:pt x="967740" y="49530"/>
                      <a:pt x="988060" y="36830"/>
                    </a:cubicBezTo>
                    <a:cubicBezTo>
                      <a:pt x="1008380" y="24130"/>
                      <a:pt x="1031240" y="13970"/>
                      <a:pt x="1055370" y="8890"/>
                    </a:cubicBezTo>
                    <a:cubicBezTo>
                      <a:pt x="1078230" y="2540"/>
                      <a:pt x="1103630" y="0"/>
                      <a:pt x="1127760" y="2540"/>
                    </a:cubicBezTo>
                    <a:cubicBezTo>
                      <a:pt x="1151890" y="3810"/>
                      <a:pt x="1176020" y="10160"/>
                      <a:pt x="1198880" y="20320"/>
                    </a:cubicBezTo>
                    <a:cubicBezTo>
                      <a:pt x="1220470" y="29210"/>
                      <a:pt x="1242060" y="43180"/>
                      <a:pt x="1259840" y="59690"/>
                    </a:cubicBezTo>
                    <a:cubicBezTo>
                      <a:pt x="1277620" y="74930"/>
                      <a:pt x="1294130" y="95250"/>
                      <a:pt x="1305560" y="115570"/>
                    </a:cubicBezTo>
                    <a:cubicBezTo>
                      <a:pt x="1316990" y="137160"/>
                      <a:pt x="1325880" y="161290"/>
                      <a:pt x="1330960" y="184150"/>
                    </a:cubicBezTo>
                    <a:cubicBezTo>
                      <a:pt x="1336040" y="208280"/>
                      <a:pt x="1336040" y="233680"/>
                      <a:pt x="1333500" y="257810"/>
                    </a:cubicBezTo>
                    <a:cubicBezTo>
                      <a:pt x="1329690" y="281940"/>
                      <a:pt x="1322070" y="306070"/>
                      <a:pt x="1311910" y="327660"/>
                    </a:cubicBezTo>
                    <a:cubicBezTo>
                      <a:pt x="1300480" y="349250"/>
                      <a:pt x="1294130" y="368300"/>
                      <a:pt x="1268730" y="387350"/>
                    </a:cubicBezTo>
                    <a:cubicBezTo>
                      <a:pt x="1212850" y="425450"/>
                      <a:pt x="1073150" y="453390"/>
                      <a:pt x="941070" y="478790"/>
                    </a:cubicBezTo>
                    <a:cubicBezTo>
                      <a:pt x="751840" y="515620"/>
                      <a:pt x="332740" y="549910"/>
                      <a:pt x="232410" y="553720"/>
                    </a:cubicBezTo>
                    <a:cubicBezTo>
                      <a:pt x="205740" y="553720"/>
                      <a:pt x="199390" y="554990"/>
                      <a:pt x="180340" y="551180"/>
                    </a:cubicBezTo>
                    <a:cubicBezTo>
                      <a:pt x="153670" y="544830"/>
                      <a:pt x="113030" y="530860"/>
                      <a:pt x="86360" y="510540"/>
                    </a:cubicBezTo>
                    <a:cubicBezTo>
                      <a:pt x="59690" y="490220"/>
                      <a:pt x="35560" y="461010"/>
                      <a:pt x="21590" y="430530"/>
                    </a:cubicBezTo>
                    <a:cubicBezTo>
                      <a:pt x="7620" y="400050"/>
                      <a:pt x="0" y="363220"/>
                      <a:pt x="1270" y="328930"/>
                    </a:cubicBezTo>
                    <a:cubicBezTo>
                      <a:pt x="2540" y="295910"/>
                      <a:pt x="17780" y="255270"/>
                      <a:pt x="30480" y="231140"/>
                    </a:cubicBezTo>
                    <a:cubicBezTo>
                      <a:pt x="39370" y="213360"/>
                      <a:pt x="46990" y="203200"/>
                      <a:pt x="60960" y="189230"/>
                    </a:cubicBezTo>
                    <a:cubicBezTo>
                      <a:pt x="82550" y="170180"/>
                      <a:pt x="123190" y="144780"/>
                      <a:pt x="148590" y="134620"/>
                    </a:cubicBezTo>
                    <a:cubicBezTo>
                      <a:pt x="167640" y="127000"/>
                      <a:pt x="199390" y="124460"/>
                      <a:pt x="19939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761B4D07-B40C-04D5-D344-83D8DDD7445D}"/>
                </a:ext>
              </a:extLst>
            </p:cNvPr>
            <p:cNvGrpSpPr/>
            <p:nvPr/>
          </p:nvGrpSpPr>
          <p:grpSpPr>
            <a:xfrm>
              <a:off x="5786846" y="5942572"/>
              <a:ext cx="554355" cy="473075"/>
              <a:chOff x="0" y="0"/>
              <a:chExt cx="1108710" cy="946150"/>
            </a:xfrm>
          </p:grpSpPr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9DD8C46D-A7AE-9027-03F7-1EC0B4378357}"/>
                  </a:ext>
                </a:extLst>
              </p:cNvPr>
              <p:cNvSpPr/>
              <p:nvPr/>
            </p:nvSpPr>
            <p:spPr>
              <a:xfrm>
                <a:off x="43180" y="49530"/>
                <a:ext cx="101600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1016000" h="847090">
                    <a:moveTo>
                      <a:pt x="92710" y="461010"/>
                    </a:moveTo>
                    <a:cubicBezTo>
                      <a:pt x="715010" y="17780"/>
                      <a:pt x="725170" y="12700"/>
                      <a:pt x="748030" y="7620"/>
                    </a:cubicBezTo>
                    <a:cubicBezTo>
                      <a:pt x="769620" y="2540"/>
                      <a:pt x="795020" y="0"/>
                      <a:pt x="816610" y="2540"/>
                    </a:cubicBezTo>
                    <a:cubicBezTo>
                      <a:pt x="839470" y="3810"/>
                      <a:pt x="863600" y="10160"/>
                      <a:pt x="885190" y="19050"/>
                    </a:cubicBezTo>
                    <a:cubicBezTo>
                      <a:pt x="905510" y="27940"/>
                      <a:pt x="925830" y="40640"/>
                      <a:pt x="943610" y="55880"/>
                    </a:cubicBezTo>
                    <a:cubicBezTo>
                      <a:pt x="960120" y="71120"/>
                      <a:pt x="975360" y="90170"/>
                      <a:pt x="986790" y="110490"/>
                    </a:cubicBezTo>
                    <a:cubicBezTo>
                      <a:pt x="998220" y="130810"/>
                      <a:pt x="1007110" y="153670"/>
                      <a:pt x="1010920" y="175260"/>
                    </a:cubicBezTo>
                    <a:cubicBezTo>
                      <a:pt x="1016000" y="198120"/>
                      <a:pt x="1016000" y="222250"/>
                      <a:pt x="1013460" y="245110"/>
                    </a:cubicBezTo>
                    <a:cubicBezTo>
                      <a:pt x="1009650" y="267970"/>
                      <a:pt x="1003300" y="290830"/>
                      <a:pt x="993140" y="312420"/>
                    </a:cubicBezTo>
                    <a:cubicBezTo>
                      <a:pt x="982980" y="332740"/>
                      <a:pt x="967740" y="351790"/>
                      <a:pt x="952500" y="368300"/>
                    </a:cubicBezTo>
                    <a:cubicBezTo>
                      <a:pt x="935990" y="384810"/>
                      <a:pt x="915670" y="398780"/>
                      <a:pt x="895350" y="408940"/>
                    </a:cubicBezTo>
                    <a:cubicBezTo>
                      <a:pt x="875030" y="419100"/>
                      <a:pt x="852170" y="426720"/>
                      <a:pt x="829310" y="429260"/>
                    </a:cubicBezTo>
                    <a:cubicBezTo>
                      <a:pt x="806450" y="433070"/>
                      <a:pt x="782320" y="431800"/>
                      <a:pt x="759460" y="427990"/>
                    </a:cubicBezTo>
                    <a:cubicBezTo>
                      <a:pt x="736600" y="422910"/>
                      <a:pt x="713740" y="415290"/>
                      <a:pt x="694690" y="403860"/>
                    </a:cubicBezTo>
                    <a:cubicBezTo>
                      <a:pt x="674370" y="392430"/>
                      <a:pt x="655320" y="377190"/>
                      <a:pt x="640080" y="360680"/>
                    </a:cubicBezTo>
                    <a:cubicBezTo>
                      <a:pt x="624840" y="342900"/>
                      <a:pt x="610870" y="322580"/>
                      <a:pt x="601980" y="300990"/>
                    </a:cubicBezTo>
                    <a:cubicBezTo>
                      <a:pt x="593090" y="280670"/>
                      <a:pt x="588010" y="256540"/>
                      <a:pt x="585470" y="233680"/>
                    </a:cubicBezTo>
                    <a:cubicBezTo>
                      <a:pt x="584200" y="210820"/>
                      <a:pt x="585470" y="186690"/>
                      <a:pt x="590550" y="165100"/>
                    </a:cubicBezTo>
                    <a:cubicBezTo>
                      <a:pt x="596900" y="142240"/>
                      <a:pt x="605790" y="119380"/>
                      <a:pt x="618490" y="100330"/>
                    </a:cubicBezTo>
                    <a:cubicBezTo>
                      <a:pt x="631190" y="81280"/>
                      <a:pt x="647700" y="63500"/>
                      <a:pt x="665480" y="48260"/>
                    </a:cubicBezTo>
                    <a:cubicBezTo>
                      <a:pt x="683260" y="34290"/>
                      <a:pt x="703580" y="22860"/>
                      <a:pt x="725170" y="13970"/>
                    </a:cubicBezTo>
                    <a:cubicBezTo>
                      <a:pt x="746760" y="6350"/>
                      <a:pt x="770890" y="2540"/>
                      <a:pt x="793750" y="1270"/>
                    </a:cubicBezTo>
                    <a:cubicBezTo>
                      <a:pt x="816610" y="1270"/>
                      <a:pt x="840740" y="3810"/>
                      <a:pt x="862330" y="10160"/>
                    </a:cubicBezTo>
                    <a:cubicBezTo>
                      <a:pt x="885190" y="17780"/>
                      <a:pt x="906780" y="27940"/>
                      <a:pt x="925830" y="41910"/>
                    </a:cubicBezTo>
                    <a:cubicBezTo>
                      <a:pt x="943610" y="54610"/>
                      <a:pt x="961390" y="72390"/>
                      <a:pt x="974090" y="91440"/>
                    </a:cubicBezTo>
                    <a:cubicBezTo>
                      <a:pt x="988060" y="109220"/>
                      <a:pt x="998220" y="130810"/>
                      <a:pt x="1005840" y="153670"/>
                    </a:cubicBezTo>
                    <a:cubicBezTo>
                      <a:pt x="1012190" y="175260"/>
                      <a:pt x="1016000" y="199390"/>
                      <a:pt x="1014730" y="222250"/>
                    </a:cubicBezTo>
                    <a:cubicBezTo>
                      <a:pt x="1014730" y="245110"/>
                      <a:pt x="1009650" y="269240"/>
                      <a:pt x="1002030" y="290830"/>
                    </a:cubicBezTo>
                    <a:cubicBezTo>
                      <a:pt x="994410" y="312420"/>
                      <a:pt x="990600" y="325120"/>
                      <a:pt x="967740" y="350520"/>
                    </a:cubicBezTo>
                    <a:cubicBezTo>
                      <a:pt x="890270" y="438150"/>
                      <a:pt x="424180" y="753110"/>
                      <a:pt x="334010" y="808990"/>
                    </a:cubicBezTo>
                    <a:cubicBezTo>
                      <a:pt x="311150" y="822960"/>
                      <a:pt x="307340" y="826770"/>
                      <a:pt x="289560" y="833120"/>
                    </a:cubicBezTo>
                    <a:cubicBezTo>
                      <a:pt x="262890" y="840740"/>
                      <a:pt x="215900" y="847090"/>
                      <a:pt x="187960" y="845820"/>
                    </a:cubicBezTo>
                    <a:cubicBezTo>
                      <a:pt x="168910" y="844550"/>
                      <a:pt x="156210" y="840740"/>
                      <a:pt x="138430" y="833120"/>
                    </a:cubicBezTo>
                    <a:cubicBezTo>
                      <a:pt x="114300" y="821690"/>
                      <a:pt x="77470" y="800100"/>
                      <a:pt x="55880" y="775970"/>
                    </a:cubicBezTo>
                    <a:cubicBezTo>
                      <a:pt x="33020" y="751840"/>
                      <a:pt x="16510" y="717550"/>
                      <a:pt x="7620" y="685800"/>
                    </a:cubicBezTo>
                    <a:cubicBezTo>
                      <a:pt x="0" y="654050"/>
                      <a:pt x="2540" y="612140"/>
                      <a:pt x="7620" y="584200"/>
                    </a:cubicBezTo>
                    <a:cubicBezTo>
                      <a:pt x="11430" y="565150"/>
                      <a:pt x="16510" y="553720"/>
                      <a:pt x="26670" y="537210"/>
                    </a:cubicBezTo>
                    <a:cubicBezTo>
                      <a:pt x="40640" y="513080"/>
                      <a:pt x="92710" y="461010"/>
                      <a:pt x="927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5" name="Group 29">
              <a:extLst>
                <a:ext uri="{FF2B5EF4-FFF2-40B4-BE49-F238E27FC236}">
                  <a16:creationId xmlns:a16="http://schemas.microsoft.com/office/drawing/2014/main" id="{3FD16C76-CCFF-8356-E6D6-D96ABDCB9E8C}"/>
                </a:ext>
              </a:extLst>
            </p:cNvPr>
            <p:cNvGrpSpPr/>
            <p:nvPr/>
          </p:nvGrpSpPr>
          <p:grpSpPr>
            <a:xfrm>
              <a:off x="5866856" y="6614402"/>
              <a:ext cx="420370" cy="307975"/>
              <a:chOff x="0" y="0"/>
              <a:chExt cx="840740" cy="615950"/>
            </a:xfrm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E72C10BB-FAE3-A50E-983F-CC3086454644}"/>
                  </a:ext>
                </a:extLst>
              </p:cNvPr>
              <p:cNvSpPr/>
              <p:nvPr/>
            </p:nvSpPr>
            <p:spPr>
              <a:xfrm>
                <a:off x="50800" y="50800"/>
                <a:ext cx="740410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740410" h="516890">
                    <a:moveTo>
                      <a:pt x="243840" y="0"/>
                    </a:moveTo>
                    <a:cubicBezTo>
                      <a:pt x="420370" y="31750"/>
                      <a:pt x="576580" y="119380"/>
                      <a:pt x="582930" y="110490"/>
                    </a:cubicBezTo>
                    <a:cubicBezTo>
                      <a:pt x="585470" y="106680"/>
                      <a:pt x="552450" y="82550"/>
                      <a:pt x="554990" y="78740"/>
                    </a:cubicBezTo>
                    <a:cubicBezTo>
                      <a:pt x="557530" y="74930"/>
                      <a:pt x="600710" y="90170"/>
                      <a:pt x="622300" y="101600"/>
                    </a:cubicBezTo>
                    <a:cubicBezTo>
                      <a:pt x="642620" y="111760"/>
                      <a:pt x="662940" y="127000"/>
                      <a:pt x="678180" y="143510"/>
                    </a:cubicBezTo>
                    <a:cubicBezTo>
                      <a:pt x="694690" y="160020"/>
                      <a:pt x="708660" y="180340"/>
                      <a:pt x="718820" y="201930"/>
                    </a:cubicBezTo>
                    <a:cubicBezTo>
                      <a:pt x="728980" y="223520"/>
                      <a:pt x="735330" y="246380"/>
                      <a:pt x="737870" y="270510"/>
                    </a:cubicBezTo>
                    <a:cubicBezTo>
                      <a:pt x="740410" y="293370"/>
                      <a:pt x="739140" y="317500"/>
                      <a:pt x="735330" y="340360"/>
                    </a:cubicBezTo>
                    <a:cubicBezTo>
                      <a:pt x="730250" y="363220"/>
                      <a:pt x="721360" y="387350"/>
                      <a:pt x="708660" y="406400"/>
                    </a:cubicBezTo>
                    <a:cubicBezTo>
                      <a:pt x="697230" y="426720"/>
                      <a:pt x="680720" y="445770"/>
                      <a:pt x="664210" y="461010"/>
                    </a:cubicBezTo>
                    <a:cubicBezTo>
                      <a:pt x="646430" y="476250"/>
                      <a:pt x="624840" y="488950"/>
                      <a:pt x="603250" y="497840"/>
                    </a:cubicBezTo>
                    <a:cubicBezTo>
                      <a:pt x="581660" y="506730"/>
                      <a:pt x="557530" y="511810"/>
                      <a:pt x="534670" y="514350"/>
                    </a:cubicBezTo>
                    <a:cubicBezTo>
                      <a:pt x="510540" y="515620"/>
                      <a:pt x="486410" y="513080"/>
                      <a:pt x="463550" y="506730"/>
                    </a:cubicBezTo>
                    <a:cubicBezTo>
                      <a:pt x="440690" y="500380"/>
                      <a:pt x="417830" y="490220"/>
                      <a:pt x="398780" y="477520"/>
                    </a:cubicBezTo>
                    <a:cubicBezTo>
                      <a:pt x="379730" y="464820"/>
                      <a:pt x="361950" y="447040"/>
                      <a:pt x="346710" y="429260"/>
                    </a:cubicBezTo>
                    <a:cubicBezTo>
                      <a:pt x="332740" y="410210"/>
                      <a:pt x="321310" y="388620"/>
                      <a:pt x="313690" y="367030"/>
                    </a:cubicBezTo>
                    <a:cubicBezTo>
                      <a:pt x="306070" y="344170"/>
                      <a:pt x="302260" y="320040"/>
                      <a:pt x="300990" y="297180"/>
                    </a:cubicBezTo>
                    <a:cubicBezTo>
                      <a:pt x="300990" y="273050"/>
                      <a:pt x="304800" y="248920"/>
                      <a:pt x="312420" y="227330"/>
                    </a:cubicBezTo>
                    <a:cubicBezTo>
                      <a:pt x="320040" y="204470"/>
                      <a:pt x="331470" y="182880"/>
                      <a:pt x="345440" y="163830"/>
                    </a:cubicBezTo>
                    <a:cubicBezTo>
                      <a:pt x="359410" y="144780"/>
                      <a:pt x="377190" y="128270"/>
                      <a:pt x="396240" y="114300"/>
                    </a:cubicBezTo>
                    <a:cubicBezTo>
                      <a:pt x="415290" y="101600"/>
                      <a:pt x="438150" y="91440"/>
                      <a:pt x="461010" y="85090"/>
                    </a:cubicBezTo>
                    <a:cubicBezTo>
                      <a:pt x="482600" y="78740"/>
                      <a:pt x="508000" y="74930"/>
                      <a:pt x="530860" y="76200"/>
                    </a:cubicBezTo>
                    <a:cubicBezTo>
                      <a:pt x="553720" y="77470"/>
                      <a:pt x="577850" y="82550"/>
                      <a:pt x="600710" y="91440"/>
                    </a:cubicBezTo>
                    <a:cubicBezTo>
                      <a:pt x="622300" y="100330"/>
                      <a:pt x="643890" y="111760"/>
                      <a:pt x="661670" y="127000"/>
                    </a:cubicBezTo>
                    <a:cubicBezTo>
                      <a:pt x="679450" y="142240"/>
                      <a:pt x="694690" y="161290"/>
                      <a:pt x="707390" y="181610"/>
                    </a:cubicBezTo>
                    <a:cubicBezTo>
                      <a:pt x="720090" y="200660"/>
                      <a:pt x="728980" y="223520"/>
                      <a:pt x="734060" y="246380"/>
                    </a:cubicBezTo>
                    <a:cubicBezTo>
                      <a:pt x="739140" y="269240"/>
                      <a:pt x="740410" y="294640"/>
                      <a:pt x="737870" y="317500"/>
                    </a:cubicBezTo>
                    <a:cubicBezTo>
                      <a:pt x="736600" y="340360"/>
                      <a:pt x="730250" y="364490"/>
                      <a:pt x="720090" y="386080"/>
                    </a:cubicBezTo>
                    <a:cubicBezTo>
                      <a:pt x="709930" y="406400"/>
                      <a:pt x="695960" y="427990"/>
                      <a:pt x="680720" y="444500"/>
                    </a:cubicBezTo>
                    <a:cubicBezTo>
                      <a:pt x="664210" y="462280"/>
                      <a:pt x="645160" y="477520"/>
                      <a:pt x="624840" y="487680"/>
                    </a:cubicBezTo>
                    <a:cubicBezTo>
                      <a:pt x="604520" y="499110"/>
                      <a:pt x="580390" y="506730"/>
                      <a:pt x="557530" y="510540"/>
                    </a:cubicBezTo>
                    <a:cubicBezTo>
                      <a:pt x="534670" y="515620"/>
                      <a:pt x="515620" y="516890"/>
                      <a:pt x="486410" y="511810"/>
                    </a:cubicBezTo>
                    <a:cubicBezTo>
                      <a:pt x="438150" y="502920"/>
                      <a:pt x="356870" y="457200"/>
                      <a:pt x="295910" y="440690"/>
                    </a:cubicBezTo>
                    <a:cubicBezTo>
                      <a:pt x="240030" y="424180"/>
                      <a:pt x="176530" y="427990"/>
                      <a:pt x="133350" y="408940"/>
                    </a:cubicBezTo>
                    <a:cubicBezTo>
                      <a:pt x="99060" y="394970"/>
                      <a:pt x="69850" y="369570"/>
                      <a:pt x="50800" y="349250"/>
                    </a:cubicBezTo>
                    <a:cubicBezTo>
                      <a:pt x="36830" y="335280"/>
                      <a:pt x="30480" y="325120"/>
                      <a:pt x="22860" y="306070"/>
                    </a:cubicBezTo>
                    <a:cubicBezTo>
                      <a:pt x="11430" y="280670"/>
                      <a:pt x="0" y="240030"/>
                      <a:pt x="0" y="207010"/>
                    </a:cubicBezTo>
                    <a:cubicBezTo>
                      <a:pt x="1270" y="173990"/>
                      <a:pt x="11430" y="137160"/>
                      <a:pt x="26670" y="107950"/>
                    </a:cubicBezTo>
                    <a:cubicBezTo>
                      <a:pt x="43180" y="80010"/>
                      <a:pt x="73660" y="50800"/>
                      <a:pt x="96520" y="33020"/>
                    </a:cubicBezTo>
                    <a:cubicBezTo>
                      <a:pt x="111760" y="21590"/>
                      <a:pt x="123190" y="16510"/>
                      <a:pt x="142240" y="10160"/>
                    </a:cubicBezTo>
                    <a:cubicBezTo>
                      <a:pt x="168910" y="2540"/>
                      <a:pt x="243840" y="0"/>
                      <a:pt x="243840" y="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09" name="Freeform 10">
            <a:extLst>
              <a:ext uri="{FF2B5EF4-FFF2-40B4-BE49-F238E27FC236}">
                <a16:creationId xmlns:a16="http://schemas.microsoft.com/office/drawing/2014/main" id="{2D93476C-556C-AFBD-7FC7-3401E58797CD}"/>
              </a:ext>
            </a:extLst>
          </p:cNvPr>
          <p:cNvSpPr/>
          <p:nvPr/>
        </p:nvSpPr>
        <p:spPr>
          <a:xfrm>
            <a:off x="11058499" y="3418230"/>
            <a:ext cx="619842" cy="948661"/>
          </a:xfrm>
          <a:custGeom>
            <a:avLst/>
            <a:gdLst/>
            <a:ahLst/>
            <a:cxnLst/>
            <a:rect l="l" t="t" r="r" b="b"/>
            <a:pathLst>
              <a:path w="1566807" h="2835850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4D28B0D-5AA2-7ABD-6F32-BE00AE737C8B}"/>
              </a:ext>
            </a:extLst>
          </p:cNvPr>
          <p:cNvGrpSpPr/>
          <p:nvPr/>
        </p:nvGrpSpPr>
        <p:grpSpPr>
          <a:xfrm>
            <a:off x="10464801" y="52289"/>
            <a:ext cx="1524000" cy="1176812"/>
            <a:chOff x="8099327" y="4123103"/>
            <a:chExt cx="1996209" cy="1996209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5619D4C9-8471-BF8C-0127-BBAFD18F63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2" name="Group 38">
              <a:extLst>
                <a:ext uri="{FF2B5EF4-FFF2-40B4-BE49-F238E27FC236}">
                  <a16:creationId xmlns:a16="http://schemas.microsoft.com/office/drawing/2014/main" id="{E53EB094-276E-9ED0-EAD5-367B7B76D75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B4D8608B-05EE-E39F-EE05-6F0D59F9E80E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3" name="Group 40">
              <a:extLst>
                <a:ext uri="{FF2B5EF4-FFF2-40B4-BE49-F238E27FC236}">
                  <a16:creationId xmlns:a16="http://schemas.microsoft.com/office/drawing/2014/main" id="{18F4FB3D-ACBB-5D47-578E-B2BB3D20D68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8B0B3CB-320C-F8F0-90F5-C5B14BD6EE73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5F2BA95-95F6-041F-1347-E01873A4EC2C}"/>
              </a:ext>
            </a:extLst>
          </p:cNvPr>
          <p:cNvGrpSpPr/>
          <p:nvPr/>
        </p:nvGrpSpPr>
        <p:grpSpPr>
          <a:xfrm>
            <a:off x="-571442" y="5861799"/>
            <a:ext cx="1792069" cy="1176812"/>
            <a:chOff x="8099327" y="4123103"/>
            <a:chExt cx="1996209" cy="1996209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30A6AB06-DB87-548D-7583-F1731197AD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8" name="Group 38">
              <a:extLst>
                <a:ext uri="{FF2B5EF4-FFF2-40B4-BE49-F238E27FC236}">
                  <a16:creationId xmlns:a16="http://schemas.microsoft.com/office/drawing/2014/main" id="{7301C926-4874-96C9-96FF-4E9650472CF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5E2425DB-B80C-369D-E5D9-BED886980083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9" name="Group 40">
              <a:extLst>
                <a:ext uri="{FF2B5EF4-FFF2-40B4-BE49-F238E27FC236}">
                  <a16:creationId xmlns:a16="http://schemas.microsoft.com/office/drawing/2014/main" id="{DF75F814-3E9E-FB9D-7177-255F5D9A517F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610B4AC5-5F23-9B19-CCF3-2968A02539D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2" name="Picture 35" descr="Picture 35">
            <a:extLst>
              <a:ext uri="{FF2B5EF4-FFF2-40B4-BE49-F238E27FC236}">
                <a16:creationId xmlns:a16="http://schemas.microsoft.com/office/drawing/2014/main" id="{425BD62A-271B-BB32-0103-324A5748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10535595" y="581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ED3138FD-7A8F-1ADB-88C8-14C425C4D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132C9F9-9E40-E947-5F90-E28953BF49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43" y="632592"/>
            <a:ext cx="3086335" cy="32207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9B3C09-1A7F-3BD5-AD74-79FC391C55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3554" y="3285732"/>
            <a:ext cx="1771328" cy="17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3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C8FDD49-9A74-DB4C-1B1F-171B0B14DFE5}"/>
              </a:ext>
            </a:extLst>
          </p:cNvPr>
          <p:cNvGrpSpPr/>
          <p:nvPr/>
        </p:nvGrpSpPr>
        <p:grpSpPr>
          <a:xfrm>
            <a:off x="11627415" y="-413838"/>
            <a:ext cx="917940" cy="7776021"/>
            <a:chOff x="-82279" y="-459010"/>
            <a:chExt cx="1610725" cy="7776021"/>
          </a:xfrm>
        </p:grpSpPr>
        <p:grpSp>
          <p:nvGrpSpPr>
            <p:cNvPr id="8" name="Group 8"/>
            <p:cNvGrpSpPr/>
            <p:nvPr/>
          </p:nvGrpSpPr>
          <p:grpSpPr>
            <a:xfrm>
              <a:off x="-82279" y="-459010"/>
              <a:ext cx="1332669" cy="7776021"/>
              <a:chOff x="0" y="0"/>
              <a:chExt cx="2531110" cy="147688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90" y="-35560"/>
              <a:ext cx="1118870" cy="7207250"/>
              <a:chOff x="0" y="0"/>
              <a:chExt cx="2237740" cy="14414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90196" y="-52706"/>
              <a:ext cx="1238250" cy="7219315"/>
              <a:chOff x="0" y="0"/>
              <a:chExt cx="2476500" cy="144386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A7C1C1E-7EE9-280B-B715-DA006B6BA57A}"/>
              </a:ext>
            </a:extLst>
          </p:cNvPr>
          <p:cNvGrpSpPr/>
          <p:nvPr/>
        </p:nvGrpSpPr>
        <p:grpSpPr>
          <a:xfrm>
            <a:off x="952127" y="3345992"/>
            <a:ext cx="452755" cy="408939"/>
            <a:chOff x="1995806" y="4122421"/>
            <a:chExt cx="452755" cy="408939"/>
          </a:xfrm>
        </p:grpSpPr>
        <p:grpSp>
          <p:nvGrpSpPr>
            <p:cNvPr id="20" name="Group 20"/>
            <p:cNvGrpSpPr/>
            <p:nvPr/>
          </p:nvGrpSpPr>
          <p:grpSpPr>
            <a:xfrm>
              <a:off x="2063750" y="4122421"/>
              <a:ext cx="256540" cy="315595"/>
              <a:chOff x="0" y="0"/>
              <a:chExt cx="513080" cy="631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450" y="49530"/>
                <a:ext cx="42037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530860">
                    <a:moveTo>
                      <a:pt x="245110" y="487680"/>
                    </a:moveTo>
                    <a:cubicBezTo>
                      <a:pt x="0" y="92710"/>
                      <a:pt x="3810" y="77470"/>
                      <a:pt x="10160" y="60960"/>
                    </a:cubicBezTo>
                    <a:cubicBezTo>
                      <a:pt x="16510" y="43180"/>
                      <a:pt x="31750" y="25400"/>
                      <a:pt x="48260" y="15240"/>
                    </a:cubicBezTo>
                    <a:cubicBezTo>
                      <a:pt x="64770" y="5080"/>
                      <a:pt x="87630" y="0"/>
                      <a:pt x="106680" y="2540"/>
                    </a:cubicBezTo>
                    <a:cubicBezTo>
                      <a:pt x="124460" y="3810"/>
                      <a:pt x="147320" y="16510"/>
                      <a:pt x="160020" y="26670"/>
                    </a:cubicBezTo>
                    <a:cubicBezTo>
                      <a:pt x="168910" y="34290"/>
                      <a:pt x="173990" y="40640"/>
                      <a:pt x="177800" y="50800"/>
                    </a:cubicBezTo>
                    <a:cubicBezTo>
                      <a:pt x="184150" y="66040"/>
                      <a:pt x="190500" y="90170"/>
                      <a:pt x="187960" y="109220"/>
                    </a:cubicBezTo>
                    <a:cubicBezTo>
                      <a:pt x="185420" y="128270"/>
                      <a:pt x="173990" y="148590"/>
                      <a:pt x="160020" y="161290"/>
                    </a:cubicBezTo>
                    <a:cubicBezTo>
                      <a:pt x="147320" y="173990"/>
                      <a:pt x="121920" y="184150"/>
                      <a:pt x="106680" y="186690"/>
                    </a:cubicBezTo>
                    <a:cubicBezTo>
                      <a:pt x="95250" y="189230"/>
                      <a:pt x="87630" y="187960"/>
                      <a:pt x="76200" y="185420"/>
                    </a:cubicBezTo>
                    <a:cubicBezTo>
                      <a:pt x="60960" y="180340"/>
                      <a:pt x="36830" y="166370"/>
                      <a:pt x="25400" y="154940"/>
                    </a:cubicBezTo>
                    <a:cubicBezTo>
                      <a:pt x="17780" y="146050"/>
                      <a:pt x="13970" y="139700"/>
                      <a:pt x="10160" y="129540"/>
                    </a:cubicBezTo>
                    <a:cubicBezTo>
                      <a:pt x="5080" y="114300"/>
                      <a:pt x="2540" y="87630"/>
                      <a:pt x="6350" y="69850"/>
                    </a:cubicBezTo>
                    <a:cubicBezTo>
                      <a:pt x="11430" y="52070"/>
                      <a:pt x="25400" y="31750"/>
                      <a:pt x="40640" y="20320"/>
                    </a:cubicBezTo>
                    <a:cubicBezTo>
                      <a:pt x="54610" y="8890"/>
                      <a:pt x="77470" y="1270"/>
                      <a:pt x="96520" y="1270"/>
                    </a:cubicBezTo>
                    <a:cubicBezTo>
                      <a:pt x="114300" y="1270"/>
                      <a:pt x="130810" y="3810"/>
                      <a:pt x="152400" y="20320"/>
                    </a:cubicBezTo>
                    <a:cubicBezTo>
                      <a:pt x="212090" y="66040"/>
                      <a:pt x="370840" y="311150"/>
                      <a:pt x="403860" y="384810"/>
                    </a:cubicBezTo>
                    <a:cubicBezTo>
                      <a:pt x="416560" y="414020"/>
                      <a:pt x="420370" y="429260"/>
                      <a:pt x="417830" y="450850"/>
                    </a:cubicBezTo>
                    <a:cubicBezTo>
                      <a:pt x="414020" y="471170"/>
                      <a:pt x="401320" y="495300"/>
                      <a:pt x="384810" y="509270"/>
                    </a:cubicBezTo>
                    <a:cubicBezTo>
                      <a:pt x="368300" y="521970"/>
                      <a:pt x="340360" y="529590"/>
                      <a:pt x="321310" y="530860"/>
                    </a:cubicBezTo>
                    <a:cubicBezTo>
                      <a:pt x="306070" y="530860"/>
                      <a:pt x="290830" y="525780"/>
                      <a:pt x="278130" y="518160"/>
                    </a:cubicBezTo>
                    <a:cubicBezTo>
                      <a:pt x="265430" y="511810"/>
                      <a:pt x="245110" y="487680"/>
                      <a:pt x="245110" y="4876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95806" y="4348480"/>
              <a:ext cx="225425" cy="182880"/>
              <a:chOff x="0" y="0"/>
              <a:chExt cx="450850" cy="3657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35560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9240">
                    <a:moveTo>
                      <a:pt x="223520" y="262890"/>
                    </a:moveTo>
                    <a:cubicBezTo>
                      <a:pt x="19050" y="160020"/>
                      <a:pt x="10160" y="139700"/>
                      <a:pt x="5080" y="123190"/>
                    </a:cubicBezTo>
                    <a:cubicBezTo>
                      <a:pt x="1270" y="111760"/>
                      <a:pt x="0" y="104140"/>
                      <a:pt x="2540" y="91440"/>
                    </a:cubicBezTo>
                    <a:cubicBezTo>
                      <a:pt x="5080" y="74930"/>
                      <a:pt x="13970" y="49530"/>
                      <a:pt x="27940" y="34290"/>
                    </a:cubicBezTo>
                    <a:cubicBezTo>
                      <a:pt x="40640" y="20320"/>
                      <a:pt x="63500" y="7620"/>
                      <a:pt x="82550" y="3810"/>
                    </a:cubicBezTo>
                    <a:cubicBezTo>
                      <a:pt x="101600" y="0"/>
                      <a:pt x="127000" y="3810"/>
                      <a:pt x="144780" y="12700"/>
                    </a:cubicBezTo>
                    <a:cubicBezTo>
                      <a:pt x="162560" y="21590"/>
                      <a:pt x="180340" y="43180"/>
                      <a:pt x="189230" y="58420"/>
                    </a:cubicBezTo>
                    <a:cubicBezTo>
                      <a:pt x="194310" y="68580"/>
                      <a:pt x="196850" y="77470"/>
                      <a:pt x="198120" y="88900"/>
                    </a:cubicBezTo>
                    <a:cubicBezTo>
                      <a:pt x="199390" y="99060"/>
                      <a:pt x="199390" y="107950"/>
                      <a:pt x="196850" y="120650"/>
                    </a:cubicBezTo>
                    <a:cubicBezTo>
                      <a:pt x="191770" y="135890"/>
                      <a:pt x="176530" y="162560"/>
                      <a:pt x="165100" y="173990"/>
                    </a:cubicBezTo>
                    <a:cubicBezTo>
                      <a:pt x="157480" y="182880"/>
                      <a:pt x="149860" y="187960"/>
                      <a:pt x="138430" y="191770"/>
                    </a:cubicBezTo>
                    <a:cubicBezTo>
                      <a:pt x="121920" y="196850"/>
                      <a:pt x="95250" y="200660"/>
                      <a:pt x="76200" y="195580"/>
                    </a:cubicBezTo>
                    <a:cubicBezTo>
                      <a:pt x="57150" y="190500"/>
                      <a:pt x="34290" y="173990"/>
                      <a:pt x="22860" y="161290"/>
                    </a:cubicBezTo>
                    <a:cubicBezTo>
                      <a:pt x="15240" y="152400"/>
                      <a:pt x="11430" y="146050"/>
                      <a:pt x="7620" y="133350"/>
                    </a:cubicBezTo>
                    <a:cubicBezTo>
                      <a:pt x="3810" y="118110"/>
                      <a:pt x="2540" y="87630"/>
                      <a:pt x="6350" y="7112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9220" y="2540"/>
                      <a:pt x="134620" y="8890"/>
                    </a:cubicBezTo>
                    <a:cubicBezTo>
                      <a:pt x="179070" y="19050"/>
                      <a:pt x="275590" y="62230"/>
                      <a:pt x="311150" y="92710"/>
                    </a:cubicBezTo>
                    <a:cubicBezTo>
                      <a:pt x="332740" y="110490"/>
                      <a:pt x="345440" y="128270"/>
                      <a:pt x="350520" y="148590"/>
                    </a:cubicBezTo>
                    <a:cubicBezTo>
                      <a:pt x="355600" y="168910"/>
                      <a:pt x="350520" y="198120"/>
                      <a:pt x="342900" y="217170"/>
                    </a:cubicBezTo>
                    <a:cubicBezTo>
                      <a:pt x="336550" y="231140"/>
                      <a:pt x="323850" y="242570"/>
                      <a:pt x="312420" y="251460"/>
                    </a:cubicBezTo>
                    <a:cubicBezTo>
                      <a:pt x="299720" y="260350"/>
                      <a:pt x="283210" y="266700"/>
                      <a:pt x="269240" y="267970"/>
                    </a:cubicBezTo>
                    <a:cubicBezTo>
                      <a:pt x="254000" y="269240"/>
                      <a:pt x="223520" y="262890"/>
                      <a:pt x="223520" y="26289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282826" y="4164965"/>
              <a:ext cx="165735" cy="223520"/>
              <a:chOff x="0" y="0"/>
              <a:chExt cx="331470" cy="4470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6990"/>
                <a:ext cx="234950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351790">
                    <a:moveTo>
                      <a:pt x="3810" y="228600"/>
                    </a:moveTo>
                    <a:cubicBezTo>
                      <a:pt x="72390" y="22860"/>
                      <a:pt x="88900" y="12700"/>
                      <a:pt x="107950" y="6350"/>
                    </a:cubicBezTo>
                    <a:cubicBezTo>
                      <a:pt x="125730" y="0"/>
                      <a:pt x="151130" y="0"/>
                      <a:pt x="168910" y="6350"/>
                    </a:cubicBezTo>
                    <a:cubicBezTo>
                      <a:pt x="187960" y="12700"/>
                      <a:pt x="208280" y="30480"/>
                      <a:pt x="218440" y="43180"/>
                    </a:cubicBezTo>
                    <a:cubicBezTo>
                      <a:pt x="226060" y="52070"/>
                      <a:pt x="228600" y="59690"/>
                      <a:pt x="231140" y="71120"/>
                    </a:cubicBezTo>
                    <a:cubicBezTo>
                      <a:pt x="234950" y="87630"/>
                      <a:pt x="233680" y="116840"/>
                      <a:pt x="228600" y="132080"/>
                    </a:cubicBezTo>
                    <a:cubicBezTo>
                      <a:pt x="224790" y="143510"/>
                      <a:pt x="220980" y="151130"/>
                      <a:pt x="212090" y="158750"/>
                    </a:cubicBezTo>
                    <a:cubicBezTo>
                      <a:pt x="200660" y="171450"/>
                      <a:pt x="179070" y="186690"/>
                      <a:pt x="160020" y="191770"/>
                    </a:cubicBezTo>
                    <a:cubicBezTo>
                      <a:pt x="140970" y="195580"/>
                      <a:pt x="114300" y="190500"/>
                      <a:pt x="99060" y="185420"/>
                    </a:cubicBezTo>
                    <a:cubicBezTo>
                      <a:pt x="87630" y="180340"/>
                      <a:pt x="81280" y="176530"/>
                      <a:pt x="72390" y="167640"/>
                    </a:cubicBezTo>
                    <a:cubicBezTo>
                      <a:pt x="62230" y="154940"/>
                      <a:pt x="48260" y="129540"/>
                      <a:pt x="44450" y="113030"/>
                    </a:cubicBezTo>
                    <a:cubicBezTo>
                      <a:pt x="40640" y="101600"/>
                      <a:pt x="41910" y="92710"/>
                      <a:pt x="43180" y="82550"/>
                    </a:cubicBezTo>
                    <a:cubicBezTo>
                      <a:pt x="45720" y="72390"/>
                      <a:pt x="46990" y="62230"/>
                      <a:pt x="53340" y="52070"/>
                    </a:cubicBezTo>
                    <a:cubicBezTo>
                      <a:pt x="62230" y="38100"/>
                      <a:pt x="80010" y="19050"/>
                      <a:pt x="97790" y="10160"/>
                    </a:cubicBezTo>
                    <a:cubicBezTo>
                      <a:pt x="115570" y="2540"/>
                      <a:pt x="142240" y="1270"/>
                      <a:pt x="158750" y="3810"/>
                    </a:cubicBezTo>
                    <a:cubicBezTo>
                      <a:pt x="170180" y="5080"/>
                      <a:pt x="179070" y="7620"/>
                      <a:pt x="187960" y="15240"/>
                    </a:cubicBezTo>
                    <a:cubicBezTo>
                      <a:pt x="201930" y="24130"/>
                      <a:pt x="220980" y="43180"/>
                      <a:pt x="228600" y="60960"/>
                    </a:cubicBezTo>
                    <a:cubicBezTo>
                      <a:pt x="234950" y="78740"/>
                      <a:pt x="234950" y="97790"/>
                      <a:pt x="231140" y="123190"/>
                    </a:cubicBezTo>
                    <a:cubicBezTo>
                      <a:pt x="226060" y="166370"/>
                      <a:pt x="204470" y="262890"/>
                      <a:pt x="179070" y="300990"/>
                    </a:cubicBezTo>
                    <a:cubicBezTo>
                      <a:pt x="165100" y="322580"/>
                      <a:pt x="146050" y="336550"/>
                      <a:pt x="128270" y="344170"/>
                    </a:cubicBezTo>
                    <a:cubicBezTo>
                      <a:pt x="113030" y="350520"/>
                      <a:pt x="97790" y="351790"/>
                      <a:pt x="82550" y="349250"/>
                    </a:cubicBezTo>
                    <a:cubicBezTo>
                      <a:pt x="63500" y="344170"/>
                      <a:pt x="36830" y="330200"/>
                      <a:pt x="22860" y="316230"/>
                    </a:cubicBezTo>
                    <a:cubicBezTo>
                      <a:pt x="11430" y="303530"/>
                      <a:pt x="6350" y="289560"/>
                      <a:pt x="2540" y="274320"/>
                    </a:cubicBezTo>
                    <a:cubicBezTo>
                      <a:pt x="0" y="260350"/>
                      <a:pt x="3810" y="228600"/>
                      <a:pt x="3810" y="2286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C56F29C-AE35-97EF-DCE4-68739878AC8A}"/>
              </a:ext>
            </a:extLst>
          </p:cNvPr>
          <p:cNvGrpSpPr/>
          <p:nvPr/>
        </p:nvGrpSpPr>
        <p:grpSpPr>
          <a:xfrm>
            <a:off x="5680246" y="3636187"/>
            <a:ext cx="458471" cy="456564"/>
            <a:chOff x="6755765" y="4093846"/>
            <a:chExt cx="458471" cy="456564"/>
          </a:xfrm>
        </p:grpSpPr>
        <p:grpSp>
          <p:nvGrpSpPr>
            <p:cNvPr id="26" name="Group 26"/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F85CC38-6A6A-3EF2-D077-22023236D4B0}"/>
              </a:ext>
            </a:extLst>
          </p:cNvPr>
          <p:cNvGrpSpPr/>
          <p:nvPr/>
        </p:nvGrpSpPr>
        <p:grpSpPr>
          <a:xfrm>
            <a:off x="8230460" y="5368060"/>
            <a:ext cx="441325" cy="419735"/>
            <a:chOff x="9704705" y="5771515"/>
            <a:chExt cx="441325" cy="419735"/>
          </a:xfrm>
        </p:grpSpPr>
        <p:grpSp>
          <p:nvGrpSpPr>
            <p:cNvPr id="32" name="Group 32"/>
            <p:cNvGrpSpPr/>
            <p:nvPr/>
          </p:nvGrpSpPr>
          <p:grpSpPr>
            <a:xfrm>
              <a:off x="9831070" y="5880735"/>
              <a:ext cx="314960" cy="269875"/>
              <a:chOff x="0" y="0"/>
              <a:chExt cx="629920" cy="53975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5720"/>
                <a:ext cx="529590" cy="448310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448310">
                    <a:moveTo>
                      <a:pt x="147320" y="15240"/>
                    </a:moveTo>
                    <a:cubicBezTo>
                      <a:pt x="377190" y="157480"/>
                      <a:pt x="482600" y="238760"/>
                      <a:pt x="513080" y="287020"/>
                    </a:cubicBezTo>
                    <a:cubicBezTo>
                      <a:pt x="527050" y="311150"/>
                      <a:pt x="529590" y="330200"/>
                      <a:pt x="528320" y="350520"/>
                    </a:cubicBezTo>
                    <a:cubicBezTo>
                      <a:pt x="527050" y="370840"/>
                      <a:pt x="516890" y="394970"/>
                      <a:pt x="502920" y="410210"/>
                    </a:cubicBezTo>
                    <a:cubicBezTo>
                      <a:pt x="488950" y="425450"/>
                      <a:pt x="467360" y="438150"/>
                      <a:pt x="447040" y="443230"/>
                    </a:cubicBezTo>
                    <a:cubicBezTo>
                      <a:pt x="426720" y="447040"/>
                      <a:pt x="400050" y="443230"/>
                      <a:pt x="382270" y="434340"/>
                    </a:cubicBezTo>
                    <a:cubicBezTo>
                      <a:pt x="363220" y="425450"/>
                      <a:pt x="345440" y="403860"/>
                      <a:pt x="335280" y="388620"/>
                    </a:cubicBezTo>
                    <a:cubicBezTo>
                      <a:pt x="328930" y="377190"/>
                      <a:pt x="326390" y="369570"/>
                      <a:pt x="326390" y="356870"/>
                    </a:cubicBezTo>
                    <a:cubicBezTo>
                      <a:pt x="325120" y="339090"/>
                      <a:pt x="330200" y="308610"/>
                      <a:pt x="337820" y="293370"/>
                    </a:cubicBezTo>
                    <a:cubicBezTo>
                      <a:pt x="342900" y="281940"/>
                      <a:pt x="349250" y="274320"/>
                      <a:pt x="358140" y="266700"/>
                    </a:cubicBezTo>
                    <a:cubicBezTo>
                      <a:pt x="372110" y="256540"/>
                      <a:pt x="401320" y="243840"/>
                      <a:pt x="417830" y="241300"/>
                    </a:cubicBezTo>
                    <a:cubicBezTo>
                      <a:pt x="430530" y="238760"/>
                      <a:pt x="440690" y="241300"/>
                      <a:pt x="450850" y="243840"/>
                    </a:cubicBezTo>
                    <a:cubicBezTo>
                      <a:pt x="462280" y="246380"/>
                      <a:pt x="471170" y="248920"/>
                      <a:pt x="481330" y="256540"/>
                    </a:cubicBezTo>
                    <a:cubicBezTo>
                      <a:pt x="495300" y="266700"/>
                      <a:pt x="515620" y="290830"/>
                      <a:pt x="521970" y="307340"/>
                    </a:cubicBezTo>
                    <a:cubicBezTo>
                      <a:pt x="528320" y="318770"/>
                      <a:pt x="529590" y="326390"/>
                      <a:pt x="528320" y="339090"/>
                    </a:cubicBezTo>
                    <a:cubicBezTo>
                      <a:pt x="528320" y="356870"/>
                      <a:pt x="521970" y="384810"/>
                      <a:pt x="510540" y="401320"/>
                    </a:cubicBezTo>
                    <a:cubicBezTo>
                      <a:pt x="497840" y="419100"/>
                      <a:pt x="477520" y="434340"/>
                      <a:pt x="457200" y="439420"/>
                    </a:cubicBezTo>
                    <a:cubicBezTo>
                      <a:pt x="438150" y="445770"/>
                      <a:pt x="416560" y="448310"/>
                      <a:pt x="392430" y="438150"/>
                    </a:cubicBezTo>
                    <a:cubicBezTo>
                      <a:pt x="345440" y="420370"/>
                      <a:pt x="280670" y="330200"/>
                      <a:pt x="219710" y="285750"/>
                    </a:cubicBezTo>
                    <a:cubicBezTo>
                      <a:pt x="161290" y="242570"/>
                      <a:pt x="67310" y="209550"/>
                      <a:pt x="33020" y="172720"/>
                    </a:cubicBezTo>
                    <a:cubicBezTo>
                      <a:pt x="12700" y="151130"/>
                      <a:pt x="3810" y="132080"/>
                      <a:pt x="1270" y="110490"/>
                    </a:cubicBezTo>
                    <a:cubicBezTo>
                      <a:pt x="0" y="88900"/>
                      <a:pt x="7620" y="60960"/>
                      <a:pt x="20320" y="43180"/>
                    </a:cubicBezTo>
                    <a:cubicBezTo>
                      <a:pt x="33020" y="25400"/>
                      <a:pt x="57150" y="8890"/>
                      <a:pt x="77470" y="5080"/>
                    </a:cubicBezTo>
                    <a:cubicBezTo>
                      <a:pt x="99060" y="0"/>
                      <a:pt x="147320" y="15240"/>
                      <a:pt x="147320" y="1524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77426" y="5771515"/>
              <a:ext cx="253365" cy="151130"/>
              <a:chOff x="0" y="0"/>
              <a:chExt cx="506730" cy="302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450" y="48260"/>
                <a:ext cx="4127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0820">
                    <a:moveTo>
                      <a:pt x="96520" y="5080"/>
                    </a:moveTo>
                    <a:cubicBezTo>
                      <a:pt x="337820" y="6350"/>
                      <a:pt x="356870" y="13970"/>
                      <a:pt x="370840" y="22860"/>
                    </a:cubicBezTo>
                    <a:cubicBezTo>
                      <a:pt x="382270" y="29210"/>
                      <a:pt x="387350" y="35560"/>
                      <a:pt x="393700" y="46990"/>
                    </a:cubicBezTo>
                    <a:cubicBezTo>
                      <a:pt x="402590" y="60960"/>
                      <a:pt x="410210" y="91440"/>
                      <a:pt x="411480" y="107950"/>
                    </a:cubicBezTo>
                    <a:cubicBezTo>
                      <a:pt x="411480" y="120650"/>
                      <a:pt x="408940" y="128270"/>
                      <a:pt x="403860" y="139700"/>
                    </a:cubicBezTo>
                    <a:cubicBezTo>
                      <a:pt x="396240" y="154940"/>
                      <a:pt x="375920" y="179070"/>
                      <a:pt x="361950" y="187960"/>
                    </a:cubicBezTo>
                    <a:cubicBezTo>
                      <a:pt x="353060" y="195580"/>
                      <a:pt x="344170" y="199390"/>
                      <a:pt x="332740" y="200660"/>
                    </a:cubicBezTo>
                    <a:cubicBezTo>
                      <a:pt x="314960" y="203200"/>
                      <a:pt x="287020" y="201930"/>
                      <a:pt x="269240" y="193040"/>
                    </a:cubicBezTo>
                    <a:cubicBezTo>
                      <a:pt x="250190" y="185420"/>
                      <a:pt x="231140" y="167640"/>
                      <a:pt x="222250" y="149860"/>
                    </a:cubicBezTo>
                    <a:cubicBezTo>
                      <a:pt x="213360" y="132080"/>
                      <a:pt x="208280" y="106680"/>
                      <a:pt x="212090" y="86360"/>
                    </a:cubicBezTo>
                    <a:cubicBezTo>
                      <a:pt x="214630" y="66040"/>
                      <a:pt x="229870" y="43180"/>
                      <a:pt x="242570" y="30480"/>
                    </a:cubicBezTo>
                    <a:cubicBezTo>
                      <a:pt x="250190" y="20320"/>
                      <a:pt x="257810" y="16510"/>
                      <a:pt x="269240" y="11430"/>
                    </a:cubicBezTo>
                    <a:cubicBezTo>
                      <a:pt x="284480" y="6350"/>
                      <a:pt x="312420" y="0"/>
                      <a:pt x="332740" y="5080"/>
                    </a:cubicBezTo>
                    <a:cubicBezTo>
                      <a:pt x="351790" y="8890"/>
                      <a:pt x="374650" y="22860"/>
                      <a:pt x="387350" y="38100"/>
                    </a:cubicBezTo>
                    <a:cubicBezTo>
                      <a:pt x="400050" y="53340"/>
                      <a:pt x="408940" y="80010"/>
                      <a:pt x="411480" y="97790"/>
                    </a:cubicBezTo>
                    <a:cubicBezTo>
                      <a:pt x="412750" y="109220"/>
                      <a:pt x="411480" y="118110"/>
                      <a:pt x="407670" y="129540"/>
                    </a:cubicBezTo>
                    <a:cubicBezTo>
                      <a:pt x="401320" y="146050"/>
                      <a:pt x="387350" y="170180"/>
                      <a:pt x="370840" y="182880"/>
                    </a:cubicBezTo>
                    <a:cubicBezTo>
                      <a:pt x="355600" y="194310"/>
                      <a:pt x="337820" y="198120"/>
                      <a:pt x="311150" y="203200"/>
                    </a:cubicBezTo>
                    <a:cubicBezTo>
                      <a:pt x="261620" y="210820"/>
                      <a:pt x="147320" y="209550"/>
                      <a:pt x="96520" y="199390"/>
                    </a:cubicBezTo>
                    <a:cubicBezTo>
                      <a:pt x="68580" y="194310"/>
                      <a:pt x="48260" y="187960"/>
                      <a:pt x="33020" y="175260"/>
                    </a:cubicBezTo>
                    <a:cubicBezTo>
                      <a:pt x="20320" y="165100"/>
                      <a:pt x="11430" y="152400"/>
                      <a:pt x="6350" y="137160"/>
                    </a:cubicBezTo>
                    <a:cubicBezTo>
                      <a:pt x="0" y="118110"/>
                      <a:pt x="0" y="87630"/>
                      <a:pt x="6350" y="68580"/>
                    </a:cubicBezTo>
                    <a:cubicBezTo>
                      <a:pt x="11430" y="52070"/>
                      <a:pt x="20320" y="39370"/>
                      <a:pt x="33020" y="29210"/>
                    </a:cubicBezTo>
                    <a:cubicBezTo>
                      <a:pt x="48260" y="17780"/>
                      <a:pt x="96520" y="5080"/>
                      <a:pt x="96520" y="50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704705" y="5945505"/>
              <a:ext cx="161290" cy="245745"/>
              <a:chOff x="0" y="0"/>
              <a:chExt cx="322580" cy="4914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8260" y="45720"/>
                <a:ext cx="2247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397510">
                    <a:moveTo>
                      <a:pt x="191770" y="83820"/>
                    </a:moveTo>
                    <a:cubicBezTo>
                      <a:pt x="220980" y="314960"/>
                      <a:pt x="218440" y="332740"/>
                      <a:pt x="208280" y="349250"/>
                    </a:cubicBezTo>
                    <a:cubicBezTo>
                      <a:pt x="198120" y="365760"/>
                      <a:pt x="179070" y="382270"/>
                      <a:pt x="160020" y="388620"/>
                    </a:cubicBezTo>
                    <a:cubicBezTo>
                      <a:pt x="142240" y="396240"/>
                      <a:pt x="115570" y="394970"/>
                      <a:pt x="99060" y="392430"/>
                    </a:cubicBezTo>
                    <a:cubicBezTo>
                      <a:pt x="86360" y="389890"/>
                      <a:pt x="78740" y="386080"/>
                      <a:pt x="69850" y="378460"/>
                    </a:cubicBezTo>
                    <a:cubicBezTo>
                      <a:pt x="57150" y="368300"/>
                      <a:pt x="39370" y="347980"/>
                      <a:pt x="33020" y="328930"/>
                    </a:cubicBezTo>
                    <a:cubicBezTo>
                      <a:pt x="26670" y="309880"/>
                      <a:pt x="29210" y="283210"/>
                      <a:pt x="33020" y="266700"/>
                    </a:cubicBezTo>
                    <a:cubicBezTo>
                      <a:pt x="36830" y="255270"/>
                      <a:pt x="40640" y="247650"/>
                      <a:pt x="48260" y="238760"/>
                    </a:cubicBezTo>
                    <a:cubicBezTo>
                      <a:pt x="59690" y="227330"/>
                      <a:pt x="83820" y="210820"/>
                      <a:pt x="100330" y="204470"/>
                    </a:cubicBezTo>
                    <a:cubicBezTo>
                      <a:pt x="111760" y="200660"/>
                      <a:pt x="120650" y="200660"/>
                      <a:pt x="130810" y="201930"/>
                    </a:cubicBezTo>
                    <a:cubicBezTo>
                      <a:pt x="142240" y="201930"/>
                      <a:pt x="151130" y="203200"/>
                      <a:pt x="162560" y="208280"/>
                    </a:cubicBezTo>
                    <a:cubicBezTo>
                      <a:pt x="176530" y="215900"/>
                      <a:pt x="199390" y="232410"/>
                      <a:pt x="209550" y="248920"/>
                    </a:cubicBezTo>
                    <a:cubicBezTo>
                      <a:pt x="218440" y="265430"/>
                      <a:pt x="224790" y="290830"/>
                      <a:pt x="222250" y="309880"/>
                    </a:cubicBezTo>
                    <a:cubicBezTo>
                      <a:pt x="219710" y="328930"/>
                      <a:pt x="205740" y="353060"/>
                      <a:pt x="195580" y="365760"/>
                    </a:cubicBezTo>
                    <a:cubicBezTo>
                      <a:pt x="187960" y="374650"/>
                      <a:pt x="181610" y="379730"/>
                      <a:pt x="170180" y="384810"/>
                    </a:cubicBezTo>
                    <a:cubicBezTo>
                      <a:pt x="154940" y="391160"/>
                      <a:pt x="128270" y="397510"/>
                      <a:pt x="109220" y="394970"/>
                    </a:cubicBezTo>
                    <a:cubicBezTo>
                      <a:pt x="88900" y="391160"/>
                      <a:pt x="67310" y="379730"/>
                      <a:pt x="54610" y="364490"/>
                    </a:cubicBezTo>
                    <a:cubicBezTo>
                      <a:pt x="40640" y="350520"/>
                      <a:pt x="35560" y="334010"/>
                      <a:pt x="29210" y="308610"/>
                    </a:cubicBezTo>
                    <a:cubicBezTo>
                      <a:pt x="15240" y="264160"/>
                      <a:pt x="0" y="162560"/>
                      <a:pt x="2540" y="114300"/>
                    </a:cubicBezTo>
                    <a:cubicBezTo>
                      <a:pt x="2540" y="86360"/>
                      <a:pt x="6350" y="64770"/>
                      <a:pt x="15240" y="48260"/>
                    </a:cubicBezTo>
                    <a:cubicBezTo>
                      <a:pt x="22860" y="34290"/>
                      <a:pt x="34290" y="22860"/>
                      <a:pt x="48260" y="16510"/>
                    </a:cubicBezTo>
                    <a:cubicBezTo>
                      <a:pt x="66040" y="7620"/>
                      <a:pt x="95250" y="0"/>
                      <a:pt x="115570" y="5080"/>
                    </a:cubicBezTo>
                    <a:cubicBezTo>
                      <a:pt x="137160" y="8890"/>
                      <a:pt x="161290" y="26670"/>
                      <a:pt x="173990" y="40640"/>
                    </a:cubicBezTo>
                    <a:cubicBezTo>
                      <a:pt x="184150" y="53340"/>
                      <a:pt x="191770" y="83820"/>
                      <a:pt x="191770" y="838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C0D05A6D-A768-E008-B276-F4D221C40956}"/>
              </a:ext>
            </a:extLst>
          </p:cNvPr>
          <p:cNvGrpSpPr/>
          <p:nvPr/>
        </p:nvGrpSpPr>
        <p:grpSpPr>
          <a:xfrm>
            <a:off x="6530796" y="3785005"/>
            <a:ext cx="1996209" cy="1996209"/>
            <a:chOff x="8099327" y="4123103"/>
            <a:chExt cx="1996209" cy="1996209"/>
          </a:xfrm>
        </p:grpSpPr>
        <p:sp>
          <p:nvSpPr>
            <p:cNvPr id="4" name="Freeform 4"/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AFF63E45-78F6-53C5-74EC-3C66FCBC4CD6}"/>
              </a:ext>
            </a:extLst>
          </p:cNvPr>
          <p:cNvGrpSpPr/>
          <p:nvPr/>
        </p:nvGrpSpPr>
        <p:grpSpPr>
          <a:xfrm>
            <a:off x="3823215" y="3749493"/>
            <a:ext cx="1996209" cy="1996209"/>
            <a:chOff x="5087118" y="4123103"/>
            <a:chExt cx="1996209" cy="1996209"/>
          </a:xfrm>
        </p:grpSpPr>
        <p:sp>
          <p:nvSpPr>
            <p:cNvPr id="2" name="Freeform 2"/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82EE97B0-B410-3355-E20B-0333F1CA7FB9}"/>
              </a:ext>
            </a:extLst>
          </p:cNvPr>
          <p:cNvGrpSpPr/>
          <p:nvPr/>
        </p:nvGrpSpPr>
        <p:grpSpPr>
          <a:xfrm>
            <a:off x="1289694" y="3743778"/>
            <a:ext cx="1996209" cy="1996209"/>
            <a:chOff x="2075562" y="4123103"/>
            <a:chExt cx="1996209" cy="1996209"/>
          </a:xfrm>
        </p:grpSpPr>
        <p:sp>
          <p:nvSpPr>
            <p:cNvPr id="3" name="Freeform 3"/>
            <p:cNvSpPr/>
            <p:nvPr/>
          </p:nvSpPr>
          <p:spPr>
            <a:xfrm>
              <a:off x="2075562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931795" y="5596255"/>
              <a:ext cx="934085" cy="484505"/>
              <a:chOff x="0" y="0"/>
              <a:chExt cx="1868170" cy="96901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8260" y="48260"/>
                <a:ext cx="1767840" cy="877570"/>
              </a:xfrm>
              <a:custGeom>
                <a:avLst/>
                <a:gdLst/>
                <a:ahLst/>
                <a:cxnLst/>
                <a:rect l="l" t="t" r="r" b="b"/>
                <a:pathLst>
                  <a:path w="1767840" h="877570">
                    <a:moveTo>
                      <a:pt x="1748790" y="111760"/>
                    </a:moveTo>
                    <a:cubicBezTo>
                      <a:pt x="1517650" y="374650"/>
                      <a:pt x="1457960" y="424180"/>
                      <a:pt x="1398270" y="468630"/>
                    </a:cubicBezTo>
                    <a:cubicBezTo>
                      <a:pt x="1344930" y="510540"/>
                      <a:pt x="1295400" y="544830"/>
                      <a:pt x="1235710" y="581660"/>
                    </a:cubicBezTo>
                    <a:cubicBezTo>
                      <a:pt x="1167130" y="624840"/>
                      <a:pt x="1078230" y="673100"/>
                      <a:pt x="1008380" y="706120"/>
                    </a:cubicBezTo>
                    <a:cubicBezTo>
                      <a:pt x="952500" y="734060"/>
                      <a:pt x="897890" y="754380"/>
                      <a:pt x="852170" y="770890"/>
                    </a:cubicBezTo>
                    <a:cubicBezTo>
                      <a:pt x="815340" y="784860"/>
                      <a:pt x="795020" y="793750"/>
                      <a:pt x="753110" y="803910"/>
                    </a:cubicBezTo>
                    <a:cubicBezTo>
                      <a:pt x="684530" y="821690"/>
                      <a:pt x="579120" y="842010"/>
                      <a:pt x="477520" y="852170"/>
                    </a:cubicBezTo>
                    <a:cubicBezTo>
                      <a:pt x="355600" y="864870"/>
                      <a:pt x="139700" y="877570"/>
                      <a:pt x="73660" y="868680"/>
                    </a:cubicBezTo>
                    <a:cubicBezTo>
                      <a:pt x="50800" y="864870"/>
                      <a:pt x="41910" y="862330"/>
                      <a:pt x="30480" y="853440"/>
                    </a:cubicBezTo>
                    <a:cubicBezTo>
                      <a:pt x="19050" y="844550"/>
                      <a:pt x="7620" y="830580"/>
                      <a:pt x="5080" y="816610"/>
                    </a:cubicBezTo>
                    <a:cubicBezTo>
                      <a:pt x="1270" y="797560"/>
                      <a:pt x="6350" y="765810"/>
                      <a:pt x="19050" y="750570"/>
                    </a:cubicBezTo>
                    <a:cubicBezTo>
                      <a:pt x="31750" y="735330"/>
                      <a:pt x="60960" y="723900"/>
                      <a:pt x="81280" y="726440"/>
                    </a:cubicBezTo>
                    <a:cubicBezTo>
                      <a:pt x="100330" y="727710"/>
                      <a:pt x="127000" y="745490"/>
                      <a:pt x="135890" y="763270"/>
                    </a:cubicBezTo>
                    <a:cubicBezTo>
                      <a:pt x="146050" y="781050"/>
                      <a:pt x="146050" y="812800"/>
                      <a:pt x="135890" y="830580"/>
                    </a:cubicBezTo>
                    <a:cubicBezTo>
                      <a:pt x="127000" y="848360"/>
                      <a:pt x="99060" y="864870"/>
                      <a:pt x="81280" y="867410"/>
                    </a:cubicBezTo>
                    <a:cubicBezTo>
                      <a:pt x="66040" y="871220"/>
                      <a:pt x="48260" y="867410"/>
                      <a:pt x="36830" y="858520"/>
                    </a:cubicBezTo>
                    <a:cubicBezTo>
                      <a:pt x="21590" y="847090"/>
                      <a:pt x="5080" y="819150"/>
                      <a:pt x="2540" y="801370"/>
                    </a:cubicBezTo>
                    <a:cubicBezTo>
                      <a:pt x="0" y="786130"/>
                      <a:pt x="6350" y="768350"/>
                      <a:pt x="13970" y="756920"/>
                    </a:cubicBezTo>
                    <a:cubicBezTo>
                      <a:pt x="22860" y="745490"/>
                      <a:pt x="30480" y="736600"/>
                      <a:pt x="50800" y="728980"/>
                    </a:cubicBezTo>
                    <a:cubicBezTo>
                      <a:pt x="102870" y="711200"/>
                      <a:pt x="274320" y="728980"/>
                      <a:pt x="373380" y="723900"/>
                    </a:cubicBezTo>
                    <a:cubicBezTo>
                      <a:pt x="461010" y="717550"/>
                      <a:pt x="544830" y="712470"/>
                      <a:pt x="615950" y="698500"/>
                    </a:cubicBezTo>
                    <a:cubicBezTo>
                      <a:pt x="674370" y="687070"/>
                      <a:pt x="711200" y="675640"/>
                      <a:pt x="769620" y="654050"/>
                    </a:cubicBezTo>
                    <a:cubicBezTo>
                      <a:pt x="852170" y="623570"/>
                      <a:pt x="963930" y="571500"/>
                      <a:pt x="1059180" y="521970"/>
                    </a:cubicBezTo>
                    <a:cubicBezTo>
                      <a:pt x="1155700" y="471170"/>
                      <a:pt x="1273810" y="402590"/>
                      <a:pt x="1342390" y="351790"/>
                    </a:cubicBezTo>
                    <a:cubicBezTo>
                      <a:pt x="1386840" y="320040"/>
                      <a:pt x="1405890" y="300990"/>
                      <a:pt x="1445260" y="262890"/>
                    </a:cubicBezTo>
                    <a:cubicBezTo>
                      <a:pt x="1507490" y="201930"/>
                      <a:pt x="1619250" y="38100"/>
                      <a:pt x="1668780" y="10160"/>
                    </a:cubicBezTo>
                    <a:cubicBezTo>
                      <a:pt x="1687830" y="0"/>
                      <a:pt x="1700530" y="0"/>
                      <a:pt x="1714500" y="2540"/>
                    </a:cubicBezTo>
                    <a:cubicBezTo>
                      <a:pt x="1728470" y="5080"/>
                      <a:pt x="1744980" y="15240"/>
                      <a:pt x="1753870" y="25400"/>
                    </a:cubicBezTo>
                    <a:cubicBezTo>
                      <a:pt x="1762760" y="36830"/>
                      <a:pt x="1767840" y="55880"/>
                      <a:pt x="1767840" y="69850"/>
                    </a:cubicBezTo>
                    <a:cubicBezTo>
                      <a:pt x="1766570" y="83820"/>
                      <a:pt x="1748790" y="111760"/>
                      <a:pt x="1748790" y="11176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809875" y="5944235"/>
              <a:ext cx="114300" cy="111125"/>
              <a:chOff x="0" y="0"/>
              <a:chExt cx="228600" cy="2222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49530" y="49530"/>
                <a:ext cx="12446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28270">
                    <a:moveTo>
                      <a:pt x="124460" y="44450"/>
                    </a:moveTo>
                    <a:cubicBezTo>
                      <a:pt x="121920" y="90170"/>
                      <a:pt x="106680" y="114300"/>
                      <a:pt x="90170" y="121920"/>
                    </a:cubicBezTo>
                    <a:cubicBezTo>
                      <a:pt x="74930" y="128270"/>
                      <a:pt x="45720" y="124460"/>
                      <a:pt x="31750" y="118110"/>
                    </a:cubicBezTo>
                    <a:cubicBezTo>
                      <a:pt x="21590" y="113030"/>
                      <a:pt x="15240" y="105410"/>
                      <a:pt x="10160" y="96520"/>
                    </a:cubicBezTo>
                    <a:cubicBezTo>
                      <a:pt x="5080" y="87630"/>
                      <a:pt x="0" y="78740"/>
                      <a:pt x="1270" y="67310"/>
                    </a:cubicBezTo>
                    <a:cubicBezTo>
                      <a:pt x="1270" y="52070"/>
                      <a:pt x="13970" y="24130"/>
                      <a:pt x="25400" y="13970"/>
                    </a:cubicBezTo>
                    <a:cubicBezTo>
                      <a:pt x="33020" y="6350"/>
                      <a:pt x="41910" y="2540"/>
                      <a:pt x="53340" y="1270"/>
                    </a:cubicBezTo>
                    <a:cubicBezTo>
                      <a:pt x="68580" y="0"/>
                      <a:pt x="109220" y="19050"/>
                      <a:pt x="10922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245330" y="958169"/>
            <a:ext cx="6423599" cy="980440"/>
            <a:chOff x="0" y="0"/>
            <a:chExt cx="14227810" cy="1463040"/>
          </a:xfrm>
        </p:grpSpPr>
        <p:sp>
          <p:nvSpPr>
            <p:cNvPr id="51" name="Freeform 51"/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5522" y="3090315"/>
            <a:ext cx="1665605" cy="192405"/>
            <a:chOff x="0" y="0"/>
            <a:chExt cx="3331210" cy="384810"/>
          </a:xfrm>
        </p:grpSpPr>
        <p:sp>
          <p:nvSpPr>
            <p:cNvPr id="53" name="Freeform 53"/>
            <p:cNvSpPr/>
            <p:nvPr/>
          </p:nvSpPr>
          <p:spPr>
            <a:xfrm>
              <a:off x="46990" y="50800"/>
              <a:ext cx="3234690" cy="327660"/>
            </a:xfrm>
            <a:custGeom>
              <a:avLst/>
              <a:gdLst/>
              <a:ahLst/>
              <a:cxnLst/>
              <a:rect l="l" t="t" r="r" b="b"/>
              <a:pathLst>
                <a:path w="3234690" h="327660">
                  <a:moveTo>
                    <a:pt x="130810" y="12700"/>
                  </a:moveTo>
                  <a:cubicBezTo>
                    <a:pt x="3119120" y="1270"/>
                    <a:pt x="3121660" y="0"/>
                    <a:pt x="3136900" y="6350"/>
                  </a:cubicBezTo>
                  <a:cubicBezTo>
                    <a:pt x="3159760" y="16510"/>
                    <a:pt x="3194050" y="41910"/>
                    <a:pt x="3208020" y="60960"/>
                  </a:cubicBezTo>
                  <a:cubicBezTo>
                    <a:pt x="3219450" y="74930"/>
                    <a:pt x="3224530" y="86360"/>
                    <a:pt x="3228340" y="102870"/>
                  </a:cubicBezTo>
                  <a:cubicBezTo>
                    <a:pt x="3232150" y="127000"/>
                    <a:pt x="3229610" y="168910"/>
                    <a:pt x="3223260" y="193040"/>
                  </a:cubicBezTo>
                  <a:cubicBezTo>
                    <a:pt x="3218180" y="209550"/>
                    <a:pt x="3211830" y="219710"/>
                    <a:pt x="3199130" y="232410"/>
                  </a:cubicBezTo>
                  <a:cubicBezTo>
                    <a:pt x="3182620" y="248920"/>
                    <a:pt x="3149600" y="271780"/>
                    <a:pt x="3121660" y="278130"/>
                  </a:cubicBezTo>
                  <a:cubicBezTo>
                    <a:pt x="3094990" y="284480"/>
                    <a:pt x="3055620" y="276860"/>
                    <a:pt x="3032760" y="267970"/>
                  </a:cubicBezTo>
                  <a:cubicBezTo>
                    <a:pt x="3016250" y="262890"/>
                    <a:pt x="3006090" y="252730"/>
                    <a:pt x="2994660" y="242570"/>
                  </a:cubicBezTo>
                  <a:cubicBezTo>
                    <a:pt x="2984500" y="232410"/>
                    <a:pt x="2974340" y="222250"/>
                    <a:pt x="2966720" y="207010"/>
                  </a:cubicBezTo>
                  <a:cubicBezTo>
                    <a:pt x="2957830" y="184150"/>
                    <a:pt x="2950210" y="142240"/>
                    <a:pt x="2952750" y="118110"/>
                  </a:cubicBezTo>
                  <a:cubicBezTo>
                    <a:pt x="2954020" y="100330"/>
                    <a:pt x="2957830" y="88900"/>
                    <a:pt x="2966720" y="74930"/>
                  </a:cubicBezTo>
                  <a:cubicBezTo>
                    <a:pt x="2980690" y="54610"/>
                    <a:pt x="3007360" y="24130"/>
                    <a:pt x="3032760" y="12700"/>
                  </a:cubicBezTo>
                  <a:cubicBezTo>
                    <a:pt x="3058160" y="0"/>
                    <a:pt x="3098800" y="0"/>
                    <a:pt x="3121660" y="2540"/>
                  </a:cubicBezTo>
                  <a:cubicBezTo>
                    <a:pt x="3139440" y="5080"/>
                    <a:pt x="3152140" y="11430"/>
                    <a:pt x="3164840" y="19050"/>
                  </a:cubicBezTo>
                  <a:cubicBezTo>
                    <a:pt x="3177540" y="27940"/>
                    <a:pt x="3188970" y="35560"/>
                    <a:pt x="3199130" y="49530"/>
                  </a:cubicBezTo>
                  <a:cubicBezTo>
                    <a:pt x="3213100" y="68580"/>
                    <a:pt x="3230880" y="104140"/>
                    <a:pt x="3232150" y="133350"/>
                  </a:cubicBezTo>
                  <a:cubicBezTo>
                    <a:pt x="3234690" y="161290"/>
                    <a:pt x="3220720" y="198120"/>
                    <a:pt x="3208020" y="219710"/>
                  </a:cubicBezTo>
                  <a:cubicBezTo>
                    <a:pt x="3200400" y="234950"/>
                    <a:pt x="3191510" y="243840"/>
                    <a:pt x="3177540" y="252730"/>
                  </a:cubicBezTo>
                  <a:cubicBezTo>
                    <a:pt x="3157220" y="265430"/>
                    <a:pt x="3141980" y="273050"/>
                    <a:pt x="3092450" y="281940"/>
                  </a:cubicBezTo>
                  <a:cubicBezTo>
                    <a:pt x="2806700" y="327660"/>
                    <a:pt x="414020" y="320040"/>
                    <a:pt x="130810" y="267970"/>
                  </a:cubicBezTo>
                  <a:cubicBezTo>
                    <a:pt x="81280" y="259080"/>
                    <a:pt x="66040" y="251460"/>
                    <a:pt x="45720" y="236220"/>
                  </a:cubicBezTo>
                  <a:cubicBezTo>
                    <a:pt x="29210" y="222250"/>
                    <a:pt x="17780" y="204470"/>
                    <a:pt x="11430" y="185420"/>
                  </a:cubicBezTo>
                  <a:cubicBezTo>
                    <a:pt x="3810" y="167640"/>
                    <a:pt x="0" y="146050"/>
                    <a:pt x="3810" y="125730"/>
                  </a:cubicBezTo>
                  <a:cubicBezTo>
                    <a:pt x="8890" y="99060"/>
                    <a:pt x="25400" y="63500"/>
                    <a:pt x="45720" y="45720"/>
                  </a:cubicBezTo>
                  <a:cubicBezTo>
                    <a:pt x="67310" y="26670"/>
                    <a:pt x="130810" y="12700"/>
                    <a:pt x="130810" y="1270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44277" y="3405275"/>
            <a:ext cx="1323340" cy="186690"/>
            <a:chOff x="0" y="0"/>
            <a:chExt cx="2646680" cy="373380"/>
          </a:xfrm>
        </p:grpSpPr>
        <p:sp>
          <p:nvSpPr>
            <p:cNvPr id="55" name="Freeform 55"/>
            <p:cNvSpPr/>
            <p:nvPr/>
          </p:nvSpPr>
          <p:spPr>
            <a:xfrm>
              <a:off x="46990" y="20320"/>
              <a:ext cx="2550160" cy="331470"/>
            </a:xfrm>
            <a:custGeom>
              <a:avLst/>
              <a:gdLst/>
              <a:ahLst/>
              <a:cxnLst/>
              <a:rect l="l" t="t" r="r" b="b"/>
              <a:pathLst>
                <a:path w="2550160" h="331470">
                  <a:moveTo>
                    <a:pt x="125730" y="43180"/>
                  </a:moveTo>
                  <a:cubicBezTo>
                    <a:pt x="1239520" y="53340"/>
                    <a:pt x="2217420" y="0"/>
                    <a:pt x="2411730" y="30480"/>
                  </a:cubicBezTo>
                  <a:cubicBezTo>
                    <a:pt x="2457450" y="36830"/>
                    <a:pt x="2472690" y="41910"/>
                    <a:pt x="2494280" y="58420"/>
                  </a:cubicBezTo>
                  <a:cubicBezTo>
                    <a:pt x="2515870" y="74930"/>
                    <a:pt x="2534920" y="107950"/>
                    <a:pt x="2542540" y="129540"/>
                  </a:cubicBezTo>
                  <a:cubicBezTo>
                    <a:pt x="2548890" y="144780"/>
                    <a:pt x="2550160" y="156210"/>
                    <a:pt x="2547620" y="172720"/>
                  </a:cubicBezTo>
                  <a:cubicBezTo>
                    <a:pt x="2543810" y="195580"/>
                    <a:pt x="2528570" y="234950"/>
                    <a:pt x="2515870" y="252730"/>
                  </a:cubicBezTo>
                  <a:cubicBezTo>
                    <a:pt x="2505710" y="266700"/>
                    <a:pt x="2496820" y="274320"/>
                    <a:pt x="2481580" y="281940"/>
                  </a:cubicBezTo>
                  <a:cubicBezTo>
                    <a:pt x="2461260" y="292100"/>
                    <a:pt x="2424430" y="303530"/>
                    <a:pt x="2397760" y="299720"/>
                  </a:cubicBezTo>
                  <a:cubicBezTo>
                    <a:pt x="2371090" y="297180"/>
                    <a:pt x="2336800" y="278130"/>
                    <a:pt x="2319020" y="264160"/>
                  </a:cubicBezTo>
                  <a:cubicBezTo>
                    <a:pt x="2306320" y="254000"/>
                    <a:pt x="2298700" y="243840"/>
                    <a:pt x="2292350" y="228600"/>
                  </a:cubicBezTo>
                  <a:cubicBezTo>
                    <a:pt x="2283460" y="207010"/>
                    <a:pt x="2274570" y="170180"/>
                    <a:pt x="2278380" y="143510"/>
                  </a:cubicBezTo>
                  <a:cubicBezTo>
                    <a:pt x="2283460" y="116840"/>
                    <a:pt x="2299970" y="86360"/>
                    <a:pt x="2319020" y="67310"/>
                  </a:cubicBezTo>
                  <a:cubicBezTo>
                    <a:pt x="2339340" y="48260"/>
                    <a:pt x="2374900" y="35560"/>
                    <a:pt x="2397760" y="30480"/>
                  </a:cubicBezTo>
                  <a:cubicBezTo>
                    <a:pt x="2414270" y="27940"/>
                    <a:pt x="2425700" y="29210"/>
                    <a:pt x="2440940" y="33020"/>
                  </a:cubicBezTo>
                  <a:cubicBezTo>
                    <a:pt x="2463800" y="40640"/>
                    <a:pt x="2498090" y="57150"/>
                    <a:pt x="2515870" y="77470"/>
                  </a:cubicBezTo>
                  <a:cubicBezTo>
                    <a:pt x="2533650" y="99060"/>
                    <a:pt x="2546350" y="130810"/>
                    <a:pt x="2547620" y="158750"/>
                  </a:cubicBezTo>
                  <a:cubicBezTo>
                    <a:pt x="2548890" y="185420"/>
                    <a:pt x="2536190" y="220980"/>
                    <a:pt x="2524760" y="241300"/>
                  </a:cubicBezTo>
                  <a:cubicBezTo>
                    <a:pt x="2515870" y="256540"/>
                    <a:pt x="2508250" y="264160"/>
                    <a:pt x="2494280" y="273050"/>
                  </a:cubicBezTo>
                  <a:cubicBezTo>
                    <a:pt x="2473960" y="285750"/>
                    <a:pt x="2457450" y="293370"/>
                    <a:pt x="2411730" y="300990"/>
                  </a:cubicBezTo>
                  <a:cubicBezTo>
                    <a:pt x="2217420" y="331470"/>
                    <a:pt x="1239520" y="278130"/>
                    <a:pt x="817880" y="278130"/>
                  </a:cubicBezTo>
                  <a:cubicBezTo>
                    <a:pt x="539750" y="278130"/>
                    <a:pt x="242570" y="308610"/>
                    <a:pt x="125730" y="288290"/>
                  </a:cubicBezTo>
                  <a:cubicBezTo>
                    <a:pt x="83820" y="280670"/>
                    <a:pt x="63500" y="273050"/>
                    <a:pt x="44450" y="257810"/>
                  </a:cubicBezTo>
                  <a:cubicBezTo>
                    <a:pt x="27940" y="245110"/>
                    <a:pt x="17780" y="227330"/>
                    <a:pt x="10160" y="209550"/>
                  </a:cubicBezTo>
                  <a:cubicBezTo>
                    <a:pt x="3810" y="191770"/>
                    <a:pt x="0" y="171450"/>
                    <a:pt x="3810" y="151130"/>
                  </a:cubicBezTo>
                  <a:cubicBezTo>
                    <a:pt x="7620" y="125730"/>
                    <a:pt x="24130" y="91440"/>
                    <a:pt x="44450" y="73660"/>
                  </a:cubicBezTo>
                  <a:cubicBezTo>
                    <a:pt x="64770" y="55880"/>
                    <a:pt x="125730" y="43180"/>
                    <a:pt x="125730" y="431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02787" y="3253510"/>
            <a:ext cx="1726565" cy="189230"/>
            <a:chOff x="0" y="0"/>
            <a:chExt cx="3453130" cy="378460"/>
          </a:xfrm>
        </p:grpSpPr>
        <p:sp>
          <p:nvSpPr>
            <p:cNvPr id="57" name="Freeform 57"/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44890" y="3083330"/>
            <a:ext cx="1605280" cy="187960"/>
            <a:chOff x="0" y="0"/>
            <a:chExt cx="3210560" cy="375920"/>
          </a:xfrm>
        </p:grpSpPr>
        <p:sp>
          <p:nvSpPr>
            <p:cNvPr id="59" name="Freeform 59"/>
            <p:cNvSpPr/>
            <p:nvPr/>
          </p:nvSpPr>
          <p:spPr>
            <a:xfrm>
              <a:off x="46990" y="39370"/>
              <a:ext cx="3112770" cy="314960"/>
            </a:xfrm>
            <a:custGeom>
              <a:avLst/>
              <a:gdLst/>
              <a:ahLst/>
              <a:cxnLst/>
              <a:rect l="l" t="t" r="r" b="b"/>
              <a:pathLst>
                <a:path w="3112770" h="314960">
                  <a:moveTo>
                    <a:pt x="123190" y="26670"/>
                  </a:moveTo>
                  <a:cubicBezTo>
                    <a:pt x="1949450" y="29210"/>
                    <a:pt x="2828290" y="0"/>
                    <a:pt x="2974340" y="11430"/>
                  </a:cubicBezTo>
                  <a:cubicBezTo>
                    <a:pt x="2999740" y="12700"/>
                    <a:pt x="3002280" y="11430"/>
                    <a:pt x="3018790" y="17780"/>
                  </a:cubicBezTo>
                  <a:cubicBezTo>
                    <a:pt x="3040380" y="27940"/>
                    <a:pt x="3072130" y="48260"/>
                    <a:pt x="3087370" y="71120"/>
                  </a:cubicBezTo>
                  <a:cubicBezTo>
                    <a:pt x="3103880" y="93980"/>
                    <a:pt x="3110230" y="132080"/>
                    <a:pt x="3111500" y="154940"/>
                  </a:cubicBezTo>
                  <a:cubicBezTo>
                    <a:pt x="3111500" y="171450"/>
                    <a:pt x="3106420" y="185420"/>
                    <a:pt x="3101340" y="198120"/>
                  </a:cubicBezTo>
                  <a:cubicBezTo>
                    <a:pt x="3096260" y="212090"/>
                    <a:pt x="3091180" y="224790"/>
                    <a:pt x="3078480" y="236220"/>
                  </a:cubicBezTo>
                  <a:cubicBezTo>
                    <a:pt x="3061970" y="252730"/>
                    <a:pt x="3031490" y="275590"/>
                    <a:pt x="3003550" y="281940"/>
                  </a:cubicBezTo>
                  <a:cubicBezTo>
                    <a:pt x="2976880" y="287020"/>
                    <a:pt x="2938780" y="280670"/>
                    <a:pt x="2917190" y="271780"/>
                  </a:cubicBezTo>
                  <a:cubicBezTo>
                    <a:pt x="2901950" y="266700"/>
                    <a:pt x="2890520" y="257810"/>
                    <a:pt x="2880360" y="247650"/>
                  </a:cubicBezTo>
                  <a:cubicBezTo>
                    <a:pt x="2870200" y="237490"/>
                    <a:pt x="2860040" y="227330"/>
                    <a:pt x="2853690" y="212090"/>
                  </a:cubicBezTo>
                  <a:cubicBezTo>
                    <a:pt x="2844800" y="190500"/>
                    <a:pt x="2837180" y="148590"/>
                    <a:pt x="2839720" y="125730"/>
                  </a:cubicBezTo>
                  <a:cubicBezTo>
                    <a:pt x="2840990" y="109220"/>
                    <a:pt x="2844800" y="97790"/>
                    <a:pt x="2853690" y="83820"/>
                  </a:cubicBezTo>
                  <a:cubicBezTo>
                    <a:pt x="2866390" y="63500"/>
                    <a:pt x="2891790" y="35560"/>
                    <a:pt x="2917190" y="24130"/>
                  </a:cubicBezTo>
                  <a:cubicBezTo>
                    <a:pt x="2942590" y="11430"/>
                    <a:pt x="2980690" y="11430"/>
                    <a:pt x="3003550" y="13970"/>
                  </a:cubicBezTo>
                  <a:cubicBezTo>
                    <a:pt x="3020060" y="16510"/>
                    <a:pt x="3032760" y="22860"/>
                    <a:pt x="3045460" y="30480"/>
                  </a:cubicBezTo>
                  <a:cubicBezTo>
                    <a:pt x="3058160" y="38100"/>
                    <a:pt x="3069590" y="45720"/>
                    <a:pt x="3078480" y="59690"/>
                  </a:cubicBezTo>
                  <a:cubicBezTo>
                    <a:pt x="3092450" y="78740"/>
                    <a:pt x="3110230" y="113030"/>
                    <a:pt x="3111500" y="140970"/>
                  </a:cubicBezTo>
                  <a:cubicBezTo>
                    <a:pt x="3112770" y="167640"/>
                    <a:pt x="3098800" y="204470"/>
                    <a:pt x="3087370" y="224790"/>
                  </a:cubicBezTo>
                  <a:cubicBezTo>
                    <a:pt x="3079750" y="238760"/>
                    <a:pt x="3070860" y="247650"/>
                    <a:pt x="3056890" y="256540"/>
                  </a:cubicBezTo>
                  <a:cubicBezTo>
                    <a:pt x="3037840" y="269240"/>
                    <a:pt x="3020060" y="278130"/>
                    <a:pt x="2974340" y="284480"/>
                  </a:cubicBezTo>
                  <a:cubicBezTo>
                    <a:pt x="2783840" y="314960"/>
                    <a:pt x="1949450" y="266700"/>
                    <a:pt x="1460500" y="264160"/>
                  </a:cubicBezTo>
                  <a:cubicBezTo>
                    <a:pt x="1000760" y="262890"/>
                    <a:pt x="275590" y="287020"/>
                    <a:pt x="123190" y="269240"/>
                  </a:cubicBezTo>
                  <a:cubicBezTo>
                    <a:pt x="92710" y="265430"/>
                    <a:pt x="83820" y="264160"/>
                    <a:pt x="67310" y="255270"/>
                  </a:cubicBezTo>
                  <a:cubicBezTo>
                    <a:pt x="50800" y="246380"/>
                    <a:pt x="34290" y="233680"/>
                    <a:pt x="24130" y="217170"/>
                  </a:cubicBezTo>
                  <a:cubicBezTo>
                    <a:pt x="11430" y="195580"/>
                    <a:pt x="0" y="160020"/>
                    <a:pt x="3810" y="133350"/>
                  </a:cubicBezTo>
                  <a:cubicBezTo>
                    <a:pt x="6350" y="106680"/>
                    <a:pt x="22860" y="74930"/>
                    <a:pt x="43180" y="57150"/>
                  </a:cubicBezTo>
                  <a:cubicBezTo>
                    <a:pt x="63500" y="39370"/>
                    <a:pt x="123190" y="26670"/>
                    <a:pt x="123190" y="2667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667725" y="3378606"/>
            <a:ext cx="1884045" cy="191135"/>
            <a:chOff x="0" y="0"/>
            <a:chExt cx="3768090" cy="382270"/>
          </a:xfrm>
        </p:grpSpPr>
        <p:sp>
          <p:nvSpPr>
            <p:cNvPr id="61" name="Freeform 61"/>
            <p:cNvSpPr/>
            <p:nvPr/>
          </p:nvSpPr>
          <p:spPr>
            <a:xfrm>
              <a:off x="46990" y="19050"/>
              <a:ext cx="3671570" cy="344170"/>
            </a:xfrm>
            <a:custGeom>
              <a:avLst/>
              <a:gdLst/>
              <a:ahLst/>
              <a:cxnLst/>
              <a:rect l="l" t="t" r="r" b="b"/>
              <a:pathLst>
                <a:path w="3671570" h="344170">
                  <a:moveTo>
                    <a:pt x="125730" y="49530"/>
                  </a:moveTo>
                  <a:cubicBezTo>
                    <a:pt x="2397760" y="49530"/>
                    <a:pt x="3324860" y="0"/>
                    <a:pt x="3530600" y="31750"/>
                  </a:cubicBezTo>
                  <a:cubicBezTo>
                    <a:pt x="3577590" y="39370"/>
                    <a:pt x="3594100" y="48260"/>
                    <a:pt x="3614420" y="60960"/>
                  </a:cubicBezTo>
                  <a:cubicBezTo>
                    <a:pt x="3629660" y="69850"/>
                    <a:pt x="3637280" y="81280"/>
                    <a:pt x="3646170" y="93980"/>
                  </a:cubicBezTo>
                  <a:cubicBezTo>
                    <a:pt x="3655060" y="105410"/>
                    <a:pt x="3661410" y="118110"/>
                    <a:pt x="3665220" y="134620"/>
                  </a:cubicBezTo>
                  <a:cubicBezTo>
                    <a:pt x="3669030" y="158750"/>
                    <a:pt x="3667760" y="200660"/>
                    <a:pt x="3660140" y="223520"/>
                  </a:cubicBezTo>
                  <a:cubicBezTo>
                    <a:pt x="3655060" y="240030"/>
                    <a:pt x="3648710" y="250190"/>
                    <a:pt x="3637280" y="262890"/>
                  </a:cubicBezTo>
                  <a:cubicBezTo>
                    <a:pt x="3619500" y="279400"/>
                    <a:pt x="3583940" y="300990"/>
                    <a:pt x="3559810" y="308610"/>
                  </a:cubicBezTo>
                  <a:cubicBezTo>
                    <a:pt x="3544570" y="313690"/>
                    <a:pt x="3531870" y="313690"/>
                    <a:pt x="3515360" y="311150"/>
                  </a:cubicBezTo>
                  <a:cubicBezTo>
                    <a:pt x="3491230" y="306070"/>
                    <a:pt x="3453130" y="288290"/>
                    <a:pt x="3434080" y="273050"/>
                  </a:cubicBezTo>
                  <a:cubicBezTo>
                    <a:pt x="3421380" y="262890"/>
                    <a:pt x="3413760" y="252730"/>
                    <a:pt x="3406140" y="237490"/>
                  </a:cubicBezTo>
                  <a:cubicBezTo>
                    <a:pt x="3397250" y="215900"/>
                    <a:pt x="3388360" y="176530"/>
                    <a:pt x="3392170" y="149860"/>
                  </a:cubicBezTo>
                  <a:cubicBezTo>
                    <a:pt x="3397250" y="121920"/>
                    <a:pt x="3417570" y="88900"/>
                    <a:pt x="3434080" y="69850"/>
                  </a:cubicBezTo>
                  <a:cubicBezTo>
                    <a:pt x="3445510" y="57150"/>
                    <a:pt x="3458210" y="50800"/>
                    <a:pt x="3472180" y="44450"/>
                  </a:cubicBezTo>
                  <a:cubicBezTo>
                    <a:pt x="3484880" y="39370"/>
                    <a:pt x="3497580" y="33020"/>
                    <a:pt x="3515360" y="33020"/>
                  </a:cubicBezTo>
                  <a:cubicBezTo>
                    <a:pt x="3539490" y="31750"/>
                    <a:pt x="3581400" y="41910"/>
                    <a:pt x="3602990" y="52070"/>
                  </a:cubicBezTo>
                  <a:cubicBezTo>
                    <a:pt x="3618230" y="59690"/>
                    <a:pt x="3627120" y="67310"/>
                    <a:pt x="3637280" y="81280"/>
                  </a:cubicBezTo>
                  <a:cubicBezTo>
                    <a:pt x="3651250" y="100330"/>
                    <a:pt x="3669030" y="135890"/>
                    <a:pt x="3670300" y="163830"/>
                  </a:cubicBezTo>
                  <a:cubicBezTo>
                    <a:pt x="3671570" y="193040"/>
                    <a:pt x="3657600" y="229870"/>
                    <a:pt x="3646170" y="250190"/>
                  </a:cubicBezTo>
                  <a:cubicBezTo>
                    <a:pt x="3637280" y="265430"/>
                    <a:pt x="3629660" y="274320"/>
                    <a:pt x="3614420" y="283210"/>
                  </a:cubicBezTo>
                  <a:cubicBezTo>
                    <a:pt x="3594100" y="295910"/>
                    <a:pt x="3577590" y="304800"/>
                    <a:pt x="3530600" y="312420"/>
                  </a:cubicBezTo>
                  <a:cubicBezTo>
                    <a:pt x="3324860" y="344170"/>
                    <a:pt x="2397760" y="294640"/>
                    <a:pt x="1830070" y="290830"/>
                  </a:cubicBezTo>
                  <a:cubicBezTo>
                    <a:pt x="1262380" y="288290"/>
                    <a:pt x="327660" y="331470"/>
                    <a:pt x="125730" y="294640"/>
                  </a:cubicBezTo>
                  <a:cubicBezTo>
                    <a:pt x="80010" y="285750"/>
                    <a:pt x="64770" y="281940"/>
                    <a:pt x="44450" y="264160"/>
                  </a:cubicBezTo>
                  <a:cubicBezTo>
                    <a:pt x="24130" y="246380"/>
                    <a:pt x="7620" y="210820"/>
                    <a:pt x="3810" y="186690"/>
                  </a:cubicBezTo>
                  <a:cubicBezTo>
                    <a:pt x="0" y="166370"/>
                    <a:pt x="3810" y="146050"/>
                    <a:pt x="10160" y="128270"/>
                  </a:cubicBezTo>
                  <a:cubicBezTo>
                    <a:pt x="17780" y="110490"/>
                    <a:pt x="27940" y="92710"/>
                    <a:pt x="44450" y="80010"/>
                  </a:cubicBezTo>
                  <a:cubicBezTo>
                    <a:pt x="63500" y="64770"/>
                    <a:pt x="125730" y="49530"/>
                    <a:pt x="125730" y="4953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DFA0E7B-9399-B9D9-C390-3E68A9B29668}"/>
              </a:ext>
            </a:extLst>
          </p:cNvPr>
          <p:cNvGrpSpPr/>
          <p:nvPr/>
        </p:nvGrpSpPr>
        <p:grpSpPr>
          <a:xfrm>
            <a:off x="9261149" y="1041985"/>
            <a:ext cx="645795" cy="704215"/>
            <a:chOff x="9196070" y="325755"/>
            <a:chExt cx="645795" cy="704215"/>
          </a:xfrm>
        </p:grpSpPr>
        <p:grpSp>
          <p:nvGrpSpPr>
            <p:cNvPr id="68" name="Group 68"/>
            <p:cNvGrpSpPr/>
            <p:nvPr/>
          </p:nvGrpSpPr>
          <p:grpSpPr>
            <a:xfrm>
              <a:off x="9359265" y="431165"/>
              <a:ext cx="416560" cy="426720"/>
              <a:chOff x="0" y="0"/>
              <a:chExt cx="833120" cy="85344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96070" y="325755"/>
              <a:ext cx="230505" cy="389255"/>
              <a:chOff x="0" y="0"/>
              <a:chExt cx="461010" cy="7785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518650" y="788035"/>
              <a:ext cx="323215" cy="241935"/>
              <a:chOff x="0" y="0"/>
              <a:chExt cx="646430" cy="48387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20322" y="2923946"/>
            <a:ext cx="169545" cy="153035"/>
            <a:chOff x="0" y="0"/>
            <a:chExt cx="339090" cy="306070"/>
          </a:xfrm>
        </p:grpSpPr>
        <p:sp>
          <p:nvSpPr>
            <p:cNvPr id="75" name="Freeform 75"/>
            <p:cNvSpPr/>
            <p:nvPr/>
          </p:nvSpPr>
          <p:spPr>
            <a:xfrm>
              <a:off x="49530" y="45720"/>
              <a:ext cx="240030" cy="214630"/>
            </a:xfrm>
            <a:custGeom>
              <a:avLst/>
              <a:gdLst/>
              <a:ahLst/>
              <a:cxnLst/>
              <a:rect l="l" t="t" r="r" b="b"/>
              <a:pathLst>
                <a:path w="240030" h="214630">
                  <a:moveTo>
                    <a:pt x="11430" y="163830"/>
                  </a:moveTo>
                  <a:cubicBezTo>
                    <a:pt x="209550" y="0"/>
                    <a:pt x="224790" y="1270"/>
                    <a:pt x="232410" y="7620"/>
                  </a:cubicBezTo>
                  <a:cubicBezTo>
                    <a:pt x="237490" y="12700"/>
                    <a:pt x="240030" y="25400"/>
                    <a:pt x="237490" y="31750"/>
                  </a:cubicBezTo>
                  <a:cubicBezTo>
                    <a:pt x="234950" y="39370"/>
                    <a:pt x="220980" y="50800"/>
                    <a:pt x="212090" y="52070"/>
                  </a:cubicBezTo>
                  <a:cubicBezTo>
                    <a:pt x="204470" y="52070"/>
                    <a:pt x="193040" y="46990"/>
                    <a:pt x="189230" y="40640"/>
                  </a:cubicBezTo>
                  <a:cubicBezTo>
                    <a:pt x="185420" y="33020"/>
                    <a:pt x="185420" y="13970"/>
                    <a:pt x="190500" y="7620"/>
                  </a:cubicBezTo>
                  <a:cubicBezTo>
                    <a:pt x="198120" y="1270"/>
                    <a:pt x="222250" y="0"/>
                    <a:pt x="229870" y="5080"/>
                  </a:cubicBezTo>
                  <a:cubicBezTo>
                    <a:pt x="236220" y="10160"/>
                    <a:pt x="240030" y="24130"/>
                    <a:pt x="236220" y="36830"/>
                  </a:cubicBezTo>
                  <a:cubicBezTo>
                    <a:pt x="223520" y="74930"/>
                    <a:pt x="90170" y="193040"/>
                    <a:pt x="49530" y="208280"/>
                  </a:cubicBezTo>
                  <a:cubicBezTo>
                    <a:pt x="33020" y="214630"/>
                    <a:pt x="17780" y="213360"/>
                    <a:pt x="10160" y="207010"/>
                  </a:cubicBezTo>
                  <a:cubicBezTo>
                    <a:pt x="3810" y="203200"/>
                    <a:pt x="0" y="189230"/>
                    <a:pt x="1270" y="181610"/>
                  </a:cubicBezTo>
                  <a:cubicBezTo>
                    <a:pt x="2540" y="175260"/>
                    <a:pt x="11430" y="163830"/>
                    <a:pt x="11430" y="1638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968252" y="2932835"/>
            <a:ext cx="83185" cy="117475"/>
            <a:chOff x="0" y="0"/>
            <a:chExt cx="166370" cy="234950"/>
          </a:xfrm>
        </p:grpSpPr>
        <p:sp>
          <p:nvSpPr>
            <p:cNvPr id="77" name="Freeform 77"/>
            <p:cNvSpPr/>
            <p:nvPr/>
          </p:nvSpPr>
          <p:spPr>
            <a:xfrm>
              <a:off x="49530" y="49530"/>
              <a:ext cx="72390" cy="137160"/>
            </a:xfrm>
            <a:custGeom>
              <a:avLst/>
              <a:gdLst/>
              <a:ahLst/>
              <a:cxnLst/>
              <a:rect l="l" t="t" r="r" b="b"/>
              <a:pathLst>
                <a:path w="72390" h="137160">
                  <a:moveTo>
                    <a:pt x="1270" y="104140"/>
                  </a:moveTo>
                  <a:cubicBezTo>
                    <a:pt x="13970" y="5080"/>
                    <a:pt x="26670" y="0"/>
                    <a:pt x="35560" y="1270"/>
                  </a:cubicBezTo>
                  <a:cubicBezTo>
                    <a:pt x="45720" y="2540"/>
                    <a:pt x="62230" y="16510"/>
                    <a:pt x="64770" y="26670"/>
                  </a:cubicBezTo>
                  <a:cubicBezTo>
                    <a:pt x="67310" y="35560"/>
                    <a:pt x="63500" y="49530"/>
                    <a:pt x="57150" y="55880"/>
                  </a:cubicBezTo>
                  <a:cubicBezTo>
                    <a:pt x="50800" y="62230"/>
                    <a:pt x="36830" y="67310"/>
                    <a:pt x="29210" y="64770"/>
                  </a:cubicBezTo>
                  <a:cubicBezTo>
                    <a:pt x="19050" y="63500"/>
                    <a:pt x="3810" y="46990"/>
                    <a:pt x="1270" y="36830"/>
                  </a:cubicBezTo>
                  <a:cubicBezTo>
                    <a:pt x="0" y="27940"/>
                    <a:pt x="6350" y="15240"/>
                    <a:pt x="12700" y="8890"/>
                  </a:cubicBezTo>
                  <a:cubicBezTo>
                    <a:pt x="20320" y="3810"/>
                    <a:pt x="34290" y="0"/>
                    <a:pt x="41910" y="2540"/>
                  </a:cubicBezTo>
                  <a:cubicBezTo>
                    <a:pt x="52070" y="6350"/>
                    <a:pt x="62230" y="19050"/>
                    <a:pt x="66040" y="33020"/>
                  </a:cubicBezTo>
                  <a:cubicBezTo>
                    <a:pt x="72390" y="55880"/>
                    <a:pt x="69850" y="110490"/>
                    <a:pt x="57150" y="125730"/>
                  </a:cubicBezTo>
                  <a:cubicBezTo>
                    <a:pt x="49530" y="134620"/>
                    <a:pt x="31750" y="137160"/>
                    <a:pt x="22860" y="134620"/>
                  </a:cubicBezTo>
                  <a:cubicBezTo>
                    <a:pt x="12700" y="130810"/>
                    <a:pt x="1270" y="104140"/>
                    <a:pt x="1270" y="1041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039372" y="3054121"/>
            <a:ext cx="102235" cy="88265"/>
            <a:chOff x="0" y="0"/>
            <a:chExt cx="204470" cy="176530"/>
          </a:xfrm>
        </p:grpSpPr>
        <p:sp>
          <p:nvSpPr>
            <p:cNvPr id="79" name="Freeform 79"/>
            <p:cNvSpPr/>
            <p:nvPr/>
          </p:nvSpPr>
          <p:spPr>
            <a:xfrm>
              <a:off x="48260" y="50800"/>
              <a:ext cx="109220" cy="76200"/>
            </a:xfrm>
            <a:custGeom>
              <a:avLst/>
              <a:gdLst/>
              <a:ahLst/>
              <a:cxnLst/>
              <a:rect l="l" t="t" r="r" b="b"/>
              <a:pathLst>
                <a:path w="109220" h="76200">
                  <a:moveTo>
                    <a:pt x="40640" y="0"/>
                  </a:moveTo>
                  <a:cubicBezTo>
                    <a:pt x="99060" y="19050"/>
                    <a:pt x="104140" y="24130"/>
                    <a:pt x="105410" y="31750"/>
                  </a:cubicBezTo>
                  <a:cubicBezTo>
                    <a:pt x="107950" y="41910"/>
                    <a:pt x="101600" y="60960"/>
                    <a:pt x="93980" y="68580"/>
                  </a:cubicBezTo>
                  <a:cubicBezTo>
                    <a:pt x="87630" y="73660"/>
                    <a:pt x="72390" y="76200"/>
                    <a:pt x="63500" y="72390"/>
                  </a:cubicBezTo>
                  <a:cubicBezTo>
                    <a:pt x="54610" y="69850"/>
                    <a:pt x="44450" y="59690"/>
                    <a:pt x="41910" y="50800"/>
                  </a:cubicBezTo>
                  <a:cubicBezTo>
                    <a:pt x="39370" y="41910"/>
                    <a:pt x="43180" y="27940"/>
                    <a:pt x="48260" y="20320"/>
                  </a:cubicBezTo>
                  <a:cubicBezTo>
                    <a:pt x="54610" y="13970"/>
                    <a:pt x="68580" y="7620"/>
                    <a:pt x="77470" y="8890"/>
                  </a:cubicBezTo>
                  <a:cubicBezTo>
                    <a:pt x="86360" y="10160"/>
                    <a:pt x="99060" y="17780"/>
                    <a:pt x="102870" y="25400"/>
                  </a:cubicBezTo>
                  <a:cubicBezTo>
                    <a:pt x="107950" y="34290"/>
                    <a:pt x="107950" y="49530"/>
                    <a:pt x="102870" y="57150"/>
                  </a:cubicBezTo>
                  <a:cubicBezTo>
                    <a:pt x="97790" y="66040"/>
                    <a:pt x="77470" y="74930"/>
                    <a:pt x="67310" y="73660"/>
                  </a:cubicBezTo>
                  <a:cubicBezTo>
                    <a:pt x="58420" y="72390"/>
                    <a:pt x="46990" y="62230"/>
                    <a:pt x="43180" y="53340"/>
                  </a:cubicBezTo>
                  <a:cubicBezTo>
                    <a:pt x="40640" y="45720"/>
                    <a:pt x="41910" y="30480"/>
                    <a:pt x="46990" y="22860"/>
                  </a:cubicBezTo>
                  <a:cubicBezTo>
                    <a:pt x="52070" y="15240"/>
                    <a:pt x="67310" y="7620"/>
                    <a:pt x="76200" y="8890"/>
                  </a:cubicBezTo>
                  <a:cubicBezTo>
                    <a:pt x="86360" y="10160"/>
                    <a:pt x="102870" y="22860"/>
                    <a:pt x="105410" y="31750"/>
                  </a:cubicBezTo>
                  <a:cubicBezTo>
                    <a:pt x="109220" y="40640"/>
                    <a:pt x="105410" y="55880"/>
                    <a:pt x="100330" y="62230"/>
                  </a:cubicBezTo>
                  <a:cubicBezTo>
                    <a:pt x="93980" y="69850"/>
                    <a:pt x="71120" y="72390"/>
                    <a:pt x="71120" y="74930"/>
                  </a:cubicBezTo>
                  <a:cubicBezTo>
                    <a:pt x="72390" y="76200"/>
                    <a:pt x="91440" y="74930"/>
                    <a:pt x="91440" y="73660"/>
                  </a:cubicBezTo>
                  <a:cubicBezTo>
                    <a:pt x="91440" y="71120"/>
                    <a:pt x="34290" y="72390"/>
                    <a:pt x="20320" y="60960"/>
                  </a:cubicBezTo>
                  <a:cubicBezTo>
                    <a:pt x="8890" y="52070"/>
                    <a:pt x="0" y="31750"/>
                    <a:pt x="2540" y="21590"/>
                  </a:cubicBezTo>
                  <a:cubicBezTo>
                    <a:pt x="6350" y="11430"/>
                    <a:pt x="40640" y="0"/>
                    <a:pt x="406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494418" y="2904261"/>
            <a:ext cx="135255" cy="133350"/>
            <a:chOff x="0" y="0"/>
            <a:chExt cx="270510" cy="26670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173990" cy="171450"/>
            </a:xfrm>
            <a:custGeom>
              <a:avLst/>
              <a:gdLst/>
              <a:ahLst/>
              <a:cxnLst/>
              <a:rect l="l" t="t" r="r" b="b"/>
              <a:pathLst>
                <a:path w="173990" h="171450">
                  <a:moveTo>
                    <a:pt x="120650" y="162560"/>
                  </a:moveTo>
                  <a:cubicBezTo>
                    <a:pt x="0" y="25400"/>
                    <a:pt x="3810" y="16510"/>
                    <a:pt x="10160" y="10160"/>
                  </a:cubicBezTo>
                  <a:cubicBezTo>
                    <a:pt x="15240" y="5080"/>
                    <a:pt x="27940" y="0"/>
                    <a:pt x="35560" y="1270"/>
                  </a:cubicBezTo>
                  <a:cubicBezTo>
                    <a:pt x="43180" y="2540"/>
                    <a:pt x="54610" y="10160"/>
                    <a:pt x="57150" y="17780"/>
                  </a:cubicBezTo>
                  <a:cubicBezTo>
                    <a:pt x="60960" y="25400"/>
                    <a:pt x="60960" y="38100"/>
                    <a:pt x="55880" y="45720"/>
                  </a:cubicBezTo>
                  <a:cubicBezTo>
                    <a:pt x="52070" y="52070"/>
                    <a:pt x="40640" y="59690"/>
                    <a:pt x="33020" y="59690"/>
                  </a:cubicBezTo>
                  <a:cubicBezTo>
                    <a:pt x="24130" y="59690"/>
                    <a:pt x="7620" y="48260"/>
                    <a:pt x="3810" y="39370"/>
                  </a:cubicBezTo>
                  <a:cubicBezTo>
                    <a:pt x="0" y="31750"/>
                    <a:pt x="2540" y="19050"/>
                    <a:pt x="7620" y="12700"/>
                  </a:cubicBezTo>
                  <a:cubicBezTo>
                    <a:pt x="12700" y="6350"/>
                    <a:pt x="22860" y="0"/>
                    <a:pt x="33020" y="1270"/>
                  </a:cubicBezTo>
                  <a:cubicBezTo>
                    <a:pt x="48260" y="2540"/>
                    <a:pt x="68580" y="24130"/>
                    <a:pt x="88900" y="41910"/>
                  </a:cubicBezTo>
                  <a:cubicBezTo>
                    <a:pt x="114300" y="64770"/>
                    <a:pt x="166370" y="107950"/>
                    <a:pt x="171450" y="132080"/>
                  </a:cubicBezTo>
                  <a:cubicBezTo>
                    <a:pt x="173990" y="144780"/>
                    <a:pt x="168910" y="160020"/>
                    <a:pt x="161290" y="165100"/>
                  </a:cubicBezTo>
                  <a:cubicBezTo>
                    <a:pt x="152400" y="171450"/>
                    <a:pt x="120650" y="162560"/>
                    <a:pt x="120650" y="1625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487432" y="2993160"/>
            <a:ext cx="113030" cy="92075"/>
            <a:chOff x="0" y="0"/>
            <a:chExt cx="226060" cy="184150"/>
          </a:xfrm>
        </p:grpSpPr>
        <p:sp>
          <p:nvSpPr>
            <p:cNvPr id="83" name="Freeform 83"/>
            <p:cNvSpPr/>
            <p:nvPr/>
          </p:nvSpPr>
          <p:spPr>
            <a:xfrm>
              <a:off x="49530" y="45720"/>
              <a:ext cx="127000" cy="87630"/>
            </a:xfrm>
            <a:custGeom>
              <a:avLst/>
              <a:gdLst/>
              <a:ahLst/>
              <a:cxnLst/>
              <a:rect l="l" t="t" r="r" b="b"/>
              <a:pathLst>
                <a:path w="127000" h="87630">
                  <a:moveTo>
                    <a:pt x="82550" y="87630"/>
                  </a:moveTo>
                  <a:cubicBezTo>
                    <a:pt x="6350" y="54610"/>
                    <a:pt x="0" y="36830"/>
                    <a:pt x="2540" y="27940"/>
                  </a:cubicBezTo>
                  <a:cubicBezTo>
                    <a:pt x="6350" y="17780"/>
                    <a:pt x="25400" y="635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3500" y="50800"/>
                  </a:cubicBezTo>
                  <a:cubicBezTo>
                    <a:pt x="58420" y="59690"/>
                    <a:pt x="39370" y="71120"/>
                    <a:pt x="29210" y="69850"/>
                  </a:cubicBezTo>
                  <a:cubicBezTo>
                    <a:pt x="19050" y="67310"/>
                    <a:pt x="2540" y="52070"/>
                    <a:pt x="1270" y="41910"/>
                  </a:cubicBezTo>
                  <a:cubicBezTo>
                    <a:pt x="0" y="30480"/>
                    <a:pt x="10160" y="12700"/>
                    <a:pt x="21590" y="7620"/>
                  </a:cubicBezTo>
                  <a:cubicBezTo>
                    <a:pt x="39370" y="0"/>
                    <a:pt x="88900" y="17780"/>
                    <a:pt x="106680" y="27940"/>
                  </a:cubicBezTo>
                  <a:cubicBezTo>
                    <a:pt x="116840" y="34290"/>
                    <a:pt x="123190" y="43180"/>
                    <a:pt x="125730" y="50800"/>
                  </a:cubicBezTo>
                  <a:cubicBezTo>
                    <a:pt x="127000" y="57150"/>
                    <a:pt x="127000" y="67310"/>
                    <a:pt x="121920" y="73660"/>
                  </a:cubicBezTo>
                  <a:cubicBezTo>
                    <a:pt x="115570" y="81280"/>
                    <a:pt x="82550" y="87630"/>
                    <a:pt x="8255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9827" y="2894100"/>
            <a:ext cx="135255" cy="139700"/>
            <a:chOff x="0" y="0"/>
            <a:chExt cx="270510" cy="2794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20">
                  <a:moveTo>
                    <a:pt x="0" y="142240"/>
                  </a:moveTo>
                  <a:cubicBezTo>
                    <a:pt x="57150" y="26670"/>
                    <a:pt x="68580" y="20320"/>
                    <a:pt x="85090" y="15240"/>
                  </a:cubicBezTo>
                  <a:cubicBezTo>
                    <a:pt x="105410" y="8890"/>
                    <a:pt x="148590" y="0"/>
                    <a:pt x="160020" y="8890"/>
                  </a:cubicBezTo>
                  <a:cubicBezTo>
                    <a:pt x="168910" y="16510"/>
                    <a:pt x="170180" y="36830"/>
                    <a:pt x="167640" y="45720"/>
                  </a:cubicBezTo>
                  <a:cubicBezTo>
                    <a:pt x="163830" y="53340"/>
                    <a:pt x="152400" y="60960"/>
                    <a:pt x="143510" y="60960"/>
                  </a:cubicBezTo>
                  <a:cubicBezTo>
                    <a:pt x="135890" y="62230"/>
                    <a:pt x="123190" y="58420"/>
                    <a:pt x="118110" y="52070"/>
                  </a:cubicBezTo>
                  <a:cubicBezTo>
                    <a:pt x="111760" y="45720"/>
                    <a:pt x="107950" y="31750"/>
                    <a:pt x="110490" y="24130"/>
                  </a:cubicBezTo>
                  <a:cubicBezTo>
                    <a:pt x="115570" y="15240"/>
                    <a:pt x="139700" y="0"/>
                    <a:pt x="148590" y="2540"/>
                  </a:cubicBezTo>
                  <a:cubicBezTo>
                    <a:pt x="158750" y="6350"/>
                    <a:pt x="171450" y="29210"/>
                    <a:pt x="168910" y="41910"/>
                  </a:cubicBezTo>
                  <a:cubicBezTo>
                    <a:pt x="162560" y="62230"/>
                    <a:pt x="100330" y="74930"/>
                    <a:pt x="80010" y="99060"/>
                  </a:cubicBezTo>
                  <a:cubicBezTo>
                    <a:pt x="60960" y="120650"/>
                    <a:pt x="59690" y="170180"/>
                    <a:pt x="44450" y="180340"/>
                  </a:cubicBezTo>
                  <a:cubicBezTo>
                    <a:pt x="34290" y="185420"/>
                    <a:pt x="16510" y="182880"/>
                    <a:pt x="8890" y="176530"/>
                  </a:cubicBezTo>
                  <a:cubicBezTo>
                    <a:pt x="1270" y="170180"/>
                    <a:pt x="0" y="142240"/>
                    <a:pt x="0" y="1422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468367" y="3063645"/>
            <a:ext cx="139700" cy="145415"/>
            <a:chOff x="0" y="0"/>
            <a:chExt cx="279400" cy="290830"/>
          </a:xfrm>
        </p:grpSpPr>
        <p:sp>
          <p:nvSpPr>
            <p:cNvPr id="87" name="Freeform 87"/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418202" y="3075076"/>
            <a:ext cx="85090" cy="123190"/>
            <a:chOff x="0" y="0"/>
            <a:chExt cx="170180" cy="246380"/>
          </a:xfrm>
        </p:grpSpPr>
        <p:sp>
          <p:nvSpPr>
            <p:cNvPr id="89" name="Freeform 89"/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498212" y="3166516"/>
            <a:ext cx="135890" cy="106045"/>
            <a:chOff x="0" y="0"/>
            <a:chExt cx="271780" cy="212090"/>
          </a:xfrm>
        </p:grpSpPr>
        <p:sp>
          <p:nvSpPr>
            <p:cNvPr id="91" name="Freeform 91"/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44062" y="3026180"/>
            <a:ext cx="144780" cy="137160"/>
            <a:chOff x="0" y="0"/>
            <a:chExt cx="289560" cy="274320"/>
          </a:xfrm>
        </p:grpSpPr>
        <p:sp>
          <p:nvSpPr>
            <p:cNvPr id="93" name="Freeform 93"/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031997" y="3104920"/>
            <a:ext cx="126365" cy="107950"/>
            <a:chOff x="0" y="0"/>
            <a:chExt cx="252730" cy="215900"/>
          </a:xfrm>
        </p:grpSpPr>
        <p:sp>
          <p:nvSpPr>
            <p:cNvPr id="95" name="Freeform 95"/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157727" y="3045230"/>
            <a:ext cx="87630" cy="115570"/>
            <a:chOff x="0" y="0"/>
            <a:chExt cx="175260" cy="231140"/>
          </a:xfrm>
        </p:grpSpPr>
        <p:sp>
          <p:nvSpPr>
            <p:cNvPr id="97" name="Freeform 97"/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8286975" y="2885210"/>
            <a:ext cx="156845" cy="146050"/>
            <a:chOff x="0" y="0"/>
            <a:chExt cx="313690" cy="292100"/>
          </a:xfrm>
        </p:grpSpPr>
        <p:sp>
          <p:nvSpPr>
            <p:cNvPr id="99" name="Freeform 99"/>
            <p:cNvSpPr/>
            <p:nvPr/>
          </p:nvSpPr>
          <p:spPr>
            <a:xfrm>
              <a:off x="46990" y="50800"/>
              <a:ext cx="219710" cy="191770"/>
            </a:xfrm>
            <a:custGeom>
              <a:avLst/>
              <a:gdLst/>
              <a:ahLst/>
              <a:cxnLst/>
              <a:rect l="l" t="t" r="r" b="b"/>
              <a:pathLst>
                <a:path w="219710" h="191770">
                  <a:moveTo>
                    <a:pt x="11430" y="135890"/>
                  </a:moveTo>
                  <a:cubicBezTo>
                    <a:pt x="198120" y="0"/>
                    <a:pt x="212090" y="6350"/>
                    <a:pt x="215900" y="13970"/>
                  </a:cubicBezTo>
                  <a:cubicBezTo>
                    <a:pt x="219710" y="22860"/>
                    <a:pt x="212090" y="48260"/>
                    <a:pt x="204470" y="54610"/>
                  </a:cubicBezTo>
                  <a:cubicBezTo>
                    <a:pt x="198120" y="58420"/>
                    <a:pt x="184150" y="58420"/>
                    <a:pt x="177800" y="54610"/>
                  </a:cubicBezTo>
                  <a:cubicBezTo>
                    <a:pt x="170180" y="49530"/>
                    <a:pt x="161290" y="31750"/>
                    <a:pt x="163830" y="22860"/>
                  </a:cubicBezTo>
                  <a:cubicBezTo>
                    <a:pt x="165100" y="13970"/>
                    <a:pt x="180340" y="1270"/>
                    <a:pt x="189230" y="0"/>
                  </a:cubicBezTo>
                  <a:cubicBezTo>
                    <a:pt x="198120" y="0"/>
                    <a:pt x="209550" y="5080"/>
                    <a:pt x="213360" y="11430"/>
                  </a:cubicBezTo>
                  <a:cubicBezTo>
                    <a:pt x="218440" y="19050"/>
                    <a:pt x="219710" y="33020"/>
                    <a:pt x="213360" y="45720"/>
                  </a:cubicBezTo>
                  <a:cubicBezTo>
                    <a:pt x="198120" y="80010"/>
                    <a:pt x="78740" y="167640"/>
                    <a:pt x="48260" y="184150"/>
                  </a:cubicBezTo>
                  <a:cubicBezTo>
                    <a:pt x="39370" y="189230"/>
                    <a:pt x="35560" y="191770"/>
                    <a:pt x="27940" y="190500"/>
                  </a:cubicBezTo>
                  <a:cubicBezTo>
                    <a:pt x="20320" y="189230"/>
                    <a:pt x="7620" y="182880"/>
                    <a:pt x="3810" y="175260"/>
                  </a:cubicBezTo>
                  <a:cubicBezTo>
                    <a:pt x="0" y="166370"/>
                    <a:pt x="11430" y="135890"/>
                    <a:pt x="11430" y="1358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243795" y="2888385"/>
            <a:ext cx="85090" cy="118110"/>
            <a:chOff x="0" y="0"/>
            <a:chExt cx="170180" cy="236220"/>
          </a:xfrm>
        </p:grpSpPr>
        <p:sp>
          <p:nvSpPr>
            <p:cNvPr id="101" name="Freeform 101"/>
            <p:cNvSpPr/>
            <p:nvPr/>
          </p:nvSpPr>
          <p:spPr>
            <a:xfrm>
              <a:off x="48260" y="49530"/>
              <a:ext cx="81280" cy="137160"/>
            </a:xfrm>
            <a:custGeom>
              <a:avLst/>
              <a:gdLst/>
              <a:ahLst/>
              <a:cxnLst/>
              <a:rect l="l" t="t" r="r" b="b"/>
              <a:pathLst>
                <a:path w="81280" h="137160">
                  <a:moveTo>
                    <a:pt x="12700" y="109220"/>
                  </a:moveTo>
                  <a:cubicBezTo>
                    <a:pt x="11430" y="7620"/>
                    <a:pt x="22860" y="1270"/>
                    <a:pt x="31750" y="1270"/>
                  </a:cubicBezTo>
                  <a:cubicBezTo>
                    <a:pt x="43180" y="2540"/>
                    <a:pt x="60960" y="13970"/>
                    <a:pt x="64770" y="22860"/>
                  </a:cubicBezTo>
                  <a:cubicBezTo>
                    <a:pt x="68580" y="31750"/>
                    <a:pt x="66040" y="45720"/>
                    <a:pt x="59690" y="53340"/>
                  </a:cubicBezTo>
                  <a:cubicBezTo>
                    <a:pt x="54610" y="59690"/>
                    <a:pt x="41910" y="67310"/>
                    <a:pt x="33020" y="66040"/>
                  </a:cubicBezTo>
                  <a:cubicBezTo>
                    <a:pt x="22860" y="64770"/>
                    <a:pt x="6350" y="50800"/>
                    <a:pt x="2540" y="40640"/>
                  </a:cubicBezTo>
                  <a:cubicBezTo>
                    <a:pt x="0" y="33020"/>
                    <a:pt x="5080" y="19050"/>
                    <a:pt x="11430" y="11430"/>
                  </a:cubicBezTo>
                  <a:cubicBezTo>
                    <a:pt x="16510" y="5080"/>
                    <a:pt x="30480" y="0"/>
                    <a:pt x="39370" y="2540"/>
                  </a:cubicBezTo>
                  <a:cubicBezTo>
                    <a:pt x="49530" y="5080"/>
                    <a:pt x="60960" y="16510"/>
                    <a:pt x="66040" y="30480"/>
                  </a:cubicBezTo>
                  <a:cubicBezTo>
                    <a:pt x="74930" y="50800"/>
                    <a:pt x="81280" y="105410"/>
                    <a:pt x="71120" y="121920"/>
                  </a:cubicBezTo>
                  <a:cubicBezTo>
                    <a:pt x="64770" y="132080"/>
                    <a:pt x="48260" y="137160"/>
                    <a:pt x="38100" y="135890"/>
                  </a:cubicBezTo>
                  <a:cubicBezTo>
                    <a:pt x="27940" y="133350"/>
                    <a:pt x="12700" y="109220"/>
                    <a:pt x="12700" y="1092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310471" y="2984906"/>
            <a:ext cx="131445" cy="97155"/>
            <a:chOff x="0" y="0"/>
            <a:chExt cx="262890" cy="194310"/>
          </a:xfrm>
        </p:grpSpPr>
        <p:sp>
          <p:nvSpPr>
            <p:cNvPr id="103" name="Freeform 103"/>
            <p:cNvSpPr/>
            <p:nvPr/>
          </p:nvSpPr>
          <p:spPr>
            <a:xfrm>
              <a:off x="46990" y="50800"/>
              <a:ext cx="166370" cy="93980"/>
            </a:xfrm>
            <a:custGeom>
              <a:avLst/>
              <a:gdLst/>
              <a:ahLst/>
              <a:cxnLst/>
              <a:rect l="l" t="t" r="r" b="b"/>
              <a:pathLst>
                <a:path w="166370" h="93980">
                  <a:moveTo>
                    <a:pt x="26670" y="30480"/>
                  </a:moveTo>
                  <a:cubicBezTo>
                    <a:pt x="148590" y="3810"/>
                    <a:pt x="161290" y="13970"/>
                    <a:pt x="163830" y="24130"/>
                  </a:cubicBezTo>
                  <a:cubicBezTo>
                    <a:pt x="166370" y="31750"/>
                    <a:pt x="162560" y="45720"/>
                    <a:pt x="156210" y="52070"/>
                  </a:cubicBezTo>
                  <a:cubicBezTo>
                    <a:pt x="149860" y="58420"/>
                    <a:pt x="129540" y="62230"/>
                    <a:pt x="120650" y="58420"/>
                  </a:cubicBezTo>
                  <a:cubicBezTo>
                    <a:pt x="111760" y="54610"/>
                    <a:pt x="102870" y="34290"/>
                    <a:pt x="104140" y="25400"/>
                  </a:cubicBezTo>
                  <a:cubicBezTo>
                    <a:pt x="105410" y="16510"/>
                    <a:pt x="114300" y="5080"/>
                    <a:pt x="121920" y="2540"/>
                  </a:cubicBezTo>
                  <a:cubicBezTo>
                    <a:pt x="130810" y="0"/>
                    <a:pt x="152400" y="3810"/>
                    <a:pt x="157480" y="11430"/>
                  </a:cubicBezTo>
                  <a:cubicBezTo>
                    <a:pt x="163830" y="20320"/>
                    <a:pt x="166370" y="38100"/>
                    <a:pt x="158750" y="49530"/>
                  </a:cubicBezTo>
                  <a:cubicBezTo>
                    <a:pt x="144780" y="68580"/>
                    <a:pt x="68580" y="93980"/>
                    <a:pt x="40640" y="91440"/>
                  </a:cubicBezTo>
                  <a:cubicBezTo>
                    <a:pt x="24130" y="90170"/>
                    <a:pt x="8890" y="80010"/>
                    <a:pt x="3810" y="72390"/>
                  </a:cubicBezTo>
                  <a:cubicBezTo>
                    <a:pt x="0" y="64770"/>
                    <a:pt x="1270" y="55880"/>
                    <a:pt x="3810" y="49530"/>
                  </a:cubicBezTo>
                  <a:cubicBezTo>
                    <a:pt x="7620" y="41910"/>
                    <a:pt x="26670" y="30480"/>
                    <a:pt x="26670" y="304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841080" y="2851555"/>
            <a:ext cx="147320" cy="160020"/>
            <a:chOff x="0" y="0"/>
            <a:chExt cx="294640" cy="320040"/>
          </a:xfrm>
        </p:grpSpPr>
        <p:sp>
          <p:nvSpPr>
            <p:cNvPr id="105" name="Freeform 105"/>
            <p:cNvSpPr/>
            <p:nvPr/>
          </p:nvSpPr>
          <p:spPr>
            <a:xfrm>
              <a:off x="46990" y="45720"/>
              <a:ext cx="201930" cy="223520"/>
            </a:xfrm>
            <a:custGeom>
              <a:avLst/>
              <a:gdLst/>
              <a:ahLst/>
              <a:cxnLst/>
              <a:rect l="l" t="t" r="r" b="b"/>
              <a:pathLst>
                <a:path w="201930" h="223520">
                  <a:moveTo>
                    <a:pt x="147320" y="210820"/>
                  </a:moveTo>
                  <a:cubicBezTo>
                    <a:pt x="1270" y="30480"/>
                    <a:pt x="7620" y="10160"/>
                    <a:pt x="15240" y="5080"/>
                  </a:cubicBezTo>
                  <a:cubicBezTo>
                    <a:pt x="24130" y="0"/>
                    <a:pt x="50800" y="8890"/>
                    <a:pt x="57150" y="16510"/>
                  </a:cubicBezTo>
                  <a:cubicBezTo>
                    <a:pt x="60960" y="25400"/>
                    <a:pt x="57150" y="45720"/>
                    <a:pt x="50800" y="52070"/>
                  </a:cubicBezTo>
                  <a:cubicBezTo>
                    <a:pt x="45720" y="58420"/>
                    <a:pt x="31750" y="60960"/>
                    <a:pt x="24130" y="59690"/>
                  </a:cubicBezTo>
                  <a:cubicBezTo>
                    <a:pt x="16510" y="58420"/>
                    <a:pt x="5080" y="49530"/>
                    <a:pt x="3810" y="41910"/>
                  </a:cubicBezTo>
                  <a:cubicBezTo>
                    <a:pt x="0" y="33020"/>
                    <a:pt x="5080" y="12700"/>
                    <a:pt x="12700" y="7620"/>
                  </a:cubicBezTo>
                  <a:cubicBezTo>
                    <a:pt x="20320" y="1270"/>
                    <a:pt x="34290" y="1270"/>
                    <a:pt x="48260" y="7620"/>
                  </a:cubicBezTo>
                  <a:cubicBezTo>
                    <a:pt x="83820" y="22860"/>
                    <a:pt x="181610" y="133350"/>
                    <a:pt x="195580" y="172720"/>
                  </a:cubicBezTo>
                  <a:cubicBezTo>
                    <a:pt x="201930" y="189230"/>
                    <a:pt x="199390" y="205740"/>
                    <a:pt x="194310" y="213360"/>
                  </a:cubicBezTo>
                  <a:cubicBezTo>
                    <a:pt x="189230" y="219710"/>
                    <a:pt x="180340" y="223520"/>
                    <a:pt x="173990" y="223520"/>
                  </a:cubicBezTo>
                  <a:cubicBezTo>
                    <a:pt x="165100" y="223520"/>
                    <a:pt x="147320" y="210820"/>
                    <a:pt x="147320" y="2108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843621" y="2950615"/>
            <a:ext cx="113030" cy="101600"/>
            <a:chOff x="0" y="0"/>
            <a:chExt cx="226060" cy="203200"/>
          </a:xfrm>
        </p:grpSpPr>
        <p:sp>
          <p:nvSpPr>
            <p:cNvPr id="107" name="Freeform 107"/>
            <p:cNvSpPr/>
            <p:nvPr/>
          </p:nvSpPr>
          <p:spPr>
            <a:xfrm>
              <a:off x="48260" y="46990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80">
                  <a:moveTo>
                    <a:pt x="74930" y="99060"/>
                  </a:moveTo>
                  <a:cubicBezTo>
                    <a:pt x="5080" y="46990"/>
                    <a:pt x="1270" y="36830"/>
                    <a:pt x="2540" y="27940"/>
                  </a:cubicBezTo>
                  <a:cubicBezTo>
                    <a:pt x="3810" y="19050"/>
                    <a:pt x="11430" y="6350"/>
                    <a:pt x="20320" y="3810"/>
                  </a:cubicBezTo>
                  <a:cubicBezTo>
                    <a:pt x="30480" y="0"/>
                    <a:pt x="52070" y="3810"/>
                    <a:pt x="58420" y="11430"/>
                  </a:cubicBezTo>
                  <a:cubicBezTo>
                    <a:pt x="66040" y="19050"/>
                    <a:pt x="66040" y="41910"/>
                    <a:pt x="60960" y="50800"/>
                  </a:cubicBezTo>
                  <a:cubicBezTo>
                    <a:pt x="57150" y="58420"/>
                    <a:pt x="43180" y="66040"/>
                    <a:pt x="34290" y="64770"/>
                  </a:cubicBezTo>
                  <a:cubicBezTo>
                    <a:pt x="24130" y="64770"/>
                    <a:pt x="6350" y="52070"/>
                    <a:pt x="2540" y="41910"/>
                  </a:cubicBezTo>
                  <a:cubicBezTo>
                    <a:pt x="0" y="31750"/>
                    <a:pt x="8890" y="11430"/>
                    <a:pt x="17780" y="5080"/>
                  </a:cubicBezTo>
                  <a:cubicBezTo>
                    <a:pt x="24130" y="0"/>
                    <a:pt x="36830" y="1270"/>
                    <a:pt x="46990" y="3810"/>
                  </a:cubicBezTo>
                  <a:cubicBezTo>
                    <a:pt x="60960" y="6350"/>
                    <a:pt x="78740" y="21590"/>
                    <a:pt x="91440" y="30480"/>
                  </a:cubicBezTo>
                  <a:cubicBezTo>
                    <a:pt x="101600" y="38100"/>
                    <a:pt x="114300" y="43180"/>
                    <a:pt x="119380" y="53340"/>
                  </a:cubicBezTo>
                  <a:cubicBezTo>
                    <a:pt x="124460" y="60960"/>
                    <a:pt x="128270" y="73660"/>
                    <a:pt x="125730" y="82550"/>
                  </a:cubicBezTo>
                  <a:cubicBezTo>
                    <a:pt x="123190" y="90170"/>
                    <a:pt x="113030" y="100330"/>
                    <a:pt x="105410" y="104140"/>
                  </a:cubicBezTo>
                  <a:cubicBezTo>
                    <a:pt x="96520" y="106680"/>
                    <a:pt x="74930" y="99060"/>
                    <a:pt x="7493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951570" y="2883940"/>
            <a:ext cx="83185" cy="122555"/>
            <a:chOff x="0" y="0"/>
            <a:chExt cx="166370" cy="245110"/>
          </a:xfrm>
        </p:grpSpPr>
        <p:sp>
          <p:nvSpPr>
            <p:cNvPr id="109" name="Freeform 109"/>
            <p:cNvSpPr/>
            <p:nvPr/>
          </p:nvSpPr>
          <p:spPr>
            <a:xfrm>
              <a:off x="46990" y="48260"/>
              <a:ext cx="78740" cy="147320"/>
            </a:xfrm>
            <a:custGeom>
              <a:avLst/>
              <a:gdLst/>
              <a:ahLst/>
              <a:cxnLst/>
              <a:rect l="l" t="t" r="r" b="b"/>
              <a:pathLst>
                <a:path w="78740" h="147320">
                  <a:moveTo>
                    <a:pt x="10160" y="119380"/>
                  </a:moveTo>
                  <a:cubicBezTo>
                    <a:pt x="11430" y="6350"/>
                    <a:pt x="30480" y="1270"/>
                    <a:pt x="39370" y="3810"/>
                  </a:cubicBezTo>
                  <a:cubicBezTo>
                    <a:pt x="48260" y="5080"/>
                    <a:pt x="58420" y="15240"/>
                    <a:pt x="60960" y="24130"/>
                  </a:cubicBezTo>
                  <a:cubicBezTo>
                    <a:pt x="63500" y="31750"/>
                    <a:pt x="62230" y="45720"/>
                    <a:pt x="55880" y="53340"/>
                  </a:cubicBezTo>
                  <a:cubicBezTo>
                    <a:pt x="50800" y="59690"/>
                    <a:pt x="38100" y="66040"/>
                    <a:pt x="29210" y="66040"/>
                  </a:cubicBezTo>
                  <a:cubicBezTo>
                    <a:pt x="20320" y="64770"/>
                    <a:pt x="7620" y="58420"/>
                    <a:pt x="3810" y="50800"/>
                  </a:cubicBezTo>
                  <a:cubicBezTo>
                    <a:pt x="0" y="41910"/>
                    <a:pt x="2540" y="20320"/>
                    <a:pt x="7620" y="12700"/>
                  </a:cubicBezTo>
                  <a:cubicBezTo>
                    <a:pt x="13970" y="5080"/>
                    <a:pt x="27940" y="0"/>
                    <a:pt x="36830" y="2540"/>
                  </a:cubicBezTo>
                  <a:cubicBezTo>
                    <a:pt x="45720" y="5080"/>
                    <a:pt x="57150" y="16510"/>
                    <a:pt x="62230" y="30480"/>
                  </a:cubicBezTo>
                  <a:cubicBezTo>
                    <a:pt x="72390" y="53340"/>
                    <a:pt x="78740" y="114300"/>
                    <a:pt x="67310" y="132080"/>
                  </a:cubicBezTo>
                  <a:cubicBezTo>
                    <a:pt x="60960" y="142240"/>
                    <a:pt x="44450" y="147320"/>
                    <a:pt x="34290" y="146050"/>
                  </a:cubicBezTo>
                  <a:cubicBezTo>
                    <a:pt x="24130" y="143510"/>
                    <a:pt x="10160" y="119380"/>
                    <a:pt x="10160" y="1193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6DFAFBCC-F3E8-F4C4-6AE6-F7FA06B6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" t="4009" r="5025" b="6613"/>
          <a:stretch>
            <a:fillRect/>
          </a:stretch>
        </p:blipFill>
        <p:spPr>
          <a:xfrm>
            <a:off x="1188132" y="3791586"/>
            <a:ext cx="2058556" cy="1996209"/>
          </a:xfrm>
          <a:prstGeom prst="ellipse">
            <a:avLst/>
          </a:prstGeom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A052568-8A0E-C1EE-215C-69AD09083606}"/>
              </a:ext>
            </a:extLst>
          </p:cNvPr>
          <p:cNvSpPr txBox="1"/>
          <p:nvPr/>
        </p:nvSpPr>
        <p:spPr>
          <a:xfrm>
            <a:off x="3165102" y="1166445"/>
            <a:ext cx="6131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🌷 أنتِ ثمرة تعبي ، وزهرة شبابي 🌷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BE448B64-1836-EFE7-5AC0-05199857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8" y="4243925"/>
            <a:ext cx="1441108" cy="1144592"/>
          </a:xfrm>
          <a:prstGeom prst="rect">
            <a:avLst/>
          </a:prstGeom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3D347EFF-30D9-4C50-8DE1-B0BBABAE2ABC}"/>
              </a:ext>
            </a:extLst>
          </p:cNvPr>
          <p:cNvGrpSpPr/>
          <p:nvPr/>
        </p:nvGrpSpPr>
        <p:grpSpPr>
          <a:xfrm>
            <a:off x="10884395" y="3467679"/>
            <a:ext cx="458471" cy="456564"/>
            <a:chOff x="6755765" y="4093846"/>
            <a:chExt cx="458471" cy="456564"/>
          </a:xfrm>
        </p:grpSpPr>
        <p:grpSp>
          <p:nvGrpSpPr>
            <p:cNvPr id="127" name="Group 26">
              <a:extLst>
                <a:ext uri="{FF2B5EF4-FFF2-40B4-BE49-F238E27FC236}">
                  <a16:creationId xmlns:a16="http://schemas.microsoft.com/office/drawing/2014/main" id="{BEFE40AD-44E4-E4D7-6A9F-BFB537A1472A}"/>
                </a:ext>
              </a:extLst>
            </p:cNvPr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9B3DF8CA-EBDE-97D3-C992-AF5542C98F79}"/>
                  </a:ext>
                </a:extLst>
              </p:cNvPr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8" name="Group 28">
              <a:extLst>
                <a:ext uri="{FF2B5EF4-FFF2-40B4-BE49-F238E27FC236}">
                  <a16:creationId xmlns:a16="http://schemas.microsoft.com/office/drawing/2014/main" id="{878F6754-EAC9-3786-C404-FA8B2A16DA15}"/>
                </a:ext>
              </a:extLst>
            </p:cNvPr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131" name="Freeform 29">
                <a:extLst>
                  <a:ext uri="{FF2B5EF4-FFF2-40B4-BE49-F238E27FC236}">
                    <a16:creationId xmlns:a16="http://schemas.microsoft.com/office/drawing/2014/main" id="{42EF2BEF-21F4-5A26-BD03-9286FA076FCC}"/>
                  </a:ext>
                </a:extLst>
              </p:cNvPr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6699145E-2FDB-E9E0-F591-A67927A34412}"/>
                </a:ext>
              </a:extLst>
            </p:cNvPr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7CC18253-909E-61C1-A295-CCFC8774589B}"/>
                  </a:ext>
                </a:extLst>
              </p:cNvPr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D9839324-123B-A9AB-17B4-F545FC9CAC25}"/>
              </a:ext>
            </a:extLst>
          </p:cNvPr>
          <p:cNvGrpSpPr/>
          <p:nvPr/>
        </p:nvGrpSpPr>
        <p:grpSpPr>
          <a:xfrm>
            <a:off x="9100449" y="3653735"/>
            <a:ext cx="1996209" cy="1996209"/>
            <a:chOff x="5087118" y="4123103"/>
            <a:chExt cx="1996209" cy="1996209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6B3119DA-E4C7-70B1-0DCD-8E989A565DC9}"/>
                </a:ext>
              </a:extLst>
            </p:cNvPr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5715CA99-B22C-4B75-83A7-6092D4ED7644}"/>
                </a:ext>
              </a:extLst>
            </p:cNvPr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id="{7EC6E064-3860-1955-6512-A9AB22144423}"/>
                  </a:ext>
                </a:extLst>
              </p:cNvPr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6" name="Group 44">
              <a:extLst>
                <a:ext uri="{FF2B5EF4-FFF2-40B4-BE49-F238E27FC236}">
                  <a16:creationId xmlns:a16="http://schemas.microsoft.com/office/drawing/2014/main" id="{750F985B-ED6D-E517-8E26-BD3DE554B335}"/>
                </a:ext>
              </a:extLst>
            </p:cNvPr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137" name="Freeform 45">
                <a:extLst>
                  <a:ext uri="{FF2B5EF4-FFF2-40B4-BE49-F238E27FC236}">
                    <a16:creationId xmlns:a16="http://schemas.microsoft.com/office/drawing/2014/main" id="{04FB44B2-143C-0E0F-E21A-8A3E4305C22A}"/>
                  </a:ext>
                </a:extLst>
              </p:cNvPr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15EFF7B-8DED-A446-FDE1-FD9918D8D5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6289" y="3578225"/>
            <a:ext cx="2236218" cy="2217964"/>
          </a:xfrm>
          <a:prstGeom prst="rect">
            <a:avLst/>
          </a:prstGeom>
        </p:spPr>
      </p:pic>
      <p:grpSp>
        <p:nvGrpSpPr>
          <p:cNvPr id="140" name="Group 56">
            <a:extLst>
              <a:ext uri="{FF2B5EF4-FFF2-40B4-BE49-F238E27FC236}">
                <a16:creationId xmlns:a16="http://schemas.microsoft.com/office/drawing/2014/main" id="{71D05CC3-5D49-D81F-46CC-E25964A28DE7}"/>
              </a:ext>
            </a:extLst>
          </p:cNvPr>
          <p:cNvGrpSpPr/>
          <p:nvPr/>
        </p:nvGrpSpPr>
        <p:grpSpPr>
          <a:xfrm>
            <a:off x="9421564" y="3230015"/>
            <a:ext cx="1726565" cy="189230"/>
            <a:chOff x="0" y="0"/>
            <a:chExt cx="3453130" cy="378460"/>
          </a:xfrm>
        </p:grpSpPr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619B0B16-D776-76FE-FDD4-192E0EBDFDB4}"/>
                </a:ext>
              </a:extLst>
            </p:cNvPr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2" name="Group 86">
            <a:extLst>
              <a:ext uri="{FF2B5EF4-FFF2-40B4-BE49-F238E27FC236}">
                <a16:creationId xmlns:a16="http://schemas.microsoft.com/office/drawing/2014/main" id="{69680187-3B8F-79D9-6D74-6F5FDA29F3B7}"/>
              </a:ext>
            </a:extLst>
          </p:cNvPr>
          <p:cNvGrpSpPr/>
          <p:nvPr/>
        </p:nvGrpSpPr>
        <p:grpSpPr>
          <a:xfrm>
            <a:off x="10887144" y="3040150"/>
            <a:ext cx="139700" cy="145415"/>
            <a:chOff x="0" y="0"/>
            <a:chExt cx="279400" cy="290830"/>
          </a:xfrm>
        </p:grpSpPr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AE1C79A9-6110-259F-2A5C-411739A4AB44}"/>
                </a:ext>
              </a:extLst>
            </p:cNvPr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515B3E10-5CF0-D872-3FE3-73C9A20DF624}"/>
              </a:ext>
            </a:extLst>
          </p:cNvPr>
          <p:cNvGrpSpPr/>
          <p:nvPr/>
        </p:nvGrpSpPr>
        <p:grpSpPr>
          <a:xfrm>
            <a:off x="10836979" y="3051581"/>
            <a:ext cx="85090" cy="123190"/>
            <a:chOff x="0" y="0"/>
            <a:chExt cx="170180" cy="246380"/>
          </a:xfrm>
        </p:grpSpPr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C2D237B-3C32-E359-2FFE-A6FB90709D97}"/>
                </a:ext>
              </a:extLst>
            </p:cNvPr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6" name="Group 90">
            <a:extLst>
              <a:ext uri="{FF2B5EF4-FFF2-40B4-BE49-F238E27FC236}">
                <a16:creationId xmlns:a16="http://schemas.microsoft.com/office/drawing/2014/main" id="{B98722FE-7D90-E86A-67B3-202A2B231101}"/>
              </a:ext>
            </a:extLst>
          </p:cNvPr>
          <p:cNvGrpSpPr/>
          <p:nvPr/>
        </p:nvGrpSpPr>
        <p:grpSpPr>
          <a:xfrm>
            <a:off x="10916989" y="3143021"/>
            <a:ext cx="135890" cy="106045"/>
            <a:chOff x="0" y="0"/>
            <a:chExt cx="271780" cy="212090"/>
          </a:xfrm>
        </p:grpSpPr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0446F24C-3640-59EC-EDCC-BF6D48BFE87C}"/>
                </a:ext>
              </a:extLst>
            </p:cNvPr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E547AC23-9558-C979-1B41-C3791E754293}"/>
              </a:ext>
            </a:extLst>
          </p:cNvPr>
          <p:cNvGrpSpPr/>
          <p:nvPr/>
        </p:nvGrpSpPr>
        <p:grpSpPr>
          <a:xfrm>
            <a:off x="9462839" y="3002685"/>
            <a:ext cx="144780" cy="137160"/>
            <a:chOff x="0" y="0"/>
            <a:chExt cx="289560" cy="274320"/>
          </a:xfrm>
        </p:grpSpPr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8BA5459D-FB38-44DD-437F-46DD4EFA68D8}"/>
                </a:ext>
              </a:extLst>
            </p:cNvPr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0" name="Group 94">
            <a:extLst>
              <a:ext uri="{FF2B5EF4-FFF2-40B4-BE49-F238E27FC236}">
                <a16:creationId xmlns:a16="http://schemas.microsoft.com/office/drawing/2014/main" id="{E689D610-60C8-3F0A-C186-07423A92115B}"/>
              </a:ext>
            </a:extLst>
          </p:cNvPr>
          <p:cNvGrpSpPr/>
          <p:nvPr/>
        </p:nvGrpSpPr>
        <p:grpSpPr>
          <a:xfrm>
            <a:off x="9450774" y="3081425"/>
            <a:ext cx="126365" cy="107950"/>
            <a:chOff x="0" y="0"/>
            <a:chExt cx="252730" cy="215900"/>
          </a:xfrm>
        </p:grpSpPr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3BD2EA39-2DD2-15F9-DA31-0006FA422F4B}"/>
                </a:ext>
              </a:extLst>
            </p:cNvPr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2" name="Group 96">
            <a:extLst>
              <a:ext uri="{FF2B5EF4-FFF2-40B4-BE49-F238E27FC236}">
                <a16:creationId xmlns:a16="http://schemas.microsoft.com/office/drawing/2014/main" id="{D68B0CA5-8067-2573-FF40-E3D688DA9EDF}"/>
              </a:ext>
            </a:extLst>
          </p:cNvPr>
          <p:cNvGrpSpPr/>
          <p:nvPr/>
        </p:nvGrpSpPr>
        <p:grpSpPr>
          <a:xfrm>
            <a:off x="9576504" y="3021735"/>
            <a:ext cx="87630" cy="115570"/>
            <a:chOff x="0" y="0"/>
            <a:chExt cx="175260" cy="231140"/>
          </a:xfrm>
        </p:grpSpPr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D3ADE9C3-6828-BC0D-DEBE-BB3F64D2065C}"/>
                </a:ext>
              </a:extLst>
            </p:cNvPr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54" name="Picture 35" descr="Picture 35">
            <a:extLst>
              <a:ext uri="{FF2B5EF4-FFF2-40B4-BE49-F238E27FC236}">
                <a16:creationId xmlns:a16="http://schemas.microsoft.com/office/drawing/2014/main" id="{BCF72B05-1CFD-EE2D-87C2-6092D53FE6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-200300" y="-12860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C5C63BE3-FB7B-A3D8-CAB4-09114AA23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" y="5926536"/>
            <a:ext cx="1062807" cy="870098"/>
          </a:xfrm>
          <a:prstGeom prst="rect">
            <a:avLst/>
          </a:prstGeom>
        </p:spPr>
      </p:pic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FDDB7-597E-288D-4770-473A546404A2}"/>
              </a:ext>
            </a:extLst>
          </p:cNvPr>
          <p:cNvGrpSpPr/>
          <p:nvPr/>
        </p:nvGrpSpPr>
        <p:grpSpPr>
          <a:xfrm>
            <a:off x="14740" y="767721"/>
            <a:ext cx="649748" cy="5240819"/>
            <a:chOff x="-34290" y="-15240"/>
            <a:chExt cx="1571625" cy="7958455"/>
          </a:xfrm>
        </p:grpSpPr>
        <p:grpSp>
          <p:nvGrpSpPr>
            <p:cNvPr id="157" name="Group 6">
              <a:extLst>
                <a:ext uri="{FF2B5EF4-FFF2-40B4-BE49-F238E27FC236}">
                  <a16:creationId xmlns:a16="http://schemas.microsoft.com/office/drawing/2014/main" id="{48632B6C-B556-9F50-75E3-322E057FC4CC}"/>
                </a:ext>
              </a:extLst>
            </p:cNvPr>
            <p:cNvGrpSpPr/>
            <p:nvPr/>
          </p:nvGrpSpPr>
          <p:grpSpPr>
            <a:xfrm>
              <a:off x="142240" y="-15240"/>
              <a:ext cx="950595" cy="7277100"/>
              <a:chOff x="0" y="0"/>
              <a:chExt cx="1901190" cy="14554200"/>
            </a:xfrm>
          </p:grpSpPr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5BB603B9-7EEE-3B03-C46A-03DCC3BB6722}"/>
                  </a:ext>
                </a:extLst>
              </p:cNvPr>
              <p:cNvSpPr/>
              <p:nvPr/>
            </p:nvSpPr>
            <p:spPr>
              <a:xfrm>
                <a:off x="29210" y="44450"/>
                <a:ext cx="1828800" cy="14461489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461489">
                    <a:moveTo>
                      <a:pt x="288290" y="31750"/>
                    </a:moveTo>
                    <a:cubicBezTo>
                      <a:pt x="461010" y="492760"/>
                      <a:pt x="482600" y="659130"/>
                      <a:pt x="504190" y="810260"/>
                    </a:cubicBezTo>
                    <a:cubicBezTo>
                      <a:pt x="525780" y="958850"/>
                      <a:pt x="541020" y="1111250"/>
                      <a:pt x="552450" y="1252220"/>
                    </a:cubicBezTo>
                    <a:cubicBezTo>
                      <a:pt x="561340" y="1379220"/>
                      <a:pt x="557530" y="1483360"/>
                      <a:pt x="567690" y="1619250"/>
                    </a:cubicBezTo>
                    <a:cubicBezTo>
                      <a:pt x="581660" y="1788160"/>
                      <a:pt x="617220" y="1983740"/>
                      <a:pt x="631190" y="2188210"/>
                    </a:cubicBezTo>
                    <a:cubicBezTo>
                      <a:pt x="647700" y="2426970"/>
                      <a:pt x="638810" y="2748280"/>
                      <a:pt x="651510" y="2964180"/>
                    </a:cubicBezTo>
                    <a:cubicBezTo>
                      <a:pt x="660400" y="3117850"/>
                      <a:pt x="666750" y="3210560"/>
                      <a:pt x="684530" y="3359150"/>
                    </a:cubicBezTo>
                    <a:cubicBezTo>
                      <a:pt x="708660" y="3553460"/>
                      <a:pt x="741680" y="3787140"/>
                      <a:pt x="791210" y="4027170"/>
                    </a:cubicBezTo>
                    <a:cubicBezTo>
                      <a:pt x="848360" y="4311650"/>
                      <a:pt x="976630" y="4790440"/>
                      <a:pt x="1023620" y="4950460"/>
                    </a:cubicBezTo>
                    <a:cubicBezTo>
                      <a:pt x="1041400" y="5008880"/>
                      <a:pt x="1043940" y="5030470"/>
                      <a:pt x="1062990" y="5067300"/>
                    </a:cubicBezTo>
                    <a:cubicBezTo>
                      <a:pt x="1083310" y="5106670"/>
                      <a:pt x="1118870" y="5137150"/>
                      <a:pt x="1143000" y="5176520"/>
                    </a:cubicBezTo>
                    <a:cubicBezTo>
                      <a:pt x="1167130" y="5215890"/>
                      <a:pt x="1173480" y="5257800"/>
                      <a:pt x="1206500" y="5303520"/>
                    </a:cubicBezTo>
                    <a:cubicBezTo>
                      <a:pt x="1256030" y="5370830"/>
                      <a:pt x="1355090" y="5477510"/>
                      <a:pt x="1431290" y="5525770"/>
                    </a:cubicBezTo>
                    <a:cubicBezTo>
                      <a:pt x="1489710" y="5562600"/>
                      <a:pt x="1568450" y="5594350"/>
                      <a:pt x="1610360" y="5590540"/>
                    </a:cubicBezTo>
                    <a:cubicBezTo>
                      <a:pt x="1635760" y="5588000"/>
                      <a:pt x="1651000" y="5571490"/>
                      <a:pt x="1666240" y="5556250"/>
                    </a:cubicBezTo>
                    <a:cubicBezTo>
                      <a:pt x="1681480" y="5541010"/>
                      <a:pt x="1692910" y="5519420"/>
                      <a:pt x="1701800" y="5497830"/>
                    </a:cubicBezTo>
                    <a:cubicBezTo>
                      <a:pt x="1711960" y="5474970"/>
                      <a:pt x="1728470" y="5444490"/>
                      <a:pt x="1720850" y="5422900"/>
                    </a:cubicBezTo>
                    <a:cubicBezTo>
                      <a:pt x="1711960" y="5398770"/>
                      <a:pt x="1667510" y="5374640"/>
                      <a:pt x="1639570" y="5364480"/>
                    </a:cubicBezTo>
                    <a:cubicBezTo>
                      <a:pt x="1612900" y="5354320"/>
                      <a:pt x="1587500" y="5345430"/>
                      <a:pt x="1558290" y="5359400"/>
                    </a:cubicBezTo>
                    <a:cubicBezTo>
                      <a:pt x="1501140" y="5386070"/>
                      <a:pt x="1409700" y="5542280"/>
                      <a:pt x="1363980" y="5623560"/>
                    </a:cubicBezTo>
                    <a:cubicBezTo>
                      <a:pt x="1329690" y="5685790"/>
                      <a:pt x="1309370" y="5728970"/>
                      <a:pt x="1294130" y="5798820"/>
                    </a:cubicBezTo>
                    <a:cubicBezTo>
                      <a:pt x="1271270" y="5894070"/>
                      <a:pt x="1282700" y="6073140"/>
                      <a:pt x="1268730" y="6149340"/>
                    </a:cubicBezTo>
                    <a:cubicBezTo>
                      <a:pt x="1261110" y="6187440"/>
                      <a:pt x="1250950" y="6193790"/>
                      <a:pt x="1242060" y="6233160"/>
                    </a:cubicBezTo>
                    <a:cubicBezTo>
                      <a:pt x="1224280" y="6315710"/>
                      <a:pt x="1211580" y="6511290"/>
                      <a:pt x="1189990" y="6631940"/>
                    </a:cubicBezTo>
                    <a:cubicBezTo>
                      <a:pt x="1170940" y="6733540"/>
                      <a:pt x="1140460" y="6816090"/>
                      <a:pt x="1122680" y="6908800"/>
                    </a:cubicBezTo>
                    <a:cubicBezTo>
                      <a:pt x="1103630" y="7001510"/>
                      <a:pt x="1104900" y="7084060"/>
                      <a:pt x="1080770" y="7189470"/>
                    </a:cubicBezTo>
                    <a:cubicBezTo>
                      <a:pt x="1047750" y="7332980"/>
                      <a:pt x="970280" y="7557770"/>
                      <a:pt x="923290" y="7686040"/>
                    </a:cubicBezTo>
                    <a:cubicBezTo>
                      <a:pt x="894080" y="7767320"/>
                      <a:pt x="878840" y="7805420"/>
                      <a:pt x="839470" y="7884160"/>
                    </a:cubicBezTo>
                    <a:cubicBezTo>
                      <a:pt x="779780" y="8007350"/>
                      <a:pt x="633730" y="8221980"/>
                      <a:pt x="580390" y="8343900"/>
                    </a:cubicBezTo>
                    <a:cubicBezTo>
                      <a:pt x="548640" y="8418830"/>
                      <a:pt x="541020" y="8484870"/>
                      <a:pt x="520700" y="8534400"/>
                    </a:cubicBezTo>
                    <a:cubicBezTo>
                      <a:pt x="506730" y="8567420"/>
                      <a:pt x="495300" y="8592820"/>
                      <a:pt x="477520" y="8614410"/>
                    </a:cubicBezTo>
                    <a:cubicBezTo>
                      <a:pt x="462280" y="8633460"/>
                      <a:pt x="439420" y="8636000"/>
                      <a:pt x="426720" y="8658860"/>
                    </a:cubicBezTo>
                    <a:cubicBezTo>
                      <a:pt x="406400" y="8694420"/>
                      <a:pt x="412750" y="8771890"/>
                      <a:pt x="396240" y="8823960"/>
                    </a:cubicBezTo>
                    <a:cubicBezTo>
                      <a:pt x="381000" y="8873490"/>
                      <a:pt x="355600" y="8906510"/>
                      <a:pt x="334010" y="8963660"/>
                    </a:cubicBezTo>
                    <a:cubicBezTo>
                      <a:pt x="302260" y="9051290"/>
                      <a:pt x="257810" y="9203690"/>
                      <a:pt x="238760" y="9298940"/>
                    </a:cubicBezTo>
                    <a:cubicBezTo>
                      <a:pt x="226060" y="9367520"/>
                      <a:pt x="233680" y="9420860"/>
                      <a:pt x="220980" y="9478010"/>
                    </a:cubicBezTo>
                    <a:cubicBezTo>
                      <a:pt x="207010" y="9533890"/>
                      <a:pt x="172720" y="9587230"/>
                      <a:pt x="160020" y="9638030"/>
                    </a:cubicBezTo>
                    <a:cubicBezTo>
                      <a:pt x="148590" y="9679940"/>
                      <a:pt x="147320" y="9697720"/>
                      <a:pt x="143510" y="9757410"/>
                    </a:cubicBezTo>
                    <a:cubicBezTo>
                      <a:pt x="130810" y="9941560"/>
                      <a:pt x="107950" y="10572750"/>
                      <a:pt x="137160" y="10871200"/>
                    </a:cubicBezTo>
                    <a:cubicBezTo>
                      <a:pt x="157480" y="11075670"/>
                      <a:pt x="205740" y="11259820"/>
                      <a:pt x="243840" y="11381740"/>
                    </a:cubicBezTo>
                    <a:cubicBezTo>
                      <a:pt x="265430" y="11454130"/>
                      <a:pt x="290830" y="11482070"/>
                      <a:pt x="313690" y="11548110"/>
                    </a:cubicBezTo>
                    <a:cubicBezTo>
                      <a:pt x="345440" y="11640820"/>
                      <a:pt x="368300" y="11760200"/>
                      <a:pt x="407670" y="11891010"/>
                    </a:cubicBezTo>
                    <a:cubicBezTo>
                      <a:pt x="462280" y="12066270"/>
                      <a:pt x="581660" y="12368530"/>
                      <a:pt x="614680" y="12501880"/>
                    </a:cubicBezTo>
                    <a:cubicBezTo>
                      <a:pt x="629920" y="12564110"/>
                      <a:pt x="619760" y="12580620"/>
                      <a:pt x="636270" y="12641580"/>
                    </a:cubicBezTo>
                    <a:cubicBezTo>
                      <a:pt x="671830" y="12767310"/>
                      <a:pt x="775970" y="12997180"/>
                      <a:pt x="864870" y="13192761"/>
                    </a:cubicBezTo>
                    <a:cubicBezTo>
                      <a:pt x="970280" y="13422630"/>
                      <a:pt x="1120140" y="13749020"/>
                      <a:pt x="1236980" y="13928089"/>
                    </a:cubicBezTo>
                    <a:cubicBezTo>
                      <a:pt x="1313180" y="14044930"/>
                      <a:pt x="1386840" y="14116050"/>
                      <a:pt x="1455420" y="14196061"/>
                    </a:cubicBezTo>
                    <a:cubicBezTo>
                      <a:pt x="1515110" y="14262100"/>
                      <a:pt x="1606550" y="14335761"/>
                      <a:pt x="1624330" y="14375130"/>
                    </a:cubicBezTo>
                    <a:cubicBezTo>
                      <a:pt x="1631950" y="14390370"/>
                      <a:pt x="1631950" y="14400530"/>
                      <a:pt x="1629410" y="14411961"/>
                    </a:cubicBezTo>
                    <a:cubicBezTo>
                      <a:pt x="1626870" y="14423389"/>
                      <a:pt x="1620520" y="14437361"/>
                      <a:pt x="1610360" y="14444980"/>
                    </a:cubicBezTo>
                    <a:cubicBezTo>
                      <a:pt x="1597660" y="14453870"/>
                      <a:pt x="1570990" y="14460220"/>
                      <a:pt x="1555750" y="14457680"/>
                    </a:cubicBezTo>
                    <a:cubicBezTo>
                      <a:pt x="1544320" y="14455139"/>
                      <a:pt x="1531620" y="14446250"/>
                      <a:pt x="1525270" y="14436089"/>
                    </a:cubicBezTo>
                    <a:cubicBezTo>
                      <a:pt x="1517650" y="14427200"/>
                      <a:pt x="1511300" y="14413230"/>
                      <a:pt x="1512570" y="14400530"/>
                    </a:cubicBezTo>
                    <a:cubicBezTo>
                      <a:pt x="1513840" y="14385289"/>
                      <a:pt x="1524000" y="14361161"/>
                      <a:pt x="1537970" y="14352270"/>
                    </a:cubicBezTo>
                    <a:cubicBezTo>
                      <a:pt x="1550670" y="14342111"/>
                      <a:pt x="1577340" y="14339570"/>
                      <a:pt x="1592580" y="14344650"/>
                    </a:cubicBezTo>
                    <a:cubicBezTo>
                      <a:pt x="1607820" y="14351000"/>
                      <a:pt x="1624330" y="14372589"/>
                      <a:pt x="1629410" y="14386561"/>
                    </a:cubicBezTo>
                    <a:cubicBezTo>
                      <a:pt x="1633220" y="14399261"/>
                      <a:pt x="1629410" y="14413230"/>
                      <a:pt x="1625600" y="14424661"/>
                    </a:cubicBezTo>
                    <a:cubicBezTo>
                      <a:pt x="1620520" y="14434820"/>
                      <a:pt x="1611630" y="14446250"/>
                      <a:pt x="1600200" y="14452600"/>
                    </a:cubicBezTo>
                    <a:cubicBezTo>
                      <a:pt x="1584960" y="14457680"/>
                      <a:pt x="1565910" y="14461489"/>
                      <a:pt x="1544320" y="14452600"/>
                    </a:cubicBezTo>
                    <a:cubicBezTo>
                      <a:pt x="1498600" y="14433550"/>
                      <a:pt x="1424940" y="14338300"/>
                      <a:pt x="1366520" y="14272261"/>
                    </a:cubicBezTo>
                    <a:cubicBezTo>
                      <a:pt x="1303020" y="14198600"/>
                      <a:pt x="1239520" y="14121130"/>
                      <a:pt x="1179830" y="14027150"/>
                    </a:cubicBezTo>
                    <a:cubicBezTo>
                      <a:pt x="1108710" y="13915389"/>
                      <a:pt x="1049020" y="13783311"/>
                      <a:pt x="976630" y="13639800"/>
                    </a:cubicBezTo>
                    <a:cubicBezTo>
                      <a:pt x="887730" y="13462000"/>
                      <a:pt x="765810" y="13220700"/>
                      <a:pt x="688340" y="13041630"/>
                    </a:cubicBezTo>
                    <a:cubicBezTo>
                      <a:pt x="627380" y="12900660"/>
                      <a:pt x="565150" y="12752070"/>
                      <a:pt x="539750" y="12658090"/>
                    </a:cubicBezTo>
                    <a:cubicBezTo>
                      <a:pt x="525780" y="12606020"/>
                      <a:pt x="535940" y="12594590"/>
                      <a:pt x="520700" y="12532360"/>
                    </a:cubicBezTo>
                    <a:cubicBezTo>
                      <a:pt x="473710" y="12343130"/>
                      <a:pt x="203200" y="11623040"/>
                      <a:pt x="137160" y="11400790"/>
                    </a:cubicBezTo>
                    <a:cubicBezTo>
                      <a:pt x="110490" y="11310620"/>
                      <a:pt x="104140" y="11280140"/>
                      <a:pt x="87630" y="11206480"/>
                    </a:cubicBezTo>
                    <a:cubicBezTo>
                      <a:pt x="66040" y="11111230"/>
                      <a:pt x="36830" y="11013440"/>
                      <a:pt x="22860" y="10872470"/>
                    </a:cubicBezTo>
                    <a:cubicBezTo>
                      <a:pt x="0" y="10634980"/>
                      <a:pt x="16510" y="10123170"/>
                      <a:pt x="21590" y="9908540"/>
                    </a:cubicBezTo>
                    <a:cubicBezTo>
                      <a:pt x="24130" y="9800590"/>
                      <a:pt x="19050" y="9742170"/>
                      <a:pt x="34290" y="9667240"/>
                    </a:cubicBezTo>
                    <a:cubicBezTo>
                      <a:pt x="48260" y="9597390"/>
                      <a:pt x="88900" y="9536430"/>
                      <a:pt x="105410" y="9470390"/>
                    </a:cubicBezTo>
                    <a:cubicBezTo>
                      <a:pt x="121920" y="9403080"/>
                      <a:pt x="118110" y="9342120"/>
                      <a:pt x="134620" y="9265920"/>
                    </a:cubicBezTo>
                    <a:cubicBezTo>
                      <a:pt x="156210" y="9165590"/>
                      <a:pt x="204470" y="9006840"/>
                      <a:pt x="233680" y="8920480"/>
                    </a:cubicBezTo>
                    <a:cubicBezTo>
                      <a:pt x="252730" y="8867140"/>
                      <a:pt x="271780" y="8839200"/>
                      <a:pt x="287020" y="8793480"/>
                    </a:cubicBezTo>
                    <a:cubicBezTo>
                      <a:pt x="302260" y="8742680"/>
                      <a:pt x="299720" y="8677910"/>
                      <a:pt x="322580" y="8628380"/>
                    </a:cubicBezTo>
                    <a:cubicBezTo>
                      <a:pt x="345440" y="8580120"/>
                      <a:pt x="392430" y="8550910"/>
                      <a:pt x="419100" y="8500110"/>
                    </a:cubicBezTo>
                    <a:cubicBezTo>
                      <a:pt x="449580" y="8440420"/>
                      <a:pt x="458470" y="8354060"/>
                      <a:pt x="488950" y="8286750"/>
                    </a:cubicBezTo>
                    <a:cubicBezTo>
                      <a:pt x="519430" y="8218170"/>
                      <a:pt x="580390" y="8140700"/>
                      <a:pt x="603250" y="8091170"/>
                    </a:cubicBezTo>
                    <a:cubicBezTo>
                      <a:pt x="615950" y="8063230"/>
                      <a:pt x="613410" y="8050530"/>
                      <a:pt x="626110" y="8022590"/>
                    </a:cubicBezTo>
                    <a:cubicBezTo>
                      <a:pt x="648970" y="7975600"/>
                      <a:pt x="702310" y="7901940"/>
                      <a:pt x="735330" y="7839710"/>
                    </a:cubicBezTo>
                    <a:cubicBezTo>
                      <a:pt x="767080" y="7777480"/>
                      <a:pt x="791210" y="7730490"/>
                      <a:pt x="821690" y="7651750"/>
                    </a:cubicBezTo>
                    <a:cubicBezTo>
                      <a:pt x="867410" y="7529830"/>
                      <a:pt x="941070" y="7301230"/>
                      <a:pt x="969010" y="7167880"/>
                    </a:cubicBezTo>
                    <a:cubicBezTo>
                      <a:pt x="989330" y="7076440"/>
                      <a:pt x="984250" y="6998970"/>
                      <a:pt x="999490" y="6932930"/>
                    </a:cubicBezTo>
                    <a:cubicBezTo>
                      <a:pt x="1009650" y="6883400"/>
                      <a:pt x="1027430" y="6850380"/>
                      <a:pt x="1038860" y="6803390"/>
                    </a:cubicBezTo>
                    <a:cubicBezTo>
                      <a:pt x="1052830" y="6750050"/>
                      <a:pt x="1066800" y="6678930"/>
                      <a:pt x="1073150" y="6626860"/>
                    </a:cubicBezTo>
                    <a:cubicBezTo>
                      <a:pt x="1078230" y="6586220"/>
                      <a:pt x="1071880" y="6557010"/>
                      <a:pt x="1076960" y="6520180"/>
                    </a:cubicBezTo>
                    <a:cubicBezTo>
                      <a:pt x="1083310" y="6477000"/>
                      <a:pt x="1106170" y="6427470"/>
                      <a:pt x="1112520" y="6384290"/>
                    </a:cubicBezTo>
                    <a:cubicBezTo>
                      <a:pt x="1118870" y="6347460"/>
                      <a:pt x="1111250" y="6315710"/>
                      <a:pt x="1116330" y="6278880"/>
                    </a:cubicBezTo>
                    <a:cubicBezTo>
                      <a:pt x="1122680" y="6236970"/>
                      <a:pt x="1141730" y="6198870"/>
                      <a:pt x="1149350" y="6146800"/>
                    </a:cubicBezTo>
                    <a:cubicBezTo>
                      <a:pt x="1160780" y="6069330"/>
                      <a:pt x="1149350" y="5947410"/>
                      <a:pt x="1162050" y="5859780"/>
                    </a:cubicBezTo>
                    <a:cubicBezTo>
                      <a:pt x="1173480" y="5783580"/>
                      <a:pt x="1192530" y="5716270"/>
                      <a:pt x="1217930" y="5648960"/>
                    </a:cubicBezTo>
                    <a:cubicBezTo>
                      <a:pt x="1242060" y="5582920"/>
                      <a:pt x="1271270" y="5523230"/>
                      <a:pt x="1310640" y="5461000"/>
                    </a:cubicBezTo>
                    <a:cubicBezTo>
                      <a:pt x="1353820" y="5392420"/>
                      <a:pt x="1413510" y="5294630"/>
                      <a:pt x="1471930" y="5260340"/>
                    </a:cubicBezTo>
                    <a:cubicBezTo>
                      <a:pt x="1515110" y="5233670"/>
                      <a:pt x="1565910" y="5232400"/>
                      <a:pt x="1609090" y="5233670"/>
                    </a:cubicBezTo>
                    <a:cubicBezTo>
                      <a:pt x="1647190" y="5236210"/>
                      <a:pt x="1685290" y="5248910"/>
                      <a:pt x="1715770" y="5265420"/>
                    </a:cubicBezTo>
                    <a:cubicBezTo>
                      <a:pt x="1743710" y="5280660"/>
                      <a:pt x="1770380" y="5304790"/>
                      <a:pt x="1788160" y="5326380"/>
                    </a:cubicBezTo>
                    <a:cubicBezTo>
                      <a:pt x="1803400" y="5345430"/>
                      <a:pt x="1814830" y="5361940"/>
                      <a:pt x="1821180" y="5386070"/>
                    </a:cubicBezTo>
                    <a:cubicBezTo>
                      <a:pt x="1828800" y="5417820"/>
                      <a:pt x="1828800" y="5462270"/>
                      <a:pt x="1818640" y="5504180"/>
                    </a:cubicBezTo>
                    <a:cubicBezTo>
                      <a:pt x="1804670" y="5556250"/>
                      <a:pt x="1764030" y="5638800"/>
                      <a:pt x="1728470" y="5670550"/>
                    </a:cubicBezTo>
                    <a:cubicBezTo>
                      <a:pt x="1704340" y="5690870"/>
                      <a:pt x="1672590" y="5698490"/>
                      <a:pt x="1645920" y="5701030"/>
                    </a:cubicBezTo>
                    <a:cubicBezTo>
                      <a:pt x="1624330" y="5702300"/>
                      <a:pt x="1609090" y="5695950"/>
                      <a:pt x="1581150" y="5688330"/>
                    </a:cubicBezTo>
                    <a:cubicBezTo>
                      <a:pt x="1529080" y="5673090"/>
                      <a:pt x="1431290" y="5645150"/>
                      <a:pt x="1361440" y="5598160"/>
                    </a:cubicBezTo>
                    <a:cubicBezTo>
                      <a:pt x="1277620" y="5539740"/>
                      <a:pt x="1170940" y="5417820"/>
                      <a:pt x="1122680" y="5346700"/>
                    </a:cubicBezTo>
                    <a:cubicBezTo>
                      <a:pt x="1092200" y="5303520"/>
                      <a:pt x="1088390" y="5270500"/>
                      <a:pt x="1065530" y="5231130"/>
                    </a:cubicBezTo>
                    <a:cubicBezTo>
                      <a:pt x="1040130" y="5187950"/>
                      <a:pt x="995680" y="5143500"/>
                      <a:pt x="972820" y="5099050"/>
                    </a:cubicBezTo>
                    <a:cubicBezTo>
                      <a:pt x="952500" y="5057140"/>
                      <a:pt x="948690" y="5034280"/>
                      <a:pt x="930910" y="4972050"/>
                    </a:cubicBezTo>
                    <a:cubicBezTo>
                      <a:pt x="882650" y="4805680"/>
                      <a:pt x="755650" y="4329430"/>
                      <a:pt x="697230" y="4042410"/>
                    </a:cubicBezTo>
                    <a:cubicBezTo>
                      <a:pt x="646430" y="3799840"/>
                      <a:pt x="613410" y="3559810"/>
                      <a:pt x="589280" y="3362960"/>
                    </a:cubicBezTo>
                    <a:cubicBezTo>
                      <a:pt x="571500" y="3213100"/>
                      <a:pt x="563880" y="3119120"/>
                      <a:pt x="556260" y="2964180"/>
                    </a:cubicBezTo>
                    <a:cubicBezTo>
                      <a:pt x="544830" y="2750820"/>
                      <a:pt x="552450" y="2438400"/>
                      <a:pt x="535940" y="2200910"/>
                    </a:cubicBezTo>
                    <a:cubicBezTo>
                      <a:pt x="521970" y="1993900"/>
                      <a:pt x="485140" y="1790700"/>
                      <a:pt x="472440" y="1621790"/>
                    </a:cubicBezTo>
                    <a:cubicBezTo>
                      <a:pt x="462280" y="1488440"/>
                      <a:pt x="466090" y="1390650"/>
                      <a:pt x="457200" y="1266190"/>
                    </a:cubicBezTo>
                    <a:cubicBezTo>
                      <a:pt x="445770" y="1129030"/>
                      <a:pt x="430530" y="976630"/>
                      <a:pt x="408940" y="831850"/>
                    </a:cubicBezTo>
                    <a:cubicBezTo>
                      <a:pt x="386080" y="684530"/>
                      <a:pt x="363220" y="524510"/>
                      <a:pt x="323850" y="389890"/>
                    </a:cubicBezTo>
                    <a:cubicBezTo>
                      <a:pt x="288290" y="267970"/>
                      <a:pt x="181610" y="114300"/>
                      <a:pt x="189230" y="54610"/>
                    </a:cubicBezTo>
                    <a:cubicBezTo>
                      <a:pt x="191770" y="29210"/>
                      <a:pt x="209550" y="12700"/>
                      <a:pt x="223520" y="6350"/>
                    </a:cubicBezTo>
                    <a:cubicBezTo>
                      <a:pt x="234950" y="0"/>
                      <a:pt x="250190" y="2540"/>
                      <a:pt x="261620" y="6350"/>
                    </a:cubicBezTo>
                    <a:cubicBezTo>
                      <a:pt x="271780" y="11430"/>
                      <a:pt x="288290" y="31750"/>
                      <a:pt x="288290" y="317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58" name="Group 8">
              <a:extLst>
                <a:ext uri="{FF2B5EF4-FFF2-40B4-BE49-F238E27FC236}">
                  <a16:creationId xmlns:a16="http://schemas.microsoft.com/office/drawing/2014/main" id="{30DC2A4E-09AC-9419-03A5-78F702BD5ECA}"/>
                </a:ext>
              </a:extLst>
            </p:cNvPr>
            <p:cNvGrpSpPr/>
            <p:nvPr/>
          </p:nvGrpSpPr>
          <p:grpSpPr>
            <a:xfrm>
              <a:off x="-34290" y="567690"/>
              <a:ext cx="1571625" cy="7375525"/>
              <a:chOff x="0" y="0"/>
              <a:chExt cx="3143250" cy="14751050"/>
            </a:xfrm>
          </p:grpSpPr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7CE98897-E59C-0A85-AA31-976F3483A204}"/>
                  </a:ext>
                </a:extLst>
              </p:cNvPr>
              <p:cNvSpPr/>
              <p:nvPr/>
            </p:nvSpPr>
            <p:spPr>
              <a:xfrm>
                <a:off x="33020" y="48260"/>
                <a:ext cx="3072130" cy="14655801"/>
              </a:xfrm>
              <a:custGeom>
                <a:avLst/>
                <a:gdLst/>
                <a:ahLst/>
                <a:cxnLst/>
                <a:rect l="l" t="t" r="r" b="b"/>
                <a:pathLst>
                  <a:path w="3072130" h="14655801">
                    <a:moveTo>
                      <a:pt x="118110" y="44450"/>
                    </a:moveTo>
                    <a:cubicBezTo>
                      <a:pt x="185420" y="359410"/>
                      <a:pt x="209550" y="434340"/>
                      <a:pt x="250190" y="530860"/>
                    </a:cubicBezTo>
                    <a:cubicBezTo>
                      <a:pt x="306070" y="662940"/>
                      <a:pt x="392430" y="830580"/>
                      <a:pt x="487680" y="991870"/>
                    </a:cubicBezTo>
                    <a:cubicBezTo>
                      <a:pt x="601980" y="1183640"/>
                      <a:pt x="755650" y="1403350"/>
                      <a:pt x="901700" y="1597660"/>
                    </a:cubicBezTo>
                    <a:cubicBezTo>
                      <a:pt x="1045210" y="1789430"/>
                      <a:pt x="1249680" y="2051050"/>
                      <a:pt x="1356360" y="2152650"/>
                    </a:cubicBezTo>
                    <a:cubicBezTo>
                      <a:pt x="1403350" y="2198370"/>
                      <a:pt x="1422400" y="2219960"/>
                      <a:pt x="1471930" y="2239010"/>
                    </a:cubicBezTo>
                    <a:cubicBezTo>
                      <a:pt x="1537970" y="2261870"/>
                      <a:pt x="1670050" y="2265680"/>
                      <a:pt x="1725930" y="2251710"/>
                    </a:cubicBezTo>
                    <a:cubicBezTo>
                      <a:pt x="1755140" y="2244090"/>
                      <a:pt x="1764030" y="2233930"/>
                      <a:pt x="1788160" y="2213610"/>
                    </a:cubicBezTo>
                    <a:cubicBezTo>
                      <a:pt x="1828800" y="2178050"/>
                      <a:pt x="1927860" y="2080260"/>
                      <a:pt x="1932940" y="2035810"/>
                    </a:cubicBezTo>
                    <a:cubicBezTo>
                      <a:pt x="1935480" y="2011680"/>
                      <a:pt x="1920240" y="1987550"/>
                      <a:pt x="1903730" y="1977390"/>
                    </a:cubicBezTo>
                    <a:cubicBezTo>
                      <a:pt x="1885950" y="1965960"/>
                      <a:pt x="1849120" y="1965960"/>
                      <a:pt x="1824990" y="1973580"/>
                    </a:cubicBezTo>
                    <a:cubicBezTo>
                      <a:pt x="1800860" y="1981200"/>
                      <a:pt x="1784350" y="1995170"/>
                      <a:pt x="1761490" y="2024380"/>
                    </a:cubicBezTo>
                    <a:cubicBezTo>
                      <a:pt x="1706880" y="2092960"/>
                      <a:pt x="1597660" y="2349500"/>
                      <a:pt x="1568450" y="2430780"/>
                    </a:cubicBezTo>
                    <a:cubicBezTo>
                      <a:pt x="1557020" y="2463800"/>
                      <a:pt x="1562100" y="2476500"/>
                      <a:pt x="1550670" y="2504440"/>
                    </a:cubicBezTo>
                    <a:cubicBezTo>
                      <a:pt x="1535430" y="2542540"/>
                      <a:pt x="1497330" y="2575560"/>
                      <a:pt x="1471930" y="2632710"/>
                    </a:cubicBezTo>
                    <a:cubicBezTo>
                      <a:pt x="1428750" y="2731770"/>
                      <a:pt x="1385570" y="2978150"/>
                      <a:pt x="1352550" y="3061970"/>
                    </a:cubicBezTo>
                    <a:cubicBezTo>
                      <a:pt x="1338580" y="3097530"/>
                      <a:pt x="1322070" y="3110230"/>
                      <a:pt x="1313180" y="3136900"/>
                    </a:cubicBezTo>
                    <a:cubicBezTo>
                      <a:pt x="1305560" y="3162300"/>
                      <a:pt x="1311910" y="3181350"/>
                      <a:pt x="1304290" y="3215640"/>
                    </a:cubicBezTo>
                    <a:cubicBezTo>
                      <a:pt x="1287780" y="3281680"/>
                      <a:pt x="1223010" y="3413760"/>
                      <a:pt x="1196340" y="3501390"/>
                    </a:cubicBezTo>
                    <a:cubicBezTo>
                      <a:pt x="1174750" y="3571240"/>
                      <a:pt x="1159510" y="3634740"/>
                      <a:pt x="1149350" y="3695700"/>
                    </a:cubicBezTo>
                    <a:cubicBezTo>
                      <a:pt x="1140460" y="3750310"/>
                      <a:pt x="1145540" y="3797300"/>
                      <a:pt x="1134110" y="3853180"/>
                    </a:cubicBezTo>
                    <a:cubicBezTo>
                      <a:pt x="1121410" y="3917950"/>
                      <a:pt x="1092200" y="3970020"/>
                      <a:pt x="1070610" y="4061460"/>
                    </a:cubicBezTo>
                    <a:cubicBezTo>
                      <a:pt x="1032510" y="4229100"/>
                      <a:pt x="993140" y="4516120"/>
                      <a:pt x="956310" y="4789170"/>
                    </a:cubicBezTo>
                    <a:cubicBezTo>
                      <a:pt x="909320" y="5138420"/>
                      <a:pt x="844550" y="5669280"/>
                      <a:pt x="821690" y="5985510"/>
                    </a:cubicBezTo>
                    <a:cubicBezTo>
                      <a:pt x="806450" y="6193790"/>
                      <a:pt x="807720" y="6278880"/>
                      <a:pt x="803910" y="6503670"/>
                    </a:cubicBezTo>
                    <a:cubicBezTo>
                      <a:pt x="796290" y="6929120"/>
                      <a:pt x="775970" y="7830820"/>
                      <a:pt x="800100" y="8343900"/>
                    </a:cubicBezTo>
                    <a:cubicBezTo>
                      <a:pt x="817880" y="8714740"/>
                      <a:pt x="866140" y="9081770"/>
                      <a:pt x="892810" y="9301480"/>
                    </a:cubicBezTo>
                    <a:cubicBezTo>
                      <a:pt x="906780" y="9415780"/>
                      <a:pt x="909320" y="9450070"/>
                      <a:pt x="930910" y="9563100"/>
                    </a:cubicBezTo>
                    <a:cubicBezTo>
                      <a:pt x="974090" y="9779000"/>
                      <a:pt x="1082040" y="10191750"/>
                      <a:pt x="1165860" y="10497820"/>
                    </a:cubicBezTo>
                    <a:cubicBezTo>
                      <a:pt x="1247140" y="10797540"/>
                      <a:pt x="1318260" y="11070590"/>
                      <a:pt x="1428750" y="11381740"/>
                    </a:cubicBezTo>
                    <a:cubicBezTo>
                      <a:pt x="1555750" y="11741150"/>
                      <a:pt x="1752600" y="12199620"/>
                      <a:pt x="1901190" y="12526010"/>
                    </a:cubicBezTo>
                    <a:cubicBezTo>
                      <a:pt x="2016760" y="12778740"/>
                      <a:pt x="2122170" y="12985751"/>
                      <a:pt x="2232660" y="13185140"/>
                    </a:cubicBezTo>
                    <a:cubicBezTo>
                      <a:pt x="2327910" y="13357860"/>
                      <a:pt x="2424430" y="13508990"/>
                      <a:pt x="2519680" y="13658851"/>
                    </a:cubicBezTo>
                    <a:cubicBezTo>
                      <a:pt x="2607310" y="13796010"/>
                      <a:pt x="2688590" y="13929360"/>
                      <a:pt x="2781300" y="14052551"/>
                    </a:cubicBezTo>
                    <a:cubicBezTo>
                      <a:pt x="2868930" y="14169390"/>
                      <a:pt x="3030220" y="14304010"/>
                      <a:pt x="3058160" y="14381479"/>
                    </a:cubicBezTo>
                    <a:cubicBezTo>
                      <a:pt x="3070860" y="14415770"/>
                      <a:pt x="3072130" y="14436090"/>
                      <a:pt x="3058160" y="14465301"/>
                    </a:cubicBezTo>
                    <a:cubicBezTo>
                      <a:pt x="3031490" y="14521179"/>
                      <a:pt x="2874010" y="14636751"/>
                      <a:pt x="2823210" y="14650720"/>
                    </a:cubicBezTo>
                    <a:cubicBezTo>
                      <a:pt x="2802890" y="14655801"/>
                      <a:pt x="2786380" y="14649451"/>
                      <a:pt x="2774950" y="14641829"/>
                    </a:cubicBezTo>
                    <a:cubicBezTo>
                      <a:pt x="2766060" y="14635479"/>
                      <a:pt x="2759710" y="14624051"/>
                      <a:pt x="2757170" y="14613890"/>
                    </a:cubicBezTo>
                    <a:cubicBezTo>
                      <a:pt x="2753360" y="14603729"/>
                      <a:pt x="2754630" y="14591029"/>
                      <a:pt x="2758440" y="14580870"/>
                    </a:cubicBezTo>
                    <a:cubicBezTo>
                      <a:pt x="2762250" y="14570710"/>
                      <a:pt x="2771140" y="14560551"/>
                      <a:pt x="2780030" y="14555470"/>
                    </a:cubicBezTo>
                    <a:cubicBezTo>
                      <a:pt x="2790190" y="14550390"/>
                      <a:pt x="2802890" y="14547851"/>
                      <a:pt x="2813050" y="14549120"/>
                    </a:cubicBezTo>
                    <a:cubicBezTo>
                      <a:pt x="2823210" y="14550390"/>
                      <a:pt x="2835910" y="14554201"/>
                      <a:pt x="2843530" y="14563090"/>
                    </a:cubicBezTo>
                    <a:cubicBezTo>
                      <a:pt x="2852420" y="14573251"/>
                      <a:pt x="2861310" y="14594840"/>
                      <a:pt x="2858770" y="14608810"/>
                    </a:cubicBezTo>
                    <a:cubicBezTo>
                      <a:pt x="2856230" y="14624051"/>
                      <a:pt x="2840990" y="14641829"/>
                      <a:pt x="2828290" y="14648179"/>
                    </a:cubicBezTo>
                    <a:cubicBezTo>
                      <a:pt x="2819400" y="14653260"/>
                      <a:pt x="2805430" y="14653260"/>
                      <a:pt x="2795270" y="14651990"/>
                    </a:cubicBezTo>
                    <a:cubicBezTo>
                      <a:pt x="2785110" y="14649451"/>
                      <a:pt x="2773680" y="14641829"/>
                      <a:pt x="2767330" y="14634210"/>
                    </a:cubicBezTo>
                    <a:cubicBezTo>
                      <a:pt x="2759710" y="14626590"/>
                      <a:pt x="2755900" y="14613890"/>
                      <a:pt x="2754630" y="14602460"/>
                    </a:cubicBezTo>
                    <a:cubicBezTo>
                      <a:pt x="2754630" y="14592301"/>
                      <a:pt x="2755900" y="14582140"/>
                      <a:pt x="2763520" y="14570710"/>
                    </a:cubicBezTo>
                    <a:cubicBezTo>
                      <a:pt x="2778760" y="14549120"/>
                      <a:pt x="2834640" y="14523720"/>
                      <a:pt x="2862580" y="14493240"/>
                    </a:cubicBezTo>
                    <a:cubicBezTo>
                      <a:pt x="2890520" y="14464029"/>
                      <a:pt x="2933700" y="14432279"/>
                      <a:pt x="2932430" y="14390370"/>
                    </a:cubicBezTo>
                    <a:cubicBezTo>
                      <a:pt x="2928620" y="14317979"/>
                      <a:pt x="2778760" y="14210029"/>
                      <a:pt x="2701290" y="14104620"/>
                    </a:cubicBezTo>
                    <a:cubicBezTo>
                      <a:pt x="2613660" y="13985240"/>
                      <a:pt x="2524760" y="13845540"/>
                      <a:pt x="2437130" y="13705840"/>
                    </a:cubicBezTo>
                    <a:cubicBezTo>
                      <a:pt x="2340610" y="13554710"/>
                      <a:pt x="2244090" y="13402310"/>
                      <a:pt x="2147570" y="13227051"/>
                    </a:cubicBezTo>
                    <a:cubicBezTo>
                      <a:pt x="2035810" y="13026390"/>
                      <a:pt x="1930400" y="12818110"/>
                      <a:pt x="1813560" y="12562840"/>
                    </a:cubicBezTo>
                    <a:cubicBezTo>
                      <a:pt x="1663700" y="12233910"/>
                      <a:pt x="1465580" y="11772900"/>
                      <a:pt x="1337310" y="11409680"/>
                    </a:cubicBezTo>
                    <a:cubicBezTo>
                      <a:pt x="1226820" y="11097260"/>
                      <a:pt x="1155700" y="10822940"/>
                      <a:pt x="1073150" y="10520680"/>
                    </a:cubicBezTo>
                    <a:cubicBezTo>
                      <a:pt x="989330" y="10212070"/>
                      <a:pt x="880110" y="9795510"/>
                      <a:pt x="836930" y="9577070"/>
                    </a:cubicBezTo>
                    <a:cubicBezTo>
                      <a:pt x="814070" y="9461500"/>
                      <a:pt x="812800" y="9427210"/>
                      <a:pt x="797560" y="9311640"/>
                    </a:cubicBezTo>
                    <a:cubicBezTo>
                      <a:pt x="770890" y="9089390"/>
                      <a:pt x="722630" y="8718550"/>
                      <a:pt x="704850" y="8343900"/>
                    </a:cubicBezTo>
                    <a:cubicBezTo>
                      <a:pt x="679450" y="7828280"/>
                      <a:pt x="699770" y="6930390"/>
                      <a:pt x="708660" y="6502400"/>
                    </a:cubicBezTo>
                    <a:cubicBezTo>
                      <a:pt x="712470" y="6272530"/>
                      <a:pt x="711200" y="6184900"/>
                      <a:pt x="726440" y="5972810"/>
                    </a:cubicBezTo>
                    <a:cubicBezTo>
                      <a:pt x="749300" y="5654040"/>
                      <a:pt x="811530" y="5126990"/>
                      <a:pt x="857250" y="4775200"/>
                    </a:cubicBezTo>
                    <a:cubicBezTo>
                      <a:pt x="892810" y="4495800"/>
                      <a:pt x="929640" y="4192270"/>
                      <a:pt x="966470" y="4028440"/>
                    </a:cubicBezTo>
                    <a:cubicBezTo>
                      <a:pt x="985520" y="3945890"/>
                      <a:pt x="1013460" y="3898900"/>
                      <a:pt x="1022350" y="3845560"/>
                    </a:cubicBezTo>
                    <a:cubicBezTo>
                      <a:pt x="1029970" y="3806190"/>
                      <a:pt x="1022350" y="3783330"/>
                      <a:pt x="1028700" y="3740150"/>
                    </a:cubicBezTo>
                    <a:cubicBezTo>
                      <a:pt x="1038860" y="3669030"/>
                      <a:pt x="1062990" y="3553460"/>
                      <a:pt x="1090930" y="3463290"/>
                    </a:cubicBezTo>
                    <a:cubicBezTo>
                      <a:pt x="1117600" y="3373120"/>
                      <a:pt x="1154430" y="3303270"/>
                      <a:pt x="1188720" y="3196590"/>
                    </a:cubicBezTo>
                    <a:cubicBezTo>
                      <a:pt x="1239520" y="3042920"/>
                      <a:pt x="1296670" y="2747010"/>
                      <a:pt x="1351280" y="2620010"/>
                    </a:cubicBezTo>
                    <a:cubicBezTo>
                      <a:pt x="1379220" y="2552700"/>
                      <a:pt x="1417320" y="2518410"/>
                      <a:pt x="1436370" y="2472690"/>
                    </a:cubicBezTo>
                    <a:cubicBezTo>
                      <a:pt x="1451610" y="2437130"/>
                      <a:pt x="1449070" y="2416810"/>
                      <a:pt x="1464310" y="2373630"/>
                    </a:cubicBezTo>
                    <a:cubicBezTo>
                      <a:pt x="1498600" y="2279650"/>
                      <a:pt x="1605280" y="2032000"/>
                      <a:pt x="1656080" y="1949450"/>
                    </a:cubicBezTo>
                    <a:cubicBezTo>
                      <a:pt x="1677670" y="1913890"/>
                      <a:pt x="1691640" y="1893570"/>
                      <a:pt x="1714500" y="1875790"/>
                    </a:cubicBezTo>
                    <a:cubicBezTo>
                      <a:pt x="1736090" y="1860550"/>
                      <a:pt x="1760220" y="1850390"/>
                      <a:pt x="1785620" y="1845310"/>
                    </a:cubicBezTo>
                    <a:cubicBezTo>
                      <a:pt x="1813560" y="1838960"/>
                      <a:pt x="1846580" y="1842770"/>
                      <a:pt x="1878330" y="1849120"/>
                    </a:cubicBezTo>
                    <a:cubicBezTo>
                      <a:pt x="1912620" y="1854200"/>
                      <a:pt x="1957070" y="1864360"/>
                      <a:pt x="1986280" y="1883410"/>
                    </a:cubicBezTo>
                    <a:cubicBezTo>
                      <a:pt x="2012950" y="1901190"/>
                      <a:pt x="2039620" y="1929130"/>
                      <a:pt x="2049780" y="1959610"/>
                    </a:cubicBezTo>
                    <a:cubicBezTo>
                      <a:pt x="2061210" y="1993900"/>
                      <a:pt x="2056130" y="2045970"/>
                      <a:pt x="2042160" y="2084070"/>
                    </a:cubicBezTo>
                    <a:cubicBezTo>
                      <a:pt x="2028190" y="2122170"/>
                      <a:pt x="1996440" y="2152650"/>
                      <a:pt x="1967230" y="2186940"/>
                    </a:cubicBezTo>
                    <a:cubicBezTo>
                      <a:pt x="1932940" y="2228850"/>
                      <a:pt x="1891030" y="2284730"/>
                      <a:pt x="1844040" y="2315210"/>
                    </a:cubicBezTo>
                    <a:cubicBezTo>
                      <a:pt x="1797050" y="2344420"/>
                      <a:pt x="1743710" y="2362200"/>
                      <a:pt x="1685290" y="2368550"/>
                    </a:cubicBezTo>
                    <a:cubicBezTo>
                      <a:pt x="1617980" y="2376170"/>
                      <a:pt x="1512570" y="2359660"/>
                      <a:pt x="1464310" y="2345690"/>
                    </a:cubicBezTo>
                    <a:cubicBezTo>
                      <a:pt x="1437640" y="2338070"/>
                      <a:pt x="1428750" y="2331720"/>
                      <a:pt x="1405890" y="2317750"/>
                    </a:cubicBezTo>
                    <a:cubicBezTo>
                      <a:pt x="1371600" y="2294890"/>
                      <a:pt x="1334770" y="2266950"/>
                      <a:pt x="1285240" y="2216150"/>
                    </a:cubicBezTo>
                    <a:cubicBezTo>
                      <a:pt x="1176020" y="2106930"/>
                      <a:pt x="966470" y="1844040"/>
                      <a:pt x="820420" y="1648460"/>
                    </a:cubicBezTo>
                    <a:cubicBezTo>
                      <a:pt x="673100" y="1451610"/>
                      <a:pt x="518160" y="1231900"/>
                      <a:pt x="401320" y="1037590"/>
                    </a:cubicBezTo>
                    <a:cubicBezTo>
                      <a:pt x="302260" y="872490"/>
                      <a:pt x="214630" y="699770"/>
                      <a:pt x="154940" y="562610"/>
                    </a:cubicBezTo>
                    <a:cubicBezTo>
                      <a:pt x="113030" y="462280"/>
                      <a:pt x="86360" y="384810"/>
                      <a:pt x="63500" y="295910"/>
                    </a:cubicBezTo>
                    <a:cubicBezTo>
                      <a:pt x="41910" y="210820"/>
                      <a:pt x="0" y="85090"/>
                      <a:pt x="17780" y="39370"/>
                    </a:cubicBezTo>
                    <a:cubicBezTo>
                      <a:pt x="25400" y="17780"/>
                      <a:pt x="48260" y="5080"/>
                      <a:pt x="63500" y="2540"/>
                    </a:cubicBezTo>
                    <a:cubicBezTo>
                      <a:pt x="74930" y="0"/>
                      <a:pt x="88900" y="6350"/>
                      <a:pt x="97790" y="12700"/>
                    </a:cubicBezTo>
                    <a:cubicBezTo>
                      <a:pt x="107950" y="20320"/>
                      <a:pt x="118110" y="44450"/>
                      <a:pt x="118110" y="444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61" name="Freeform 3">
            <a:extLst>
              <a:ext uri="{FF2B5EF4-FFF2-40B4-BE49-F238E27FC236}">
                <a16:creationId xmlns:a16="http://schemas.microsoft.com/office/drawing/2014/main" id="{24A57683-54DF-3BCD-3258-CBA7BCE5FCAD}"/>
              </a:ext>
            </a:extLst>
          </p:cNvPr>
          <p:cNvSpPr/>
          <p:nvPr/>
        </p:nvSpPr>
        <p:spPr>
          <a:xfrm flipH="1">
            <a:off x="1497348" y="536897"/>
            <a:ext cx="1509895" cy="1864823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E38054-7B75-ABE0-5226-D4D61108E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137" y="3945242"/>
            <a:ext cx="1400810" cy="155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2E9-04A8-4B9D-854D-B99E9D16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F36B19-4AEB-2A56-CAD7-06CE2C49006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C9A6A88-3056-67A2-F091-FDAF94278B5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CF67FF0-B02E-6957-4CA0-9D56CBD575F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1D3C2F1-CFC5-E48B-7F17-774224A898D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2FD0288-B2B4-26FF-4160-D5D610F2D64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7C2C191-B719-A73D-1D60-6D171297B381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17A9CC-5917-457D-8DF8-3E6A1B58CA7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9F0556-0FF1-4735-F472-2209A55405F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DCDBE3-4EA3-EE4D-022D-DA9FADB68DEF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02086D2-1BB4-9540-19DB-53976F8E64C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35F658E-E4AE-D494-A37E-F1CED6FDD67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106D5BB-68F5-35CC-6C11-F18DBA8E0DB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CC472F0-C861-9C6E-4BA9-038A596F9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91A80EF-ABAF-0C62-9262-0AA80D7B0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E3AF39A-21C4-F9D6-604B-6FAF755CA7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47B5D019-EA38-DDC7-3980-DFE30CAD9D3B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معلوماتكم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4E1A2F-52D7-B6F3-FF36-F3D17867B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681" y="726581"/>
            <a:ext cx="4267796" cy="69542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B6DF6F6-AEDE-2B2D-500C-46CA2BC2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69701" y="2533013"/>
            <a:ext cx="3654962" cy="40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B2DD-925E-7F16-CA6F-524E0855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A7600A4C-E8E2-D127-84C0-E1283F797FBD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2906EC99-14D8-9297-C36D-F7403C078107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0FC7C57-3A4D-7281-5D6C-DADF03878FE6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9905209-29D2-A2EF-2998-9044DE63F5DA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770878E-DF69-A780-BCD3-14687754E55F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8769C2AE-08D9-0C40-9B4C-368A0FF06777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1511BC66-BEFD-755B-7062-23765A2EF499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9AC8389-025D-2C69-B4AE-9925787F886D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374F80A-9219-7DEA-C991-58FFC9F471C0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9395569-B279-C59B-7E47-1AC883989EE2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FC3A06A-3D87-DD41-BD5B-07D47286B1E4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8662E61-7610-2DB8-E9DD-33FD24FB5E35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67A624A9-6644-523D-EAAF-4000476A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1FFD0ED-0DCB-4D6C-1C94-5128D0E33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303BB9C-637F-58AB-96F0-BB9CC9FA46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1667EECC-746A-9461-C315-87DC068A8019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BE6FCF0-87C7-0422-75A2-D81AA27F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344" y="454936"/>
            <a:ext cx="6687483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C7137-31A7-8887-2E67-86275A231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2BA5AC8B-E603-F725-886A-BCE1E735F3FF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691F2AB-5E55-C15B-39B0-B40B0F1AC4DA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EDB7DC2-DDA9-7221-5E73-0D3E04666B1C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9EF42749-3FFA-0A6E-6FD9-CB1C4E0A6A32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0586A20-4D93-FABE-9AD0-4D34CF9C0E38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F6281DB9-722C-DA15-D98B-A0EAD7E2C7A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834D9B6-3A56-8882-7721-0038D0642D1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18248D1-4469-4B25-7BDE-04D3FDE75329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1C9CFC7-C944-614A-72B5-2A682AD726AA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26C9BAA-427E-500E-8C2E-BD82AF30B08D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64EA367-2F7E-E904-D19A-1B68B4E2D498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2B7A065-7E39-D235-4A53-5D2E4B4C92E2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FB22526-623B-3003-0ADA-2DF9A9E1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9E86068-B2A2-C990-8197-28CE34740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C369A30C-F15F-89B2-09DD-A03BD4B9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5829B817-B1F6-EE64-F322-3A193BEB44B5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EF724EA-D144-56ED-3C72-FB5859075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083" y="185957"/>
            <a:ext cx="6668431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59A7-001D-C3B2-E9D5-9D412C10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95CC236A-B507-544A-99B7-301C7E85883D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205A629-7779-2D0E-3C38-3A878F659ADF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806B139-5E16-00C9-E94F-471CAE65DC2E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DEFC0AF-7313-B39B-AED3-E4D222568F9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E956549-27E0-829F-2D88-0F96E789C77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709D5A6A-1CF0-D55F-52BD-DDB92724275C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D1EE408-583F-ECF7-E36A-5CB4709AA57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0ADCE8-F1EB-30AC-E7C1-2C9AA05FFA4F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8732AAA-B198-7EC7-221E-97B094E2415C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3D9FC72-0094-BAFF-069F-5BBDA8A1929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66A23CC7-260F-3AFF-7242-402E823C235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A3065D6-385B-45C0-5F86-7260FE0B3198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5D7A64AF-43D2-C384-8170-3C99909E2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89987C1-0284-5394-4D16-9A70CB7EA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BFAA702-AB2D-6C2A-4010-106A7BBF5E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C8A298FF-FDFE-CDDD-5D31-E5D7945ACA72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3A745BC-AF8B-3877-36E4-1B01CEF41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382" y="452812"/>
            <a:ext cx="6649378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77EA-BFCC-A212-59A3-88E6A0C4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37360ED-8E47-B7B4-6858-96176920E408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4EB7E37-CE06-E02F-A169-271BBAAB7203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D997B51-79EA-3134-7025-6EBC6E3B4986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D095C31-FB28-2D97-79B0-455574F6767B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5D4E798-4CB1-DDB2-95CF-AB209AEEA535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A09F303B-FA5B-5CC2-CFA1-B353C3451457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3A8CD77-7705-0B44-82D1-E27F4737CF06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7051E75-50AD-5E14-F655-C5F38A29E139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9CD70900-B31E-2332-708C-C21139B2BFA9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5030C237-8992-A0F6-2BE0-0CD8B98FEB81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6B06858-B6A7-8C33-8747-F82ED2B12325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4598A29-ABB8-D713-4F2B-3E53E8F89514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258CB95D-B8F8-5A49-7E87-3955BE560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888A0DD-07BE-051D-36FC-A590B1512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6472B023-BF5F-659D-2FB8-1E12EB679F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7E6D0AC4-EA73-7819-F191-2B273DE6B7E6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E4E7B4-5D32-4F0C-CAA1-06207583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23" y="950579"/>
            <a:ext cx="6477904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507B-11F4-951B-92B6-67EC952A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78817ADE-220E-9D0C-BAF2-E4F4957A37EE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8150A90-CEE4-2952-2C2D-715E1B2FD381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D43D1B4-4842-0F45-D98B-D58F98A1475E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EEEE5CF-2F7F-89D1-7D3C-726C6B2A05B1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6D03DBB-40B0-3138-F1EE-518B192597DE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AE7BE79B-46B6-8CFE-2C6F-88FCAC21527D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B4E4567-79E4-9AF2-88AA-8AD3035C1276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FC8510A-66C8-64A6-54E2-149F425F22B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D76ADF4-4AA3-0AD0-4FFE-8F82C15CA5E4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52D4DE7-E2ED-90AD-46B8-A5014CE9EF5B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C20E5D10-05E8-BC3D-7F0D-E167E853685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6EF4EB3-502F-4B70-24C7-BC304C5CB2FC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4527B2B9-0EC2-3D5C-4580-E69B699F2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69CF4E8-B7CE-CD5E-2B32-3BCA472E5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9BF2E03D-4C06-E966-29A9-17A88DE3AC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ECDA08B1-BCB7-0661-6ACF-66CF6361C6BD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21E72E-363B-D749-5647-47F287CAC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820" y="404214"/>
            <a:ext cx="488700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C6B5B-3AAB-1433-05EE-1CE186AF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A0AF4C31-47F6-1EC9-B6C1-FDBAFC71D45B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2264259-C70D-2E44-CB2C-59BE2A02BAEF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4EE39E3-75C5-F6B9-2033-6E61A5E8ED63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F7B1A33F-9993-1102-447F-D448A10C299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520823F-A86B-5CCA-DC60-E6F275A77EDD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74D88959-3950-028C-1DFD-AC0D15D43FB3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60092D6-DC4B-BD49-D68E-8E0BBF2BB3F3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540138C-C054-AC90-D052-AA102BEF10C5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A980DEB-B0A7-8A01-ED26-F8939FD5EBA9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2D893D0-E34E-9822-499E-5D1D28DC98E3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43BD433-1F2E-2174-F55B-C5F8E0E33E4B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F215A643-72E6-A99F-1183-0A8D651935F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B37311BE-EEBF-3F4D-39F8-3045147F6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CE2B2BF-2A32-96E9-82F6-FB0EAC35B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D73E3EC-E933-7AB7-53AC-3B6FCBE26B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C3F2815E-0AB2-8EE4-EB82-CCBDB7EF0A8F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FB20B1-7B64-5E7C-C118-A7943CD24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125" y="404214"/>
            <a:ext cx="6592220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AFA0-72D2-3B15-F0F5-025C65AE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CBE4044-74D7-987A-8F03-7ACC70A095BB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AEDB8FE-FDCD-F9A7-2607-A3467DEE3BD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43CDF02-D5D5-D86C-6DAA-FCBA9C83159E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1425A9E7-EAB5-27ED-C449-3CEF567F0950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CCCF857-107F-FE2D-5745-C10E697B59A3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F92C44D-7C8A-34B7-287C-09B423E2081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38225C9F-26BE-E17F-A4E8-DBE1E7659C2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26D7186-EBDD-7F8A-2749-51D44FC7AF1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086BFB7-4E6A-8F58-7195-9B11E713FDCA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4E3DD7B-982B-13B0-674E-B5CBF654CA0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5EBB36E-9D9A-E721-E2BF-A76CE8E4DD0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016C35-0D77-2C3C-DD1D-22073C3B70B2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DAB684FD-0628-65E1-965E-D2EAAC12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28D1D69-9865-BA95-30E6-DF54A2181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FCB61EA-6BB5-D44B-024E-BD7985D2C3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D32F0A88-9FD9-3E93-8179-3E5920EAC5A1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نختبر معلوماتك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B735BE-40F2-C1C1-25AB-5FF907934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542" y="753443"/>
            <a:ext cx="669701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44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شاشة عريضة</PresentationFormat>
  <Paragraphs>19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11</cp:revision>
  <dcterms:created xsi:type="dcterms:W3CDTF">2025-08-23T13:00:32Z</dcterms:created>
  <dcterms:modified xsi:type="dcterms:W3CDTF">2025-10-28T09:15:42Z</dcterms:modified>
</cp:coreProperties>
</file>