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5"/>
  </p:notesMasterIdLst>
  <p:sldIdLst>
    <p:sldId id="409" r:id="rId2"/>
    <p:sldId id="319" r:id="rId3"/>
    <p:sldId id="305" r:id="rId4"/>
    <p:sldId id="403" r:id="rId5"/>
    <p:sldId id="385" r:id="rId6"/>
    <p:sldId id="404" r:id="rId7"/>
    <p:sldId id="395" r:id="rId8"/>
    <p:sldId id="357" r:id="rId9"/>
    <p:sldId id="405" r:id="rId10"/>
    <p:sldId id="387" r:id="rId11"/>
    <p:sldId id="388" r:id="rId12"/>
    <p:sldId id="389" r:id="rId13"/>
    <p:sldId id="390" r:id="rId14"/>
    <p:sldId id="391" r:id="rId15"/>
    <p:sldId id="392" r:id="rId16"/>
    <p:sldId id="386" r:id="rId17"/>
    <p:sldId id="358" r:id="rId18"/>
    <p:sldId id="393" r:id="rId19"/>
    <p:sldId id="359" r:id="rId20"/>
    <p:sldId id="406" r:id="rId21"/>
    <p:sldId id="394" r:id="rId22"/>
    <p:sldId id="407" r:id="rId23"/>
    <p:sldId id="408" r:id="rId24"/>
  </p:sldIdLst>
  <p:sldSz cx="9144000" cy="6858000" type="screen4x3"/>
  <p:notesSz cx="6858000" cy="9144000"/>
  <p:defaultTextStyle>
    <a:defPPr>
      <a:defRPr lang="ar-S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E6EAC4"/>
    <a:srgbClr val="8D9636"/>
    <a:srgbClr val="7E8844"/>
    <a:srgbClr val="707D4F"/>
    <a:srgbClr val="FBFBB3"/>
    <a:srgbClr val="FF0000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153" autoAdjust="0"/>
  </p:normalViewPr>
  <p:slideViewPr>
    <p:cSldViewPr>
      <p:cViewPr varScale="1">
        <p:scale>
          <a:sx n="80" d="100"/>
          <a:sy n="80" d="100"/>
        </p:scale>
        <p:origin x="6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-138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slide" Target="../slides/slide2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slide" Target="../slides/slide3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slide" Target="../slides/slide5.xml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slide" Target="../slides/slide8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slide" Target="../slides/slide9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slide" Target="../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337608-AEE7-4DDE-B749-2248936021E6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accent6_4" csCatId="accent6" phldr="1"/>
      <dgm:spPr/>
      <dgm:t>
        <a:bodyPr/>
        <a:lstStyle/>
        <a:p>
          <a:endParaRPr lang="en-US"/>
        </a:p>
      </dgm:t>
    </dgm:pt>
    <dgm:pt modelId="{33851F48-733D-4137-B867-86361DD9657F}">
      <dgm:prSet phldrT="[نص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ar-SA" sz="2500" b="1" cap="none" spc="0" dirty="0">
              <a:ln w="22225"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(2-5)</a:t>
          </a:r>
          <a:r>
            <a:rPr lang="ar-SA" sz="2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المتتابعات الحسابية كدوال </a:t>
          </a:r>
          <a:endParaRPr lang="en-US" sz="25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374D5C-C6B8-4A6D-B3AC-23833EA5BDE4}" type="parTrans" cxnId="{A463DA7E-4DEB-4794-ACAE-887950C27541}">
      <dgm:prSet/>
      <dgm:spPr/>
      <dgm:t>
        <a:bodyPr/>
        <a:lstStyle/>
        <a:p>
          <a:pPr algn="ctr"/>
          <a:endParaRPr lang="en-US" sz="2500" b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A8B023-D1B5-43C8-A84B-5A6513DD52FE}" type="sibTrans" cxnId="{A463DA7E-4DEB-4794-ACAE-887950C27541}">
      <dgm:prSet/>
      <dgm:spPr/>
      <dgm:t>
        <a:bodyPr/>
        <a:lstStyle/>
        <a:p>
          <a:pPr algn="ctr"/>
          <a:endParaRPr lang="en-US" sz="2500" b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902E97-0809-4464-A321-A01C740111B7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ln w="38100"/>
      </dgm:spPr>
      <dgm:t>
        <a:bodyPr spcFirstLastPara="0" vert="horz" wrap="square" lIns="12700" tIns="12700" rIns="12700" bIns="1270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cap="none" spc="0" dirty="0">
              <a:ln w="9525">
                <a:prstDash val="solid"/>
              </a:ln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dobe نسخ Medium" panose="01010101010101010101" pitchFamily="50" charset="-78"/>
              <a:ea typeface="+mn-ea"/>
              <a:cs typeface="Adobe نسخ Medium" panose="01010101010101010101" pitchFamily="50" charset="-78"/>
            </a:rPr>
            <a:t> كيفية إيجاد الحد النوني  </a:t>
          </a:r>
          <a:endParaRPr lang="en-US" sz="2500" b="1" kern="1200" cap="none" spc="0" dirty="0">
            <a:ln w="9525">
              <a:prstDash val="solid"/>
            </a:ln>
            <a:solidFill>
              <a:schemeClr val="tx1"/>
            </a:solidFill>
            <a:effectLst>
              <a:outerShdw blurRad="38100" dist="38100" dir="2700000" algn="tl" rotWithShape="0">
                <a:srgbClr val="000000">
                  <a:alpha val="43137"/>
                </a:srgbClr>
              </a:outerShdw>
            </a:effectLst>
            <a:latin typeface="Adobe نسخ Medium" panose="01010101010101010101" pitchFamily="50" charset="-78"/>
            <a:ea typeface="+mn-ea"/>
            <a:cs typeface="Adobe نسخ Medium" panose="01010101010101010101" pitchFamily="50" charset="-78"/>
          </a:endParaRPr>
        </a:p>
      </dgm:t>
    </dgm:pt>
    <dgm:pt modelId="{35D5E9A9-93BD-4A0A-AE4A-968AA387B897}" type="parTrans" cxnId="{E332C30A-1191-4BE5-8F03-E9F2BB2F1320}">
      <dgm:prSet custT="1">
        <dgm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dgm:style>
      </dgm:prSet>
      <dgm:spPr>
        <a:ln w="38100"/>
      </dgm:spPr>
      <dgm:t>
        <a:bodyPr/>
        <a:lstStyle/>
        <a:p>
          <a:pPr algn="ctr"/>
          <a:endParaRPr lang="en-US" sz="25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A36244-0F48-49B5-9835-723115370A73}" type="sibTrans" cxnId="{E332C30A-1191-4BE5-8F03-E9F2BB2F1320}">
      <dgm:prSet/>
      <dgm:spPr/>
      <dgm:t>
        <a:bodyPr/>
        <a:lstStyle/>
        <a:p>
          <a:pPr algn="ctr"/>
          <a:endParaRPr lang="en-US" sz="25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1C821DB-A42B-4158-B82A-255C56C09CF9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>
          <a:solidFill>
            <a:srgbClr val="C00000"/>
          </a:solidFill>
        </a:ln>
      </dgm:spPr>
      <dgm:t>
        <a:bodyPr/>
        <a:lstStyle/>
        <a:p>
          <a:pPr algn="ctr"/>
          <a:r>
            <a:rPr lang="ar-SA" sz="2500" b="1" dirty="0">
              <a:solidFill>
                <a:srgbClr val="C00000"/>
              </a:solidFill>
              <a:cs typeface="AL-Mohanad Bold" pitchFamily="2" charset="-78"/>
            </a:rPr>
            <a:t>مفهوم أساسي </a:t>
          </a:r>
          <a:endParaRPr lang="en-US" sz="2500" b="1" dirty="0">
            <a:solidFill>
              <a:srgbClr val="C00000"/>
            </a:solidFill>
            <a:cs typeface="AL-Mohanad Bold" pitchFamily="2" charset="-78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F3F1ACF6-CE87-434F-8868-A2FAD140FEF6}" type="parTrans" cxnId="{3CBEC989-2E93-4ECD-80DA-71E249141EE5}">
      <dgm:prSet custT="1"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 w="28575">
          <a:solidFill>
            <a:schemeClr val="tx1"/>
          </a:solidFill>
        </a:ln>
      </dgm:spPr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1E45C2ED-F83B-4250-AD17-0055557B1B68}" type="sibTrans" cxnId="{3CBEC989-2E93-4ECD-80DA-71E249141EE5}">
      <dgm:prSet/>
      <dgm:spPr/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241A65B7-4617-493E-945B-653FAF39FCA8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/>
        </a:solidFill>
        <a:ln>
          <a:noFill/>
        </a:ln>
      </dgm:spPr>
      <dgm:t>
        <a:bodyPr spcFirstLastPara="0" vert="horz" wrap="square" lIns="15875" tIns="15875" rIns="15875" bIns="15875" numCol="1" spcCol="1270" anchor="ctr" anchorCtr="0"/>
        <a:lstStyle/>
        <a:p>
          <a:pPr marL="0" lvl="0" indent="0" algn="ctr" defTabSz="1111250" rtl="1">
            <a:lnSpc>
              <a:spcPts val="2200"/>
            </a:lnSpc>
            <a:spcBef>
              <a:spcPct val="0"/>
            </a:spcBef>
            <a:spcAft>
              <a:spcPts val="600"/>
            </a:spcAft>
            <a:buNone/>
          </a:pPr>
          <a:r>
            <a:rPr lang="ar-SA" sz="2800" b="0" kern="120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Avenir Next LT Pro"/>
              <a:ea typeface="+mn-ea"/>
              <a:cs typeface="AL-Mohanad Bold" pitchFamily="2" charset="-78"/>
            </a:rPr>
            <a:t>  </a:t>
          </a:r>
          <a:r>
            <a:rPr lang="ar-SA" sz="2800" b="0" kern="120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Avenir Next LT Pro"/>
              <a:ea typeface="+mn-ea"/>
              <a:cs typeface="AL-Mohanad Bold" pitchFamily="2" charset="-78"/>
            </a:rPr>
            <a:t>تمييز المتتابعة الحسابية </a:t>
          </a:r>
          <a:endParaRPr lang="en-US" sz="2800" b="0" kern="1200" cap="none" spc="0" dirty="0">
            <a:ln w="0"/>
            <a:solidFill>
              <a:srgbClr val="002060"/>
            </a:solidFill>
            <a:effectLst>
              <a:outerShdw blurRad="38100" dist="19050" dir="2700000" algn="tl" rotWithShape="0">
                <a:srgbClr val="000000">
                  <a:alpha val="40000"/>
                </a:srgbClr>
              </a:outerShdw>
            </a:effectLst>
            <a:latin typeface="Avenir Next LT Pro"/>
            <a:ea typeface="+mn-ea"/>
            <a:cs typeface="AL-Mohanad Bold" pitchFamily="2" charset="-78"/>
          </a:endParaRPr>
        </a:p>
      </dgm:t>
    </dgm:pt>
    <dgm:pt modelId="{C10CB2C5-99C4-439F-BFD2-1ACEDF18AC61}" type="parTrans" cxnId="{0FE957A6-C6CB-42DB-9807-B7DA380AE92F}">
      <dgm:prSet custT="1">
        <dgm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dgm:style>
      </dgm:prSet>
      <dgm:spPr>
        <a:ln w="28575"/>
      </dgm:spPr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5BF8D2E6-6035-491B-B959-77B6ADBC3C53}" type="sibTrans" cxnId="{0FE957A6-C6CB-42DB-9807-B7DA380AE92F}">
      <dgm:prSet/>
      <dgm:spPr/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B729C7B6-5C2D-4EBE-A3D9-35E7EFD2BAC0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/>
      </dgm:spPr>
      <dgm:t>
        <a:bodyPr spcFirstLastPara="0" vert="horz" wrap="square" lIns="15875" tIns="15875" rIns="15875" bIns="15875" numCol="1" spcCol="1270" anchor="ctr" anchorCtr="0"/>
        <a:lstStyle/>
        <a:p>
          <a:pPr marL="0" lvl="0" indent="0" algn="ctr" defTabSz="1111250" rtl="1">
            <a:lnSpc>
              <a:spcPts val="2200"/>
            </a:lnSpc>
            <a:spcBef>
              <a:spcPct val="0"/>
            </a:spcBef>
            <a:spcAft>
              <a:spcPts val="600"/>
            </a:spcAft>
            <a:buNone/>
          </a:pPr>
          <a:r>
            <a:rPr lang="ar-SA" sz="2200" b="1" kern="1200" dirty="0">
              <a:solidFill>
                <a:srgbClr val="C00000"/>
              </a:solidFill>
              <a:latin typeface="Avenir Next LT Pro"/>
              <a:ea typeface="+mn-ea"/>
              <a:cs typeface="AL-Mohanad Bold" pitchFamily="2" charset="-78"/>
            </a:rPr>
            <a:t> </a:t>
          </a:r>
          <a:r>
            <a:rPr lang="ar-SA" sz="2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venir Next LT Pro"/>
              <a:ea typeface="+mn-ea"/>
              <a:cs typeface="AL-Mohanad Bold" pitchFamily="2" charset="-78"/>
            </a:rPr>
            <a:t>متى نقول عن المتتابعة </a:t>
          </a:r>
        </a:p>
        <a:p>
          <a:pPr marL="0" lvl="0" indent="0" algn="ctr" defTabSz="1111250" rtl="1">
            <a:lnSpc>
              <a:spcPts val="2200"/>
            </a:lnSpc>
            <a:spcBef>
              <a:spcPct val="0"/>
            </a:spcBef>
            <a:spcAft>
              <a:spcPts val="600"/>
            </a:spcAft>
            <a:buNone/>
          </a:pPr>
          <a:r>
            <a:rPr lang="ar-SA" sz="2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venir Next LT Pro"/>
              <a:ea typeface="+mn-ea"/>
              <a:cs typeface="AL-Mohanad Bold" pitchFamily="2" charset="-78"/>
            </a:rPr>
            <a:t>أنها حسابية  أنها خطية </a:t>
          </a:r>
          <a:endParaRPr lang="en-US" sz="22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Avenir Next LT Pro"/>
            <a:ea typeface="+mn-ea"/>
            <a:cs typeface="AL-Mohanad Bold" pitchFamily="2" charset="-78"/>
          </a:endParaRPr>
        </a:p>
      </dgm:t>
    </dgm:pt>
    <dgm:pt modelId="{3811F1F5-90B0-47A5-A7BA-E201F26AEE4F}" type="parTrans" cxnId="{1390DEAB-76C6-4F5F-A275-A2562D5B461F}">
      <dgm:prSet custT="1"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>
        <a:ln w="38100"/>
      </dgm:spPr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E0E3955F-8995-44C4-8943-A00C1B60D9E9}" type="sibTrans" cxnId="{1390DEAB-76C6-4F5F-A275-A2562D5B461F}">
      <dgm:prSet/>
      <dgm:spPr/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7732DDC2-5E1E-46F2-AFAB-EA1F6479E899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ar-SA" sz="2400" b="1" dirty="0">
              <a:solidFill>
                <a:srgbClr val="C00000"/>
              </a:solidFill>
              <a:latin typeface="Adobe Arabic" panose="02040503050201020203" pitchFamily="18" charset="-78"/>
              <a:cs typeface="Adobe Arabic" panose="02040503050201020203" pitchFamily="18" charset="-78"/>
            </a:rPr>
            <a:t> </a:t>
          </a:r>
          <a:r>
            <a:rPr lang="ar-SA" sz="2400" b="1" dirty="0">
              <a:solidFill>
                <a:schemeClr val="accent6"/>
              </a:solidFill>
              <a:latin typeface="Adobe Arabic" panose="02040503050201020203" pitchFamily="18" charset="-78"/>
              <a:cs typeface="Adobe Arabic" panose="02040503050201020203" pitchFamily="18" charset="-78"/>
            </a:rPr>
            <a:t>إذا كان الأساس ثابت </a:t>
          </a:r>
          <a:endParaRPr lang="en-US" sz="2400" b="1" dirty="0">
            <a:solidFill>
              <a:schemeClr val="accent6"/>
            </a:solidFill>
            <a:latin typeface="Adobe Arabic" panose="02040503050201020203" pitchFamily="18" charset="-78"/>
            <a:cs typeface="Adobe Arabic" panose="02040503050201020203" pitchFamily="18" charset="-78"/>
          </a:endParaRPr>
        </a:p>
      </dgm:t>
    </dgm:pt>
    <dgm:pt modelId="{B217EA6E-E6C6-4039-B95D-B464A7365834}" type="sibTrans" cxnId="{D7DA88C9-E637-4EE4-A4D4-89F9947A090C}">
      <dgm:prSet/>
      <dgm:spPr/>
      <dgm:t>
        <a:bodyPr/>
        <a:lstStyle/>
        <a:p>
          <a:endParaRPr lang="en-US" sz="2500">
            <a:solidFill>
              <a:srgbClr val="C00000"/>
            </a:solidFill>
          </a:endParaRPr>
        </a:p>
      </dgm:t>
    </dgm:pt>
    <dgm:pt modelId="{934834C7-3A58-4416-B589-13BE360B6325}" type="parTrans" cxnId="{D7DA88C9-E637-4EE4-A4D4-89F9947A090C}">
      <dgm:prSet custT="1"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>
        <a:ln w="28575"/>
      </dgm:spPr>
      <dgm:t>
        <a:bodyPr/>
        <a:lstStyle/>
        <a:p>
          <a:endParaRPr lang="en-US" sz="2500">
            <a:solidFill>
              <a:srgbClr val="C00000"/>
            </a:solidFill>
          </a:endParaRPr>
        </a:p>
      </dgm:t>
    </dgm:pt>
    <dgm:pt modelId="{A35B3433-E0D6-46CB-8621-9DE1011E8287}">
      <dgm:prSet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ln/>
      </dgm:spPr>
      <dgm:t>
        <a:bodyPr spcFirstLastPara="0" vert="horz" wrap="square" lIns="12700" tIns="12700" rIns="12700" bIns="12700" numCol="1" spcCol="1270" anchor="ctr" anchorCtr="0"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cap="none" spc="0" dirty="0">
              <a:ln w="9525">
                <a:prstDash val="solid"/>
              </a:ln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ar-SA" sz="2500" b="1" kern="1200" cap="none" spc="0" dirty="0">
              <a:ln w="9525">
                <a:prstDash val="solid"/>
              </a:ln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القانون</a:t>
          </a:r>
          <a:r>
            <a:rPr lang="ar-SA" sz="2500" b="1" kern="1200" cap="none" spc="0" dirty="0">
              <a:ln w="9525">
                <a:prstDash val="solid"/>
              </a:ln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endParaRPr lang="en-US" sz="2500" b="0" kern="1200" cap="none" spc="0" dirty="0">
            <a:ln w="9525">
              <a:solidFill>
                <a:srgbClr val="C00000"/>
              </a:solidFill>
              <a:prstDash val="solid"/>
            </a:ln>
            <a:solidFill>
              <a:srgbClr val="C00000"/>
            </a:solidFill>
            <a:effectLst/>
            <a:latin typeface="+mj-lt"/>
            <a:ea typeface="+mn-ea"/>
            <a:cs typeface="AGA Dimnah Regular" pitchFamily="2" charset="-78"/>
          </a:endParaRP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8D749475-17C4-487F-8A16-E4E7E74B6124}" type="sibTrans" cxnId="{BBEF105C-5B19-4316-BC22-76A2166D001F}">
      <dgm:prSet/>
      <dgm:spPr/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50A2E6DE-473C-457C-9E89-43F7542A4A00}" type="parTrans" cxnId="{BBEF105C-5B19-4316-BC22-76A2166D001F}">
      <dgm:prSet custT="1"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>
        <a:ln w="28575"/>
      </dgm:spPr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1879DF35-4F2D-4D63-9D3F-6ADB5D9C7E2F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900"/>
            </a:lnSpc>
          </a:pPr>
          <a:r>
            <a:rPr lang="ar-SA" sz="3000" b="1" dirty="0">
              <a:solidFill>
                <a:srgbClr val="C00000"/>
              </a:solidFill>
              <a:latin typeface="Adobe نسخ Medium" panose="01010101010101010101" pitchFamily="50" charset="-78"/>
              <a:cs typeface="Adobe نسخ Medium" panose="01010101010101010101" pitchFamily="50" charset="-78"/>
            </a:rPr>
            <a:t> </a:t>
          </a:r>
        </a:p>
        <a:p>
          <a:pPr>
            <a:lnSpc>
              <a:spcPts val="900"/>
            </a:lnSpc>
          </a:pPr>
          <a:r>
            <a:rPr lang="ar-SA" sz="3000" b="1" dirty="0">
              <a:solidFill>
                <a:srgbClr val="C00000"/>
              </a:solidFill>
              <a:latin typeface="Adobe نسخ Medium" panose="01010101010101010101" pitchFamily="50" charset="-78"/>
              <a:cs typeface="Adobe نسخ Medium" panose="01010101010101010101" pitchFamily="50" charset="-78"/>
            </a:rPr>
            <a:t>الحد النوني </a:t>
          </a:r>
        </a:p>
        <a:p>
          <a:pPr>
            <a:lnSpc>
              <a:spcPts val="900"/>
            </a:lnSpc>
          </a:pPr>
          <a:r>
            <a:rPr lang="ar-SA" sz="3000" b="1" dirty="0">
              <a:solidFill>
                <a:srgbClr val="C00000"/>
              </a:solidFill>
              <a:latin typeface="Adobe نسخ Medium" panose="01010101010101010101" pitchFamily="50" charset="-78"/>
              <a:cs typeface="Adobe نسخ Medium" panose="01010101010101010101" pitchFamily="50" charset="-78"/>
            </a:rPr>
            <a:t>في متتابعة حسابية  </a:t>
          </a:r>
          <a:endParaRPr lang="en-US" sz="3000" b="1" dirty="0">
            <a:solidFill>
              <a:srgbClr val="C00000"/>
            </a:solidFill>
            <a:latin typeface="Adobe نسخ Medium" panose="01010101010101010101" pitchFamily="50" charset="-78"/>
            <a:cs typeface="Adobe نسخ Medium" panose="01010101010101010101" pitchFamily="50" charset="-78"/>
          </a:endParaRPr>
        </a:p>
      </dgm:t>
    </dgm:pt>
    <dgm:pt modelId="{8F29A1FB-9A1B-478D-8E61-5B65F3E9CE24}" type="sibTrans" cxnId="{804A2BF5-51F6-4573-8689-ECD374A2EBA8}">
      <dgm:prSet/>
      <dgm:spPr/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1C06BCCF-CEE6-4510-BA17-AD7D843E1BA4}" type="parTrans" cxnId="{804A2BF5-51F6-4573-8689-ECD374A2EBA8}">
      <dgm:prSet/>
      <dgm:spPr>
        <a:ln w="38100">
          <a:solidFill>
            <a:schemeClr val="tx1"/>
          </a:solidFill>
        </a:ln>
      </dgm:spPr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6FB22555-5218-4E2D-B324-4564BFBCEA4A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 spcFirstLastPara="0" vert="horz" wrap="square" lIns="12700" tIns="12700" rIns="12700" bIns="12700" numCol="1" spcCol="1270" anchor="ctr" anchorCtr="0"/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dirty="0">
              <a:solidFill>
                <a:srgbClr val="C00000"/>
              </a:solidFill>
              <a:effectLst/>
              <a:latin typeface="Adobe Arabic" panose="02040503050201020203" pitchFamily="18" charset="-78"/>
              <a:ea typeface="+mn-ea"/>
              <a:cs typeface="Adobe Arabic" panose="02040503050201020203" pitchFamily="18" charset="-78"/>
            </a:rPr>
            <a:t> كيفية إيجاد الحد</a:t>
          </a:r>
          <a:endParaRPr lang="en-US" sz="2500" b="1" kern="1200" dirty="0">
            <a:solidFill>
              <a:srgbClr val="C00000"/>
            </a:solidFill>
            <a:effectLst/>
            <a:latin typeface="Adobe Arabic" panose="02040503050201020203" pitchFamily="18" charset="-78"/>
            <a:ea typeface="+mn-ea"/>
            <a:cs typeface="Adobe Arabic" panose="02040503050201020203" pitchFamily="18" charset="-78"/>
          </a:endParaRPr>
        </a:p>
      </dgm:t>
    </dgm:pt>
    <dgm:pt modelId="{7B8D1296-A5CD-4109-88BC-E6538D9F6B40}" type="parTrans" cxnId="{EC6F8719-6286-4A11-830A-9785713AB78B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>
        <a:ln w="28575"/>
      </dgm:spPr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9966D2FA-F4ED-4967-B5ED-BB151DD9398B}" type="sibTrans" cxnId="{EC6F8719-6286-4A11-830A-9785713AB78B}">
      <dgm:prSet/>
      <dgm:spPr/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AA0DFEB4-2B1D-4EF8-A61D-FB50BD09686A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 spcFirstLastPara="0" vert="horz" wrap="square" lIns="12700" tIns="12700" rIns="12700" bIns="12700" numCol="1" spcCol="1270" anchor="ctr" anchorCtr="0"/>
        <a:lstStyle/>
        <a:p>
          <a:pPr algn="ctr"/>
          <a:r>
            <a:rPr lang="ar-SA" sz="2500" b="1" kern="1200" dirty="0">
              <a:solidFill>
                <a:srgbClr val="C00000"/>
              </a:solidFill>
              <a:effectLst/>
              <a:latin typeface="Adobe Arabic" panose="02040503050201020203" pitchFamily="18" charset="-78"/>
              <a:ea typeface="+mn-ea"/>
              <a:cs typeface="Adobe Arabic" panose="02040503050201020203" pitchFamily="18" charset="-78"/>
            </a:rPr>
            <a:t>كتابة معادلة الحد النوني </a:t>
          </a:r>
          <a:endParaRPr lang="en-US" sz="2500" b="1" kern="1200" dirty="0">
            <a:solidFill>
              <a:srgbClr val="C00000"/>
            </a:solidFill>
            <a:effectLst/>
            <a:latin typeface="Adobe Arabic" panose="02040503050201020203" pitchFamily="18" charset="-78"/>
            <a:ea typeface="+mn-ea"/>
            <a:cs typeface="Adobe Arabic" panose="02040503050201020203" pitchFamily="18" charset="-78"/>
          </a:endParaRPr>
        </a:p>
      </dgm:t>
    </dgm:pt>
    <dgm:pt modelId="{350F910F-D491-4664-BCD4-9C660FE5E2B8}" type="sibTrans" cxnId="{B909A213-3419-466E-A9C1-339E8604E07E}">
      <dgm:prSet/>
      <dgm:spPr/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70304C42-7080-4D06-82DA-42D991953515}" type="parTrans" cxnId="{B909A213-3419-466E-A9C1-339E8604E07E}">
      <dgm:prSet custT="1"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>
        <a:ln w="28575"/>
      </dgm:spPr>
      <dgm:t>
        <a:bodyPr/>
        <a:lstStyle/>
        <a:p>
          <a:pPr algn="ctr"/>
          <a:endParaRPr lang="en-US" sz="2500">
            <a:solidFill>
              <a:srgbClr val="C00000"/>
            </a:solidFill>
          </a:endParaRPr>
        </a:p>
      </dgm:t>
    </dgm:pt>
    <dgm:pt modelId="{61454A44-BC03-46D5-B33F-55C09ED2421B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 spcFirstLastPara="0" vert="horz" wrap="square" lIns="12700" tIns="12700" rIns="12700" bIns="12700" numCol="1" spcCol="1270" anchor="ctr" anchorCtr="0"/>
        <a:lstStyle/>
        <a:p>
          <a:r>
            <a:rPr lang="ar-SA" sz="2500" kern="1200" dirty="0">
              <a:solidFill>
                <a:srgbClr val="C00000"/>
              </a:solidFill>
            </a:rPr>
            <a:t> </a:t>
          </a:r>
          <a:r>
            <a:rPr lang="ar-SA" sz="2500" b="1" kern="1200" dirty="0">
              <a:solidFill>
                <a:srgbClr val="C00000"/>
              </a:solidFill>
              <a:effectLst/>
              <a:latin typeface="Adobe Arabic" panose="02040503050201020203" pitchFamily="18" charset="-78"/>
              <a:ea typeface="+mn-ea"/>
              <a:cs typeface="Adobe Arabic" panose="02040503050201020203" pitchFamily="18" charset="-78"/>
            </a:rPr>
            <a:t>كيفية إيجاد قيمة  الحد </a:t>
          </a:r>
          <a:endParaRPr lang="en-US" sz="2500" kern="1200" dirty="0">
            <a:solidFill>
              <a:srgbClr val="C00000"/>
            </a:solidFill>
          </a:endParaRPr>
        </a:p>
      </dgm:t>
    </dgm:pt>
    <dgm:pt modelId="{B5D000C1-9E83-4298-A1CE-678A0C79E0E0}" type="parTrans" cxnId="{D7EA2BD0-E73D-4537-8FFD-C10B928CE083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>
        <a:ln w="28575"/>
      </dgm:spPr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B164575B-96E9-47C8-B21B-8827FB931B5C}" type="sibTrans" cxnId="{D7EA2BD0-E73D-4537-8FFD-C10B928CE083}">
      <dgm:prSet/>
      <dgm:spPr/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ED5702B0-51C8-43A2-A893-A78B8D2EC596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ln/>
      </dgm:spPr>
      <dgm:t>
        <a:bodyPr spcFirstLastPara="0" vert="horz" wrap="square" lIns="15240" tIns="15240" rIns="15240" bIns="15240" numCol="1" spcCol="1270" anchor="ctr" anchorCtr="0"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rgbClr val="C00000"/>
              </a:solidFill>
              <a:latin typeface="Adobe نسخ Medium" panose="01010101010101010101" pitchFamily="50" charset="-78"/>
              <a:ea typeface="+mn-ea"/>
              <a:cs typeface="Adobe نسخ Medium" panose="01010101010101010101" pitchFamily="50" charset="-78"/>
            </a:rPr>
            <a:t> </a:t>
          </a:r>
          <a:r>
            <a:rPr lang="ar-SA" sz="2400" b="1" kern="1200" dirty="0">
              <a:solidFill>
                <a:srgbClr val="002060"/>
              </a:solidFill>
              <a:latin typeface="Adobe نسخ Medium" panose="01010101010101010101" pitchFamily="50" charset="-78"/>
              <a:ea typeface="+mn-ea"/>
              <a:cs typeface="Adobe نسخ Medium" panose="01010101010101010101" pitchFamily="50" charset="-78"/>
            </a:rPr>
            <a:t>كيفية الحد التالي </a:t>
          </a:r>
          <a:endParaRPr lang="en-US" sz="2400" b="1" kern="1200" dirty="0">
            <a:solidFill>
              <a:srgbClr val="002060"/>
            </a:solidFill>
            <a:latin typeface="Adobe نسخ Medium" panose="01010101010101010101" pitchFamily="50" charset="-78"/>
            <a:ea typeface="+mn-ea"/>
            <a:cs typeface="Adobe نسخ Medium" panose="01010101010101010101" pitchFamily="50" charset="-78"/>
          </a:endParaRPr>
        </a:p>
      </dgm:t>
    </dgm:pt>
    <dgm:pt modelId="{14C11ED2-C046-4E0E-B9F4-5912764BFA3F}" type="parTrans" cxnId="{A150E61F-1D94-4546-9D68-B1F86908B886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>
        <a:ln w="28575">
          <a:solidFill>
            <a:schemeClr val="tx1"/>
          </a:solidFill>
        </a:ln>
      </dgm:spPr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9B421823-66D4-4DA3-9A15-E547DCA0BF07}" type="sibTrans" cxnId="{A150E61F-1D94-4546-9D68-B1F86908B886}">
      <dgm:prSet/>
      <dgm:spPr/>
      <dgm:t>
        <a:bodyPr/>
        <a:lstStyle/>
        <a:p>
          <a:endParaRPr lang="en-US">
            <a:solidFill>
              <a:srgbClr val="C00000"/>
            </a:solidFill>
          </a:endParaRPr>
        </a:p>
      </dgm:t>
    </dgm:pt>
    <dgm:pt modelId="{58332438-4590-4E8D-B0DD-748206ECF589}" type="pres">
      <dgm:prSet presAssocID="{FC337608-AEE7-4DDE-B749-2248936021E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33CD2130-C65C-45FC-900C-F768594316A6}" type="pres">
      <dgm:prSet presAssocID="{33851F48-733D-4137-B867-86361DD9657F}" presName="root1" presStyleCnt="0"/>
      <dgm:spPr/>
    </dgm:pt>
    <dgm:pt modelId="{3AAAC40D-C602-4242-85A5-BC3F3CCE0FE4}" type="pres">
      <dgm:prSet presAssocID="{33851F48-733D-4137-B867-86361DD9657F}" presName="LevelOneTextNode" presStyleLbl="node0" presStyleIdx="0" presStyleCnt="1" custScaleX="42408" custScaleY="98193" custLinFactNeighborX="4417">
        <dgm:presLayoutVars>
          <dgm:chPref val="3"/>
        </dgm:presLayoutVars>
      </dgm:prSet>
      <dgm:spPr/>
    </dgm:pt>
    <dgm:pt modelId="{73FE1DBF-A048-4C65-8D18-F8FF126A12FE}" type="pres">
      <dgm:prSet presAssocID="{33851F48-733D-4137-B867-86361DD9657F}" presName="level2hierChild" presStyleCnt="0"/>
      <dgm:spPr/>
    </dgm:pt>
    <dgm:pt modelId="{190D4B50-8B2E-4019-83B6-99BC855B6AA1}" type="pres">
      <dgm:prSet presAssocID="{F3F1ACF6-CE87-434F-8868-A2FAD140FEF6}" presName="conn2-1" presStyleLbl="parChTrans1D2" presStyleIdx="0" presStyleCnt="3"/>
      <dgm:spPr/>
    </dgm:pt>
    <dgm:pt modelId="{5A18C195-0B3F-4043-B5C4-E6D148A7F03D}" type="pres">
      <dgm:prSet presAssocID="{F3F1ACF6-CE87-434F-8868-A2FAD140FEF6}" presName="connTx" presStyleLbl="parChTrans1D2" presStyleIdx="0" presStyleCnt="3"/>
      <dgm:spPr/>
    </dgm:pt>
    <dgm:pt modelId="{B6EB7342-00C9-4D63-91EC-2765BBF90E1D}" type="pres">
      <dgm:prSet presAssocID="{91C821DB-A42B-4158-B82A-255C56C09CF9}" presName="root2" presStyleCnt="0"/>
      <dgm:spPr/>
    </dgm:pt>
    <dgm:pt modelId="{5003E11B-A719-4255-840B-00427B584A69}" type="pres">
      <dgm:prSet presAssocID="{91C821DB-A42B-4158-B82A-255C56C09CF9}" presName="LevelTwoTextNode" presStyleLbl="node2" presStyleIdx="0" presStyleCnt="3" custScaleX="52024" custScaleY="45428" custLinFactNeighborX="-10441" custLinFactNeighborY="-53217">
        <dgm:presLayoutVars>
          <dgm:chPref val="3"/>
        </dgm:presLayoutVars>
      </dgm:prSet>
      <dgm:spPr/>
    </dgm:pt>
    <dgm:pt modelId="{F672D09B-7EC8-4955-97B2-7C83FA20BE54}" type="pres">
      <dgm:prSet presAssocID="{91C821DB-A42B-4158-B82A-255C56C09CF9}" presName="level3hierChild" presStyleCnt="0"/>
      <dgm:spPr/>
    </dgm:pt>
    <dgm:pt modelId="{DF847245-2EE5-45C7-A70D-420D30183860}" type="pres">
      <dgm:prSet presAssocID="{C10CB2C5-99C4-439F-BFD2-1ACEDF18AC61}" presName="conn2-1" presStyleLbl="parChTrans1D2" presStyleIdx="1" presStyleCnt="3"/>
      <dgm:spPr/>
    </dgm:pt>
    <dgm:pt modelId="{9F957CDC-0A77-4632-8384-FB8BD184853B}" type="pres">
      <dgm:prSet presAssocID="{C10CB2C5-99C4-439F-BFD2-1ACEDF18AC61}" presName="connTx" presStyleLbl="parChTrans1D2" presStyleIdx="1" presStyleCnt="3"/>
      <dgm:spPr/>
    </dgm:pt>
    <dgm:pt modelId="{F09E9BF7-E4CF-4363-ABC7-804F29520CB4}" type="pres">
      <dgm:prSet presAssocID="{241A65B7-4617-493E-945B-653FAF39FCA8}" presName="root2" presStyleCnt="0"/>
      <dgm:spPr/>
    </dgm:pt>
    <dgm:pt modelId="{BAAA33DF-4696-45BB-9D15-B9239523F4AF}" type="pres">
      <dgm:prSet presAssocID="{241A65B7-4617-493E-945B-653FAF39FCA8}" presName="LevelTwoTextNode" presStyleLbl="node2" presStyleIdx="1" presStyleCnt="3" custScaleX="91447" custScaleY="74423" custLinFactNeighborX="-9755" custLinFactNeighborY="-23491">
        <dgm:presLayoutVars>
          <dgm:chPref val="3"/>
        </dgm:presLayoutVars>
      </dgm:prSet>
      <dgm:spPr/>
    </dgm:pt>
    <dgm:pt modelId="{66D714D1-D021-4EA1-BEA1-1B4FB20736D6}" type="pres">
      <dgm:prSet presAssocID="{241A65B7-4617-493E-945B-653FAF39FCA8}" presName="level3hierChild" presStyleCnt="0"/>
      <dgm:spPr/>
    </dgm:pt>
    <dgm:pt modelId="{B0E05979-880D-426D-AAEB-DB60E138E230}" type="pres">
      <dgm:prSet presAssocID="{3811F1F5-90B0-47A5-A7BA-E201F26AEE4F}" presName="conn2-1" presStyleLbl="parChTrans1D3" presStyleIdx="0" presStyleCnt="3"/>
      <dgm:spPr/>
    </dgm:pt>
    <dgm:pt modelId="{6C8DD3C9-55F1-40A7-9572-13515471DC3A}" type="pres">
      <dgm:prSet presAssocID="{3811F1F5-90B0-47A5-A7BA-E201F26AEE4F}" presName="connTx" presStyleLbl="parChTrans1D3" presStyleIdx="0" presStyleCnt="3"/>
      <dgm:spPr/>
    </dgm:pt>
    <dgm:pt modelId="{D267DA28-7CB1-472D-A650-A2AD88A628E0}" type="pres">
      <dgm:prSet presAssocID="{B729C7B6-5C2D-4EBE-A3D9-35E7EFD2BAC0}" presName="root2" presStyleCnt="0"/>
      <dgm:spPr/>
    </dgm:pt>
    <dgm:pt modelId="{F300448A-A564-4D8D-898E-765C1F1E4428}" type="pres">
      <dgm:prSet presAssocID="{B729C7B6-5C2D-4EBE-A3D9-35E7EFD2BAC0}" presName="LevelTwoTextNode" presStyleLbl="node3" presStyleIdx="0" presStyleCnt="3" custScaleX="83771" custScaleY="85135" custLinFactNeighborX="-22739" custLinFactNeighborY="-23711">
        <dgm:presLayoutVars>
          <dgm:chPref val="3"/>
        </dgm:presLayoutVars>
      </dgm:prSet>
      <dgm:spPr/>
    </dgm:pt>
    <dgm:pt modelId="{BA3AB398-2762-4B0B-9CDE-DD948AD3CDF9}" type="pres">
      <dgm:prSet presAssocID="{B729C7B6-5C2D-4EBE-A3D9-35E7EFD2BAC0}" presName="level3hierChild" presStyleCnt="0"/>
      <dgm:spPr/>
    </dgm:pt>
    <dgm:pt modelId="{B56D5375-E81D-486C-875F-21FF85E47502}" type="pres">
      <dgm:prSet presAssocID="{934834C7-3A58-4416-B589-13BE360B6325}" presName="conn2-1" presStyleLbl="parChTrans1D4" presStyleIdx="0" presStyleCnt="5"/>
      <dgm:spPr/>
    </dgm:pt>
    <dgm:pt modelId="{DFAC354F-25B8-4E72-B273-C390F58785FA}" type="pres">
      <dgm:prSet presAssocID="{934834C7-3A58-4416-B589-13BE360B6325}" presName="connTx" presStyleLbl="parChTrans1D4" presStyleIdx="0" presStyleCnt="5"/>
      <dgm:spPr/>
    </dgm:pt>
    <dgm:pt modelId="{BB6D7358-0419-434E-A5A9-25A69E1A8AE7}" type="pres">
      <dgm:prSet presAssocID="{7732DDC2-5E1E-46F2-AFAB-EA1F6479E899}" presName="root2" presStyleCnt="0"/>
      <dgm:spPr/>
    </dgm:pt>
    <dgm:pt modelId="{97677F9A-0D45-4164-AB1D-AFA93BDEA133}" type="pres">
      <dgm:prSet presAssocID="{7732DDC2-5E1E-46F2-AFAB-EA1F6479E899}" presName="LevelTwoTextNode" presStyleLbl="node4" presStyleIdx="0" presStyleCnt="5" custScaleX="60485" custScaleY="46808" custLinFactNeighborX="-37865" custLinFactNeighborY="-61529">
        <dgm:presLayoutVars>
          <dgm:chPref val="3"/>
        </dgm:presLayoutVars>
      </dgm:prSet>
      <dgm:spPr/>
    </dgm:pt>
    <dgm:pt modelId="{A2E8182C-60B0-49A7-BF55-F20D525733C7}" type="pres">
      <dgm:prSet presAssocID="{7732DDC2-5E1E-46F2-AFAB-EA1F6479E899}" presName="level3hierChild" presStyleCnt="0"/>
      <dgm:spPr/>
    </dgm:pt>
    <dgm:pt modelId="{D454D3B5-67E9-4607-8F04-99D14346608E}" type="pres">
      <dgm:prSet presAssocID="{14C11ED2-C046-4E0E-B9F4-5912764BFA3F}" presName="conn2-1" presStyleLbl="parChTrans1D4" presStyleIdx="1" presStyleCnt="5"/>
      <dgm:spPr/>
    </dgm:pt>
    <dgm:pt modelId="{0E277206-F59D-4D4A-9A8E-D1D9D5F42C23}" type="pres">
      <dgm:prSet presAssocID="{14C11ED2-C046-4E0E-B9F4-5912764BFA3F}" presName="connTx" presStyleLbl="parChTrans1D4" presStyleIdx="1" presStyleCnt="5"/>
      <dgm:spPr/>
    </dgm:pt>
    <dgm:pt modelId="{5596AF2D-61E0-4C6B-A5D8-FA954674ADED}" type="pres">
      <dgm:prSet presAssocID="{ED5702B0-51C8-43A2-A893-A78B8D2EC596}" presName="root2" presStyleCnt="0"/>
      <dgm:spPr/>
    </dgm:pt>
    <dgm:pt modelId="{29D1C0F5-95F0-4526-9C8A-7D36A1249BE4}" type="pres">
      <dgm:prSet presAssocID="{ED5702B0-51C8-43A2-A893-A78B8D2EC596}" presName="LevelTwoTextNode" presStyleLbl="node4" presStyleIdx="1" presStyleCnt="5" custScaleX="53710" custScaleY="52946" custLinFactNeighborX="-37865" custLinFactNeighborY="-6867">
        <dgm:presLayoutVars>
          <dgm:chPref val="3"/>
        </dgm:presLayoutVars>
      </dgm:prSet>
      <dgm:spPr>
        <a:xfrm>
          <a:off x="4856565" y="3769724"/>
          <a:ext cx="2801081" cy="556774"/>
        </a:xfrm>
        <a:prstGeom prst="rect">
          <a:avLst/>
        </a:prstGeom>
      </dgm:spPr>
    </dgm:pt>
    <dgm:pt modelId="{3D2C1789-B5C7-4AF4-B3FE-CA741A4BCCE6}" type="pres">
      <dgm:prSet presAssocID="{ED5702B0-51C8-43A2-A893-A78B8D2EC596}" presName="level3hierChild" presStyleCnt="0"/>
      <dgm:spPr/>
    </dgm:pt>
    <dgm:pt modelId="{9036CA5E-31B7-4528-8176-85E8D71A9522}" type="pres">
      <dgm:prSet presAssocID="{1C06BCCF-CEE6-4510-BA17-AD7D843E1BA4}" presName="conn2-1" presStyleLbl="parChTrans1D2" presStyleIdx="2" presStyleCnt="3"/>
      <dgm:spPr/>
    </dgm:pt>
    <dgm:pt modelId="{238E310A-F1A1-40E9-B6E5-2186CC072580}" type="pres">
      <dgm:prSet presAssocID="{1C06BCCF-CEE6-4510-BA17-AD7D843E1BA4}" presName="connTx" presStyleLbl="parChTrans1D2" presStyleIdx="2" presStyleCnt="3"/>
      <dgm:spPr/>
    </dgm:pt>
    <dgm:pt modelId="{851FCA41-F71C-464E-B74C-85E6A4DB9B97}" type="pres">
      <dgm:prSet presAssocID="{1879DF35-4F2D-4D63-9D3F-6ADB5D9C7E2F}" presName="root2" presStyleCnt="0"/>
      <dgm:spPr/>
    </dgm:pt>
    <dgm:pt modelId="{A60E55B1-4C22-4049-A1AA-60E582FBDF97}" type="pres">
      <dgm:prSet presAssocID="{1879DF35-4F2D-4D63-9D3F-6ADB5D9C7E2F}" presName="LevelTwoTextNode" presStyleLbl="node2" presStyleIdx="2" presStyleCnt="3" custScaleX="68348" custScaleY="95012" custLinFactNeighborX="-9186" custLinFactNeighborY="33385">
        <dgm:presLayoutVars>
          <dgm:chPref val="3"/>
        </dgm:presLayoutVars>
      </dgm:prSet>
      <dgm:spPr/>
    </dgm:pt>
    <dgm:pt modelId="{F170AFAA-8701-4BF9-AEAD-A1717F708BF8}" type="pres">
      <dgm:prSet presAssocID="{1879DF35-4F2D-4D63-9D3F-6ADB5D9C7E2F}" presName="level3hierChild" presStyleCnt="0"/>
      <dgm:spPr/>
    </dgm:pt>
    <dgm:pt modelId="{FD414C28-512D-4343-A0DD-5BEB4F076DC4}" type="pres">
      <dgm:prSet presAssocID="{50A2E6DE-473C-457C-9E89-43F7542A4A00}" presName="conn2-1" presStyleLbl="parChTrans1D3" presStyleIdx="1" presStyleCnt="3"/>
      <dgm:spPr/>
    </dgm:pt>
    <dgm:pt modelId="{A04B9FF6-18A9-404D-A4D7-057901F33F51}" type="pres">
      <dgm:prSet presAssocID="{50A2E6DE-473C-457C-9E89-43F7542A4A00}" presName="connTx" presStyleLbl="parChTrans1D3" presStyleIdx="1" presStyleCnt="3"/>
      <dgm:spPr/>
    </dgm:pt>
    <dgm:pt modelId="{4296FA00-5468-4CD3-9B13-B083796F937F}" type="pres">
      <dgm:prSet presAssocID="{A35B3433-E0D6-46CB-8621-9DE1011E8287}" presName="root2" presStyleCnt="0"/>
      <dgm:spPr/>
    </dgm:pt>
    <dgm:pt modelId="{FDF4E67C-4149-41A9-9E62-4C9351008704}" type="pres">
      <dgm:prSet presAssocID="{A35B3433-E0D6-46CB-8621-9DE1011E8287}" presName="LevelTwoTextNode" presStyleLbl="node3" presStyleIdx="1" presStyleCnt="3" custScaleX="53998" custScaleY="49710" custLinFactNeighborX="-23587" custLinFactNeighborY="2282">
        <dgm:presLayoutVars>
          <dgm:chPref val="3"/>
        </dgm:presLayoutVars>
      </dgm:prSet>
      <dgm:spPr/>
    </dgm:pt>
    <dgm:pt modelId="{8CF9D2EB-8870-47BF-A6F6-F5C6BD13F52E}" type="pres">
      <dgm:prSet presAssocID="{A35B3433-E0D6-46CB-8621-9DE1011E8287}" presName="level3hierChild" presStyleCnt="0"/>
      <dgm:spPr/>
    </dgm:pt>
    <dgm:pt modelId="{71B935B5-59D0-4471-B4F9-8C98708AEEE6}" type="pres">
      <dgm:prSet presAssocID="{35D5E9A9-93BD-4A0A-AE4A-968AA387B897}" presName="conn2-1" presStyleLbl="parChTrans1D3" presStyleIdx="2" presStyleCnt="3"/>
      <dgm:spPr/>
    </dgm:pt>
    <dgm:pt modelId="{456C06E6-2753-4969-8F13-9C302FE40240}" type="pres">
      <dgm:prSet presAssocID="{35D5E9A9-93BD-4A0A-AE4A-968AA387B897}" presName="connTx" presStyleLbl="parChTrans1D3" presStyleIdx="2" presStyleCnt="3"/>
      <dgm:spPr/>
    </dgm:pt>
    <dgm:pt modelId="{B66F7633-B04A-4C0E-8897-2AF89AAEF216}" type="pres">
      <dgm:prSet presAssocID="{19902E97-0809-4464-A321-A01C740111B7}" presName="root2" presStyleCnt="0"/>
      <dgm:spPr/>
    </dgm:pt>
    <dgm:pt modelId="{89A2ADC2-B147-43A1-A939-D32283AB3725}" type="pres">
      <dgm:prSet presAssocID="{19902E97-0809-4464-A321-A01C740111B7}" presName="LevelTwoTextNode" presStyleLbl="node3" presStyleIdx="2" presStyleCnt="3" custScaleX="81936" custScaleY="65527" custLinFactNeighborX="-23946" custLinFactNeighborY="42300">
        <dgm:presLayoutVars>
          <dgm:chPref val="3"/>
        </dgm:presLayoutVars>
      </dgm:prSet>
      <dgm:spPr/>
    </dgm:pt>
    <dgm:pt modelId="{4D07E6ED-B261-46C3-99EC-B370FF342C7B}" type="pres">
      <dgm:prSet presAssocID="{19902E97-0809-4464-A321-A01C740111B7}" presName="level3hierChild" presStyleCnt="0"/>
      <dgm:spPr/>
    </dgm:pt>
    <dgm:pt modelId="{7A18265B-88B7-4C05-BB45-5878135E8A9B}" type="pres">
      <dgm:prSet presAssocID="{70304C42-7080-4D06-82DA-42D991953515}" presName="conn2-1" presStyleLbl="parChTrans1D4" presStyleIdx="2" presStyleCnt="5"/>
      <dgm:spPr/>
    </dgm:pt>
    <dgm:pt modelId="{1F50AE99-2234-41C7-A75C-0AEDE22DA03C}" type="pres">
      <dgm:prSet presAssocID="{70304C42-7080-4D06-82DA-42D991953515}" presName="connTx" presStyleLbl="parChTrans1D4" presStyleIdx="2" presStyleCnt="5"/>
      <dgm:spPr/>
    </dgm:pt>
    <dgm:pt modelId="{F61B9ECF-97E5-4EEA-8A35-BB6BADA5B7BC}" type="pres">
      <dgm:prSet presAssocID="{AA0DFEB4-2B1D-4EF8-A61D-FB50BD09686A}" presName="root2" presStyleCnt="0"/>
      <dgm:spPr/>
    </dgm:pt>
    <dgm:pt modelId="{829BF153-DB89-422F-9CA9-54B7EB61B4A1}" type="pres">
      <dgm:prSet presAssocID="{AA0DFEB4-2B1D-4EF8-A61D-FB50BD09686A}" presName="LevelTwoTextNode" presStyleLbl="node4" presStyleIdx="2" presStyleCnt="5" custScaleX="69509" custScaleY="56719" custLinFactNeighborX="-35311" custLinFactNeighborY="40422">
        <dgm:presLayoutVars>
          <dgm:chPref val="3"/>
        </dgm:presLayoutVars>
      </dgm:prSet>
      <dgm:spPr/>
    </dgm:pt>
    <dgm:pt modelId="{1843A557-D0D0-46B1-84D6-9F774905BFDB}" type="pres">
      <dgm:prSet presAssocID="{AA0DFEB4-2B1D-4EF8-A61D-FB50BD09686A}" presName="level3hierChild" presStyleCnt="0"/>
      <dgm:spPr/>
    </dgm:pt>
    <dgm:pt modelId="{18880327-3DBF-4B2A-9121-3AAFD64E2FB3}" type="pres">
      <dgm:prSet presAssocID="{7B8D1296-A5CD-4109-88BC-E6538D9F6B40}" presName="conn2-1" presStyleLbl="parChTrans1D4" presStyleIdx="3" presStyleCnt="5"/>
      <dgm:spPr/>
    </dgm:pt>
    <dgm:pt modelId="{38528A50-5CC2-4B0D-97FF-6033B9296E4D}" type="pres">
      <dgm:prSet presAssocID="{7B8D1296-A5CD-4109-88BC-E6538D9F6B40}" presName="connTx" presStyleLbl="parChTrans1D4" presStyleIdx="3" presStyleCnt="5"/>
      <dgm:spPr/>
    </dgm:pt>
    <dgm:pt modelId="{CE4ECA7B-0A8F-48E8-B5B1-B06EACCB7549}" type="pres">
      <dgm:prSet presAssocID="{6FB22555-5218-4E2D-B324-4564BFBCEA4A}" presName="root2" presStyleCnt="0"/>
      <dgm:spPr/>
    </dgm:pt>
    <dgm:pt modelId="{630E9A17-3490-4F4D-9B6A-08BC12257EE7}" type="pres">
      <dgm:prSet presAssocID="{6FB22555-5218-4E2D-B324-4564BFBCEA4A}" presName="LevelTwoTextNode" presStyleLbl="node4" presStyleIdx="3" presStyleCnt="5" custScaleX="90220" custScaleY="54481" custLinFactNeighborX="-36283" custLinFactNeighborY="66103">
        <dgm:presLayoutVars>
          <dgm:chPref val="3"/>
        </dgm:presLayoutVars>
      </dgm:prSet>
      <dgm:spPr>
        <a:xfrm>
          <a:off x="5832647" y="4428495"/>
          <a:ext cx="2826753" cy="520422"/>
        </a:xfrm>
        <a:prstGeom prst="rect">
          <a:avLst/>
        </a:prstGeom>
      </dgm:spPr>
    </dgm:pt>
    <dgm:pt modelId="{336E97DF-6DDD-48EA-8979-1C4F6EB251DD}" type="pres">
      <dgm:prSet presAssocID="{6FB22555-5218-4E2D-B324-4564BFBCEA4A}" presName="level3hierChild" presStyleCnt="0"/>
      <dgm:spPr/>
    </dgm:pt>
    <dgm:pt modelId="{50463082-865D-4169-BE30-AC83920AFBB4}" type="pres">
      <dgm:prSet presAssocID="{B5D000C1-9E83-4298-A1CE-678A0C79E0E0}" presName="conn2-1" presStyleLbl="parChTrans1D4" presStyleIdx="4" presStyleCnt="5"/>
      <dgm:spPr/>
    </dgm:pt>
    <dgm:pt modelId="{29C76D43-4FC2-46BB-95A4-28097499025B}" type="pres">
      <dgm:prSet presAssocID="{B5D000C1-9E83-4298-A1CE-678A0C79E0E0}" presName="connTx" presStyleLbl="parChTrans1D4" presStyleIdx="4" presStyleCnt="5"/>
      <dgm:spPr/>
    </dgm:pt>
    <dgm:pt modelId="{6FD65ED5-5AB7-4F13-B28E-218F822DE274}" type="pres">
      <dgm:prSet presAssocID="{61454A44-BC03-46D5-B33F-55C09ED2421B}" presName="root2" presStyleCnt="0"/>
      <dgm:spPr/>
    </dgm:pt>
    <dgm:pt modelId="{FBB08EA4-8236-4EE9-AE95-BC5EC1D94E97}" type="pres">
      <dgm:prSet presAssocID="{61454A44-BC03-46D5-B33F-55C09ED2421B}" presName="LevelTwoTextNode" presStyleLbl="node4" presStyleIdx="4" presStyleCnt="5" custAng="0" custScaleX="79442" custScaleY="44251" custLinFactNeighborX="-35134" custLinFactNeighborY="83591">
        <dgm:presLayoutVars>
          <dgm:chPref val="3"/>
        </dgm:presLayoutVars>
      </dgm:prSet>
      <dgm:spPr>
        <a:xfrm>
          <a:off x="5832647" y="6408714"/>
          <a:ext cx="2489059" cy="585417"/>
        </a:xfrm>
        <a:prstGeom prst="rect">
          <a:avLst/>
        </a:prstGeom>
      </dgm:spPr>
    </dgm:pt>
    <dgm:pt modelId="{EB90DB49-8EB4-4407-B345-A17E33D96E5A}" type="pres">
      <dgm:prSet presAssocID="{61454A44-BC03-46D5-B33F-55C09ED2421B}" presName="level3hierChild" presStyleCnt="0"/>
      <dgm:spPr/>
    </dgm:pt>
  </dgm:ptLst>
  <dgm:cxnLst>
    <dgm:cxn modelId="{BA7DDF03-0192-4CAD-897F-4A208A538B0F}" type="presOf" srcId="{C10CB2C5-99C4-439F-BFD2-1ACEDF18AC61}" destId="{DF847245-2EE5-45C7-A70D-420D30183860}" srcOrd="0" destOrd="0" presId="urn:microsoft.com/office/officeart/2008/layout/HorizontalMultiLevelHierarchy"/>
    <dgm:cxn modelId="{C4F8EA05-D4CA-44E4-8910-F5DA1375CA99}" type="presOf" srcId="{7732DDC2-5E1E-46F2-AFAB-EA1F6479E899}" destId="{97677F9A-0D45-4164-AB1D-AFA93BDEA133}" srcOrd="0" destOrd="0" presId="urn:microsoft.com/office/officeart/2008/layout/HorizontalMultiLevelHierarchy"/>
    <dgm:cxn modelId="{29443F06-A5FA-4B99-B27C-0A699A155BC9}" type="presOf" srcId="{C10CB2C5-99C4-439F-BFD2-1ACEDF18AC61}" destId="{9F957CDC-0A77-4632-8384-FB8BD184853B}" srcOrd="1" destOrd="0" presId="urn:microsoft.com/office/officeart/2008/layout/HorizontalMultiLevelHierarchy"/>
    <dgm:cxn modelId="{E332C30A-1191-4BE5-8F03-E9F2BB2F1320}" srcId="{1879DF35-4F2D-4D63-9D3F-6ADB5D9C7E2F}" destId="{19902E97-0809-4464-A321-A01C740111B7}" srcOrd="1" destOrd="0" parTransId="{35D5E9A9-93BD-4A0A-AE4A-968AA387B897}" sibTransId="{05A36244-0F48-49B5-9835-723115370A73}"/>
    <dgm:cxn modelId="{6D882F0D-9F01-45CA-9189-8DB20A47ACF7}" type="presOf" srcId="{61454A44-BC03-46D5-B33F-55C09ED2421B}" destId="{FBB08EA4-8236-4EE9-AE95-BC5EC1D94E97}" srcOrd="0" destOrd="0" presId="urn:microsoft.com/office/officeart/2008/layout/HorizontalMultiLevelHierarchy"/>
    <dgm:cxn modelId="{B909A213-3419-466E-A9C1-339E8604E07E}" srcId="{19902E97-0809-4464-A321-A01C740111B7}" destId="{AA0DFEB4-2B1D-4EF8-A61D-FB50BD09686A}" srcOrd="0" destOrd="0" parTransId="{70304C42-7080-4D06-82DA-42D991953515}" sibTransId="{350F910F-D491-4664-BCD4-9C660FE5E2B8}"/>
    <dgm:cxn modelId="{EC6F8719-6286-4A11-830A-9785713AB78B}" srcId="{19902E97-0809-4464-A321-A01C740111B7}" destId="{6FB22555-5218-4E2D-B324-4564BFBCEA4A}" srcOrd="1" destOrd="0" parTransId="{7B8D1296-A5CD-4109-88BC-E6538D9F6B40}" sibTransId="{9966D2FA-F4ED-4967-B5ED-BB151DD9398B}"/>
    <dgm:cxn modelId="{A150E61F-1D94-4546-9D68-B1F86908B886}" srcId="{B729C7B6-5C2D-4EBE-A3D9-35E7EFD2BAC0}" destId="{ED5702B0-51C8-43A2-A893-A78B8D2EC596}" srcOrd="1" destOrd="0" parTransId="{14C11ED2-C046-4E0E-B9F4-5912764BFA3F}" sibTransId="{9B421823-66D4-4DA3-9A15-E547DCA0BF07}"/>
    <dgm:cxn modelId="{F65B8E23-4911-4CA0-A826-3655880464C8}" type="presOf" srcId="{19902E97-0809-4464-A321-A01C740111B7}" destId="{89A2ADC2-B147-43A1-A939-D32283AB3725}" srcOrd="0" destOrd="0" presId="urn:microsoft.com/office/officeart/2008/layout/HorizontalMultiLevelHierarchy"/>
    <dgm:cxn modelId="{8CD23425-B9BF-4476-BFFB-F0E17C9CEC5B}" type="presOf" srcId="{AA0DFEB4-2B1D-4EF8-A61D-FB50BD09686A}" destId="{829BF153-DB89-422F-9CA9-54B7EB61B4A1}" srcOrd="0" destOrd="0" presId="urn:microsoft.com/office/officeart/2008/layout/HorizontalMultiLevelHierarchy"/>
    <dgm:cxn modelId="{8D41A726-BD65-4ED7-90AF-82C33FECA821}" type="presOf" srcId="{241A65B7-4617-493E-945B-653FAF39FCA8}" destId="{BAAA33DF-4696-45BB-9D15-B9239523F4AF}" srcOrd="0" destOrd="0" presId="urn:microsoft.com/office/officeart/2008/layout/HorizontalMultiLevelHierarchy"/>
    <dgm:cxn modelId="{D603032E-CCEC-44D8-B7A8-2E5471A7253E}" type="presOf" srcId="{B5D000C1-9E83-4298-A1CE-678A0C79E0E0}" destId="{29C76D43-4FC2-46BB-95A4-28097499025B}" srcOrd="1" destOrd="0" presId="urn:microsoft.com/office/officeart/2008/layout/HorizontalMultiLevelHierarchy"/>
    <dgm:cxn modelId="{D3D96F33-46BC-422E-AE3B-F92813CB5843}" type="presOf" srcId="{14C11ED2-C046-4E0E-B9F4-5912764BFA3F}" destId="{0E277206-F59D-4D4A-9A8E-D1D9D5F42C23}" srcOrd="1" destOrd="0" presId="urn:microsoft.com/office/officeart/2008/layout/HorizontalMultiLevelHierarchy"/>
    <dgm:cxn modelId="{886F7F34-22A5-4268-ABBB-39A0EE74CFEB}" type="presOf" srcId="{35D5E9A9-93BD-4A0A-AE4A-968AA387B897}" destId="{456C06E6-2753-4969-8F13-9C302FE40240}" srcOrd="1" destOrd="0" presId="urn:microsoft.com/office/officeart/2008/layout/HorizontalMultiLevelHierarchy"/>
    <dgm:cxn modelId="{16C9E734-F308-47E0-B4D6-160D28AD7EBB}" type="presOf" srcId="{FC337608-AEE7-4DDE-B749-2248936021E6}" destId="{58332438-4590-4E8D-B0DD-748206ECF589}" srcOrd="0" destOrd="0" presId="urn:microsoft.com/office/officeart/2008/layout/HorizontalMultiLevelHierarchy"/>
    <dgm:cxn modelId="{FAB54D3A-C6DD-4BBB-9F3E-8C0866C6261C}" type="presOf" srcId="{1C06BCCF-CEE6-4510-BA17-AD7D843E1BA4}" destId="{9036CA5E-31B7-4528-8176-85E8D71A9522}" srcOrd="0" destOrd="0" presId="urn:microsoft.com/office/officeart/2008/layout/HorizontalMultiLevelHierarchy"/>
    <dgm:cxn modelId="{BBEF105C-5B19-4316-BC22-76A2166D001F}" srcId="{1879DF35-4F2D-4D63-9D3F-6ADB5D9C7E2F}" destId="{A35B3433-E0D6-46CB-8621-9DE1011E8287}" srcOrd="0" destOrd="0" parTransId="{50A2E6DE-473C-457C-9E89-43F7542A4A00}" sibTransId="{8D749475-17C4-487F-8A16-E4E7E74B6124}"/>
    <dgm:cxn modelId="{D245F85E-E3D8-40A5-8670-81D6569AB423}" type="presOf" srcId="{70304C42-7080-4D06-82DA-42D991953515}" destId="{1F50AE99-2234-41C7-A75C-0AEDE22DA03C}" srcOrd="1" destOrd="0" presId="urn:microsoft.com/office/officeart/2008/layout/HorizontalMultiLevelHierarchy"/>
    <dgm:cxn modelId="{008D0C61-1EB5-4046-B9A9-F9881C91AC15}" type="presOf" srcId="{35D5E9A9-93BD-4A0A-AE4A-968AA387B897}" destId="{71B935B5-59D0-4471-B4F9-8C98708AEEE6}" srcOrd="0" destOrd="0" presId="urn:microsoft.com/office/officeart/2008/layout/HorizontalMultiLevelHierarchy"/>
    <dgm:cxn modelId="{07DD0E41-939C-4DF0-B663-3E0A0F6A5F19}" type="presOf" srcId="{ED5702B0-51C8-43A2-A893-A78B8D2EC596}" destId="{29D1C0F5-95F0-4526-9C8A-7D36A1249BE4}" srcOrd="0" destOrd="0" presId="urn:microsoft.com/office/officeart/2008/layout/HorizontalMultiLevelHierarchy"/>
    <dgm:cxn modelId="{EBC29443-A2B3-4C28-ADED-8B4B7BE4406A}" type="presOf" srcId="{91C821DB-A42B-4158-B82A-255C56C09CF9}" destId="{5003E11B-A719-4255-840B-00427B584A69}" srcOrd="0" destOrd="0" presId="urn:microsoft.com/office/officeart/2008/layout/HorizontalMultiLevelHierarchy"/>
    <dgm:cxn modelId="{B2CC6B6C-4968-42F4-9F17-D066F587EC3A}" type="presOf" srcId="{7B8D1296-A5CD-4109-88BC-E6538D9F6B40}" destId="{18880327-3DBF-4B2A-9121-3AAFD64E2FB3}" srcOrd="0" destOrd="0" presId="urn:microsoft.com/office/officeart/2008/layout/HorizontalMultiLevelHierarchy"/>
    <dgm:cxn modelId="{02EF0E6E-F7BE-4997-9A52-46ADBEEF622C}" type="presOf" srcId="{70304C42-7080-4D06-82DA-42D991953515}" destId="{7A18265B-88B7-4C05-BB45-5878135E8A9B}" srcOrd="0" destOrd="0" presId="urn:microsoft.com/office/officeart/2008/layout/HorizontalMultiLevelHierarchy"/>
    <dgm:cxn modelId="{CE3C794E-3E5E-45DA-A6B7-BB1FC9D3C3E0}" type="presOf" srcId="{B5D000C1-9E83-4298-A1CE-678A0C79E0E0}" destId="{50463082-865D-4169-BE30-AC83920AFBB4}" srcOrd="0" destOrd="0" presId="urn:microsoft.com/office/officeart/2008/layout/HorizontalMultiLevelHierarchy"/>
    <dgm:cxn modelId="{0249004F-B2F2-4ED3-9D0D-F2DE5A41ED87}" type="presOf" srcId="{3811F1F5-90B0-47A5-A7BA-E201F26AEE4F}" destId="{6C8DD3C9-55F1-40A7-9572-13515471DC3A}" srcOrd="1" destOrd="0" presId="urn:microsoft.com/office/officeart/2008/layout/HorizontalMultiLevelHierarchy"/>
    <dgm:cxn modelId="{06783251-6265-4FA2-8717-B67E3585D0C2}" type="presOf" srcId="{F3F1ACF6-CE87-434F-8868-A2FAD140FEF6}" destId="{5A18C195-0B3F-4043-B5C4-E6D148A7F03D}" srcOrd="1" destOrd="0" presId="urn:microsoft.com/office/officeart/2008/layout/HorizontalMultiLevelHierarchy"/>
    <dgm:cxn modelId="{9F1FF754-388C-4DCE-A80C-276D8B74E999}" type="presOf" srcId="{7B8D1296-A5CD-4109-88BC-E6538D9F6B40}" destId="{38528A50-5CC2-4B0D-97FF-6033B9296E4D}" srcOrd="1" destOrd="0" presId="urn:microsoft.com/office/officeart/2008/layout/HorizontalMultiLevelHierarchy"/>
    <dgm:cxn modelId="{6D9F4755-B7A0-448F-AD80-F59042AAACAE}" type="presOf" srcId="{50A2E6DE-473C-457C-9E89-43F7542A4A00}" destId="{FD414C28-512D-4343-A0DD-5BEB4F076DC4}" srcOrd="0" destOrd="0" presId="urn:microsoft.com/office/officeart/2008/layout/HorizontalMultiLevelHierarchy"/>
    <dgm:cxn modelId="{E6E34E59-BD44-4CAE-8496-1D69B32D60F0}" type="presOf" srcId="{1879DF35-4F2D-4D63-9D3F-6ADB5D9C7E2F}" destId="{A60E55B1-4C22-4049-A1AA-60E582FBDF97}" srcOrd="0" destOrd="0" presId="urn:microsoft.com/office/officeart/2008/layout/HorizontalMultiLevelHierarchy"/>
    <dgm:cxn modelId="{E8E6C67E-C04F-414A-AB8F-65AD464D028C}" type="presOf" srcId="{14C11ED2-C046-4E0E-B9F4-5912764BFA3F}" destId="{D454D3B5-67E9-4607-8F04-99D14346608E}" srcOrd="0" destOrd="0" presId="urn:microsoft.com/office/officeart/2008/layout/HorizontalMultiLevelHierarchy"/>
    <dgm:cxn modelId="{A463DA7E-4DEB-4794-ACAE-887950C27541}" srcId="{FC337608-AEE7-4DDE-B749-2248936021E6}" destId="{33851F48-733D-4137-B867-86361DD9657F}" srcOrd="0" destOrd="0" parTransId="{33374D5C-C6B8-4A6D-B3AC-23833EA5BDE4}" sibTransId="{C4A8B023-D1B5-43C8-A84B-5A6513DD52FE}"/>
    <dgm:cxn modelId="{F2C55088-99E8-4722-9198-876DF4603698}" type="presOf" srcId="{A35B3433-E0D6-46CB-8621-9DE1011E8287}" destId="{FDF4E67C-4149-41A9-9E62-4C9351008704}" srcOrd="0" destOrd="0" presId="urn:microsoft.com/office/officeart/2008/layout/HorizontalMultiLevelHierarchy"/>
    <dgm:cxn modelId="{3CBEC989-2E93-4ECD-80DA-71E249141EE5}" srcId="{33851F48-733D-4137-B867-86361DD9657F}" destId="{91C821DB-A42B-4158-B82A-255C56C09CF9}" srcOrd="0" destOrd="0" parTransId="{F3F1ACF6-CE87-434F-8868-A2FAD140FEF6}" sibTransId="{1E45C2ED-F83B-4250-AD17-0055557B1B68}"/>
    <dgm:cxn modelId="{0413FE8D-6C17-470D-81F2-450E7FD32D08}" type="presOf" srcId="{B729C7B6-5C2D-4EBE-A3D9-35E7EFD2BAC0}" destId="{F300448A-A564-4D8D-898E-765C1F1E4428}" srcOrd="0" destOrd="0" presId="urn:microsoft.com/office/officeart/2008/layout/HorizontalMultiLevelHierarchy"/>
    <dgm:cxn modelId="{C152B292-6BFF-4E72-8A57-E68BFE51A778}" type="presOf" srcId="{50A2E6DE-473C-457C-9E89-43F7542A4A00}" destId="{A04B9FF6-18A9-404D-A4D7-057901F33F51}" srcOrd="1" destOrd="0" presId="urn:microsoft.com/office/officeart/2008/layout/HorizontalMultiLevelHierarchy"/>
    <dgm:cxn modelId="{031D9A99-BBC9-45B7-8247-4D712260D5B3}" type="presOf" srcId="{934834C7-3A58-4416-B589-13BE360B6325}" destId="{DFAC354F-25B8-4E72-B273-C390F58785FA}" srcOrd="1" destOrd="0" presId="urn:microsoft.com/office/officeart/2008/layout/HorizontalMultiLevelHierarchy"/>
    <dgm:cxn modelId="{0FE957A6-C6CB-42DB-9807-B7DA380AE92F}" srcId="{33851F48-733D-4137-B867-86361DD9657F}" destId="{241A65B7-4617-493E-945B-653FAF39FCA8}" srcOrd="1" destOrd="0" parTransId="{C10CB2C5-99C4-439F-BFD2-1ACEDF18AC61}" sibTransId="{5BF8D2E6-6035-491B-B959-77B6ADBC3C53}"/>
    <dgm:cxn modelId="{1390DEAB-76C6-4F5F-A275-A2562D5B461F}" srcId="{241A65B7-4617-493E-945B-653FAF39FCA8}" destId="{B729C7B6-5C2D-4EBE-A3D9-35E7EFD2BAC0}" srcOrd="0" destOrd="0" parTransId="{3811F1F5-90B0-47A5-A7BA-E201F26AEE4F}" sibTransId="{E0E3955F-8995-44C4-8943-A00C1B60D9E9}"/>
    <dgm:cxn modelId="{8328DEB2-6CD8-4BBB-9344-9F54D88B1F34}" type="presOf" srcId="{F3F1ACF6-CE87-434F-8868-A2FAD140FEF6}" destId="{190D4B50-8B2E-4019-83B6-99BC855B6AA1}" srcOrd="0" destOrd="0" presId="urn:microsoft.com/office/officeart/2008/layout/HorizontalMultiLevelHierarchy"/>
    <dgm:cxn modelId="{5B06E7C4-DCC9-480A-8B12-2C96640F8517}" type="presOf" srcId="{3811F1F5-90B0-47A5-A7BA-E201F26AEE4F}" destId="{B0E05979-880D-426D-AAEB-DB60E138E230}" srcOrd="0" destOrd="0" presId="urn:microsoft.com/office/officeart/2008/layout/HorizontalMultiLevelHierarchy"/>
    <dgm:cxn modelId="{2AB163C6-408F-4356-AD11-8905E6F72FF2}" type="presOf" srcId="{934834C7-3A58-4416-B589-13BE360B6325}" destId="{B56D5375-E81D-486C-875F-21FF85E47502}" srcOrd="0" destOrd="0" presId="urn:microsoft.com/office/officeart/2008/layout/HorizontalMultiLevelHierarchy"/>
    <dgm:cxn modelId="{D7DA88C9-E637-4EE4-A4D4-89F9947A090C}" srcId="{B729C7B6-5C2D-4EBE-A3D9-35E7EFD2BAC0}" destId="{7732DDC2-5E1E-46F2-AFAB-EA1F6479E899}" srcOrd="0" destOrd="0" parTransId="{934834C7-3A58-4416-B589-13BE360B6325}" sibTransId="{B217EA6E-E6C6-4039-B95D-B464A7365834}"/>
    <dgm:cxn modelId="{D7EA2BD0-E73D-4537-8FFD-C10B928CE083}" srcId="{19902E97-0809-4464-A321-A01C740111B7}" destId="{61454A44-BC03-46D5-B33F-55C09ED2421B}" srcOrd="2" destOrd="0" parTransId="{B5D000C1-9E83-4298-A1CE-678A0C79E0E0}" sibTransId="{B164575B-96E9-47C8-B21B-8827FB931B5C}"/>
    <dgm:cxn modelId="{A9ECD3D6-6FDC-47E9-9478-E27696C0162A}" type="presOf" srcId="{33851F48-733D-4137-B867-86361DD9657F}" destId="{3AAAC40D-C602-4242-85A5-BC3F3CCE0FE4}" srcOrd="0" destOrd="0" presId="urn:microsoft.com/office/officeart/2008/layout/HorizontalMultiLevelHierarchy"/>
    <dgm:cxn modelId="{2F44A9DB-62A3-41C5-A168-8B8031DC1A64}" type="presOf" srcId="{6FB22555-5218-4E2D-B324-4564BFBCEA4A}" destId="{630E9A17-3490-4F4D-9B6A-08BC12257EE7}" srcOrd="0" destOrd="0" presId="urn:microsoft.com/office/officeart/2008/layout/HorizontalMultiLevelHierarchy"/>
    <dgm:cxn modelId="{A48C6DDD-2D79-4F7D-B3AF-F5E44F002E2E}" type="presOf" srcId="{1C06BCCF-CEE6-4510-BA17-AD7D843E1BA4}" destId="{238E310A-F1A1-40E9-B6E5-2186CC072580}" srcOrd="1" destOrd="0" presId="urn:microsoft.com/office/officeart/2008/layout/HorizontalMultiLevelHierarchy"/>
    <dgm:cxn modelId="{804A2BF5-51F6-4573-8689-ECD374A2EBA8}" srcId="{33851F48-733D-4137-B867-86361DD9657F}" destId="{1879DF35-4F2D-4D63-9D3F-6ADB5D9C7E2F}" srcOrd="2" destOrd="0" parTransId="{1C06BCCF-CEE6-4510-BA17-AD7D843E1BA4}" sibTransId="{8F29A1FB-9A1B-478D-8E61-5B65F3E9CE24}"/>
    <dgm:cxn modelId="{4C6421BA-F9D2-4705-8453-2BE7C57E337A}" type="presParOf" srcId="{58332438-4590-4E8D-B0DD-748206ECF589}" destId="{33CD2130-C65C-45FC-900C-F768594316A6}" srcOrd="0" destOrd="0" presId="urn:microsoft.com/office/officeart/2008/layout/HorizontalMultiLevelHierarchy"/>
    <dgm:cxn modelId="{45D617B1-3E65-4D3F-861C-7A1ED148CF75}" type="presParOf" srcId="{33CD2130-C65C-45FC-900C-F768594316A6}" destId="{3AAAC40D-C602-4242-85A5-BC3F3CCE0FE4}" srcOrd="0" destOrd="0" presId="urn:microsoft.com/office/officeart/2008/layout/HorizontalMultiLevelHierarchy"/>
    <dgm:cxn modelId="{21E7A8F9-AD28-44E5-826A-02ABF97FB060}" type="presParOf" srcId="{33CD2130-C65C-45FC-900C-F768594316A6}" destId="{73FE1DBF-A048-4C65-8D18-F8FF126A12FE}" srcOrd="1" destOrd="0" presId="urn:microsoft.com/office/officeart/2008/layout/HorizontalMultiLevelHierarchy"/>
    <dgm:cxn modelId="{BDF9BB6A-7742-4992-94F8-DE11B8C2316B}" type="presParOf" srcId="{73FE1DBF-A048-4C65-8D18-F8FF126A12FE}" destId="{190D4B50-8B2E-4019-83B6-99BC855B6AA1}" srcOrd="0" destOrd="0" presId="urn:microsoft.com/office/officeart/2008/layout/HorizontalMultiLevelHierarchy"/>
    <dgm:cxn modelId="{CCA01862-F29A-45B4-88F3-7AA23BAABBBF}" type="presParOf" srcId="{190D4B50-8B2E-4019-83B6-99BC855B6AA1}" destId="{5A18C195-0B3F-4043-B5C4-E6D148A7F03D}" srcOrd="0" destOrd="0" presId="urn:microsoft.com/office/officeart/2008/layout/HorizontalMultiLevelHierarchy"/>
    <dgm:cxn modelId="{350D6D03-5A98-4DF9-94D1-413CF316C7E1}" type="presParOf" srcId="{73FE1DBF-A048-4C65-8D18-F8FF126A12FE}" destId="{B6EB7342-00C9-4D63-91EC-2765BBF90E1D}" srcOrd="1" destOrd="0" presId="urn:microsoft.com/office/officeart/2008/layout/HorizontalMultiLevelHierarchy"/>
    <dgm:cxn modelId="{1980AC98-55DC-4B47-B383-0622E0FA0D9B}" type="presParOf" srcId="{B6EB7342-00C9-4D63-91EC-2765BBF90E1D}" destId="{5003E11B-A719-4255-840B-00427B584A69}" srcOrd="0" destOrd="0" presId="urn:microsoft.com/office/officeart/2008/layout/HorizontalMultiLevelHierarchy"/>
    <dgm:cxn modelId="{52CB63D2-053B-4AA9-9738-9B60E4CD57C4}" type="presParOf" srcId="{B6EB7342-00C9-4D63-91EC-2765BBF90E1D}" destId="{F672D09B-7EC8-4955-97B2-7C83FA20BE54}" srcOrd="1" destOrd="0" presId="urn:microsoft.com/office/officeart/2008/layout/HorizontalMultiLevelHierarchy"/>
    <dgm:cxn modelId="{5BEBAE1D-43D6-4AAE-B0C9-D79F83E270FE}" type="presParOf" srcId="{73FE1DBF-A048-4C65-8D18-F8FF126A12FE}" destId="{DF847245-2EE5-45C7-A70D-420D30183860}" srcOrd="2" destOrd="0" presId="urn:microsoft.com/office/officeart/2008/layout/HorizontalMultiLevelHierarchy"/>
    <dgm:cxn modelId="{8B872658-6E40-4745-B8D5-9505BFE4FFAC}" type="presParOf" srcId="{DF847245-2EE5-45C7-A70D-420D30183860}" destId="{9F957CDC-0A77-4632-8384-FB8BD184853B}" srcOrd="0" destOrd="0" presId="urn:microsoft.com/office/officeart/2008/layout/HorizontalMultiLevelHierarchy"/>
    <dgm:cxn modelId="{310B6BEA-3121-4BF9-90BF-47459A9ACD32}" type="presParOf" srcId="{73FE1DBF-A048-4C65-8D18-F8FF126A12FE}" destId="{F09E9BF7-E4CF-4363-ABC7-804F29520CB4}" srcOrd="3" destOrd="0" presId="urn:microsoft.com/office/officeart/2008/layout/HorizontalMultiLevelHierarchy"/>
    <dgm:cxn modelId="{CA27039D-CBF4-4B14-9D60-0B28FD4D29C1}" type="presParOf" srcId="{F09E9BF7-E4CF-4363-ABC7-804F29520CB4}" destId="{BAAA33DF-4696-45BB-9D15-B9239523F4AF}" srcOrd="0" destOrd="0" presId="urn:microsoft.com/office/officeart/2008/layout/HorizontalMultiLevelHierarchy"/>
    <dgm:cxn modelId="{4E24B8A5-93C2-41D7-BD48-F3EAEC280BC6}" type="presParOf" srcId="{F09E9BF7-E4CF-4363-ABC7-804F29520CB4}" destId="{66D714D1-D021-4EA1-BEA1-1B4FB20736D6}" srcOrd="1" destOrd="0" presId="urn:microsoft.com/office/officeart/2008/layout/HorizontalMultiLevelHierarchy"/>
    <dgm:cxn modelId="{2EDF1E64-265B-480E-AB11-3C7F2340C4A3}" type="presParOf" srcId="{66D714D1-D021-4EA1-BEA1-1B4FB20736D6}" destId="{B0E05979-880D-426D-AAEB-DB60E138E230}" srcOrd="0" destOrd="0" presId="urn:microsoft.com/office/officeart/2008/layout/HorizontalMultiLevelHierarchy"/>
    <dgm:cxn modelId="{2A6C44B7-97E2-4C8E-ACEA-10442511286A}" type="presParOf" srcId="{B0E05979-880D-426D-AAEB-DB60E138E230}" destId="{6C8DD3C9-55F1-40A7-9572-13515471DC3A}" srcOrd="0" destOrd="0" presId="urn:microsoft.com/office/officeart/2008/layout/HorizontalMultiLevelHierarchy"/>
    <dgm:cxn modelId="{14E4288F-E762-4C22-91DB-6FA60E5A27C8}" type="presParOf" srcId="{66D714D1-D021-4EA1-BEA1-1B4FB20736D6}" destId="{D267DA28-7CB1-472D-A650-A2AD88A628E0}" srcOrd="1" destOrd="0" presId="urn:microsoft.com/office/officeart/2008/layout/HorizontalMultiLevelHierarchy"/>
    <dgm:cxn modelId="{1DA7A032-F83C-4F6B-96D5-8C49EFBF443F}" type="presParOf" srcId="{D267DA28-7CB1-472D-A650-A2AD88A628E0}" destId="{F300448A-A564-4D8D-898E-765C1F1E4428}" srcOrd="0" destOrd="0" presId="urn:microsoft.com/office/officeart/2008/layout/HorizontalMultiLevelHierarchy"/>
    <dgm:cxn modelId="{5A71C630-C145-4A44-8754-880289FC857F}" type="presParOf" srcId="{D267DA28-7CB1-472D-A650-A2AD88A628E0}" destId="{BA3AB398-2762-4B0B-9CDE-DD948AD3CDF9}" srcOrd="1" destOrd="0" presId="urn:microsoft.com/office/officeart/2008/layout/HorizontalMultiLevelHierarchy"/>
    <dgm:cxn modelId="{3C5600F1-8C72-4546-B440-8467FB1525C6}" type="presParOf" srcId="{BA3AB398-2762-4B0B-9CDE-DD948AD3CDF9}" destId="{B56D5375-E81D-486C-875F-21FF85E47502}" srcOrd="0" destOrd="0" presId="urn:microsoft.com/office/officeart/2008/layout/HorizontalMultiLevelHierarchy"/>
    <dgm:cxn modelId="{361F5B66-8EC9-44F2-959F-845902F90E14}" type="presParOf" srcId="{B56D5375-E81D-486C-875F-21FF85E47502}" destId="{DFAC354F-25B8-4E72-B273-C390F58785FA}" srcOrd="0" destOrd="0" presId="urn:microsoft.com/office/officeart/2008/layout/HorizontalMultiLevelHierarchy"/>
    <dgm:cxn modelId="{78C4D00A-2D33-456C-9D02-0253016B5D78}" type="presParOf" srcId="{BA3AB398-2762-4B0B-9CDE-DD948AD3CDF9}" destId="{BB6D7358-0419-434E-A5A9-25A69E1A8AE7}" srcOrd="1" destOrd="0" presId="urn:microsoft.com/office/officeart/2008/layout/HorizontalMultiLevelHierarchy"/>
    <dgm:cxn modelId="{520D43DD-9A63-412A-84E3-601BDCB97F08}" type="presParOf" srcId="{BB6D7358-0419-434E-A5A9-25A69E1A8AE7}" destId="{97677F9A-0D45-4164-AB1D-AFA93BDEA133}" srcOrd="0" destOrd="0" presId="urn:microsoft.com/office/officeart/2008/layout/HorizontalMultiLevelHierarchy"/>
    <dgm:cxn modelId="{923B8046-0632-4B66-BD33-F5CAC9AE1191}" type="presParOf" srcId="{BB6D7358-0419-434E-A5A9-25A69E1A8AE7}" destId="{A2E8182C-60B0-49A7-BF55-F20D525733C7}" srcOrd="1" destOrd="0" presId="urn:microsoft.com/office/officeart/2008/layout/HorizontalMultiLevelHierarchy"/>
    <dgm:cxn modelId="{D0223AF3-DA7B-4377-86A9-525CE2F2E991}" type="presParOf" srcId="{BA3AB398-2762-4B0B-9CDE-DD948AD3CDF9}" destId="{D454D3B5-67E9-4607-8F04-99D14346608E}" srcOrd="2" destOrd="0" presId="urn:microsoft.com/office/officeart/2008/layout/HorizontalMultiLevelHierarchy"/>
    <dgm:cxn modelId="{EA1D0A49-ADB5-4DAE-BE8C-92E4704BEDF5}" type="presParOf" srcId="{D454D3B5-67E9-4607-8F04-99D14346608E}" destId="{0E277206-F59D-4D4A-9A8E-D1D9D5F42C23}" srcOrd="0" destOrd="0" presId="urn:microsoft.com/office/officeart/2008/layout/HorizontalMultiLevelHierarchy"/>
    <dgm:cxn modelId="{78E65259-733B-4743-8F05-DB9F3B2C1E6F}" type="presParOf" srcId="{BA3AB398-2762-4B0B-9CDE-DD948AD3CDF9}" destId="{5596AF2D-61E0-4C6B-A5D8-FA954674ADED}" srcOrd="3" destOrd="0" presId="urn:microsoft.com/office/officeart/2008/layout/HorizontalMultiLevelHierarchy"/>
    <dgm:cxn modelId="{698ABB39-DC76-4A1D-B163-A4455FF16256}" type="presParOf" srcId="{5596AF2D-61E0-4C6B-A5D8-FA954674ADED}" destId="{29D1C0F5-95F0-4526-9C8A-7D36A1249BE4}" srcOrd="0" destOrd="0" presId="urn:microsoft.com/office/officeart/2008/layout/HorizontalMultiLevelHierarchy"/>
    <dgm:cxn modelId="{890C7773-2635-4131-AF85-558A24FCD693}" type="presParOf" srcId="{5596AF2D-61E0-4C6B-A5D8-FA954674ADED}" destId="{3D2C1789-B5C7-4AF4-B3FE-CA741A4BCCE6}" srcOrd="1" destOrd="0" presId="urn:microsoft.com/office/officeart/2008/layout/HorizontalMultiLevelHierarchy"/>
    <dgm:cxn modelId="{A232F8E2-32DA-4973-888D-CA31E3A66BFD}" type="presParOf" srcId="{73FE1DBF-A048-4C65-8D18-F8FF126A12FE}" destId="{9036CA5E-31B7-4528-8176-85E8D71A9522}" srcOrd="4" destOrd="0" presId="urn:microsoft.com/office/officeart/2008/layout/HorizontalMultiLevelHierarchy"/>
    <dgm:cxn modelId="{6E889919-59FB-4AA8-82F9-2F86AE3DD55E}" type="presParOf" srcId="{9036CA5E-31B7-4528-8176-85E8D71A9522}" destId="{238E310A-F1A1-40E9-B6E5-2186CC072580}" srcOrd="0" destOrd="0" presId="urn:microsoft.com/office/officeart/2008/layout/HorizontalMultiLevelHierarchy"/>
    <dgm:cxn modelId="{F17D9B6E-CC0A-4D97-BDFA-88DEBCBB6CA2}" type="presParOf" srcId="{73FE1DBF-A048-4C65-8D18-F8FF126A12FE}" destId="{851FCA41-F71C-464E-B74C-85E6A4DB9B97}" srcOrd="5" destOrd="0" presId="urn:microsoft.com/office/officeart/2008/layout/HorizontalMultiLevelHierarchy"/>
    <dgm:cxn modelId="{BA843DCB-2A09-4385-AE0E-25EBAC90E5C4}" type="presParOf" srcId="{851FCA41-F71C-464E-B74C-85E6A4DB9B97}" destId="{A60E55B1-4C22-4049-A1AA-60E582FBDF97}" srcOrd="0" destOrd="0" presId="urn:microsoft.com/office/officeart/2008/layout/HorizontalMultiLevelHierarchy"/>
    <dgm:cxn modelId="{DF1D53AE-18FC-4F2F-81D1-63D2C07DACFA}" type="presParOf" srcId="{851FCA41-F71C-464E-B74C-85E6A4DB9B97}" destId="{F170AFAA-8701-4BF9-AEAD-A1717F708BF8}" srcOrd="1" destOrd="0" presId="urn:microsoft.com/office/officeart/2008/layout/HorizontalMultiLevelHierarchy"/>
    <dgm:cxn modelId="{723999E5-1EE4-41E6-9060-C944B0B1F62E}" type="presParOf" srcId="{F170AFAA-8701-4BF9-AEAD-A1717F708BF8}" destId="{FD414C28-512D-4343-A0DD-5BEB4F076DC4}" srcOrd="0" destOrd="0" presId="urn:microsoft.com/office/officeart/2008/layout/HorizontalMultiLevelHierarchy"/>
    <dgm:cxn modelId="{184EA95B-4C8D-436A-8205-1C047405A9C7}" type="presParOf" srcId="{FD414C28-512D-4343-A0DD-5BEB4F076DC4}" destId="{A04B9FF6-18A9-404D-A4D7-057901F33F51}" srcOrd="0" destOrd="0" presId="urn:microsoft.com/office/officeart/2008/layout/HorizontalMultiLevelHierarchy"/>
    <dgm:cxn modelId="{A3E52A45-B025-47E6-86F9-F24A1C0262F0}" type="presParOf" srcId="{F170AFAA-8701-4BF9-AEAD-A1717F708BF8}" destId="{4296FA00-5468-4CD3-9B13-B083796F937F}" srcOrd="1" destOrd="0" presId="urn:microsoft.com/office/officeart/2008/layout/HorizontalMultiLevelHierarchy"/>
    <dgm:cxn modelId="{5EF68156-A983-4A90-92ED-DD35CAE4398F}" type="presParOf" srcId="{4296FA00-5468-4CD3-9B13-B083796F937F}" destId="{FDF4E67C-4149-41A9-9E62-4C9351008704}" srcOrd="0" destOrd="0" presId="urn:microsoft.com/office/officeart/2008/layout/HorizontalMultiLevelHierarchy"/>
    <dgm:cxn modelId="{4C31C5D4-0318-42AE-B625-02A5232A4BB0}" type="presParOf" srcId="{4296FA00-5468-4CD3-9B13-B083796F937F}" destId="{8CF9D2EB-8870-47BF-A6F6-F5C6BD13F52E}" srcOrd="1" destOrd="0" presId="urn:microsoft.com/office/officeart/2008/layout/HorizontalMultiLevelHierarchy"/>
    <dgm:cxn modelId="{FB40EE9F-877D-4182-A14D-E76652DEFB75}" type="presParOf" srcId="{F170AFAA-8701-4BF9-AEAD-A1717F708BF8}" destId="{71B935B5-59D0-4471-B4F9-8C98708AEEE6}" srcOrd="2" destOrd="0" presId="urn:microsoft.com/office/officeart/2008/layout/HorizontalMultiLevelHierarchy"/>
    <dgm:cxn modelId="{BE3F0C9B-10F6-4B39-9BC2-EFF96BEE5DCE}" type="presParOf" srcId="{71B935B5-59D0-4471-B4F9-8C98708AEEE6}" destId="{456C06E6-2753-4969-8F13-9C302FE40240}" srcOrd="0" destOrd="0" presId="urn:microsoft.com/office/officeart/2008/layout/HorizontalMultiLevelHierarchy"/>
    <dgm:cxn modelId="{81C9A458-1A98-4E1D-BFAC-4F4D73B77827}" type="presParOf" srcId="{F170AFAA-8701-4BF9-AEAD-A1717F708BF8}" destId="{B66F7633-B04A-4C0E-8897-2AF89AAEF216}" srcOrd="3" destOrd="0" presId="urn:microsoft.com/office/officeart/2008/layout/HorizontalMultiLevelHierarchy"/>
    <dgm:cxn modelId="{3824F01D-186E-43D3-893A-1092277E3442}" type="presParOf" srcId="{B66F7633-B04A-4C0E-8897-2AF89AAEF216}" destId="{89A2ADC2-B147-43A1-A939-D32283AB3725}" srcOrd="0" destOrd="0" presId="urn:microsoft.com/office/officeart/2008/layout/HorizontalMultiLevelHierarchy"/>
    <dgm:cxn modelId="{9FB1959E-9FA7-4298-9265-295D33F40D15}" type="presParOf" srcId="{B66F7633-B04A-4C0E-8897-2AF89AAEF216}" destId="{4D07E6ED-B261-46C3-99EC-B370FF342C7B}" srcOrd="1" destOrd="0" presId="urn:microsoft.com/office/officeart/2008/layout/HorizontalMultiLevelHierarchy"/>
    <dgm:cxn modelId="{BBF4E442-4F59-4FF1-9BAF-C6522F48FA6C}" type="presParOf" srcId="{4D07E6ED-B261-46C3-99EC-B370FF342C7B}" destId="{7A18265B-88B7-4C05-BB45-5878135E8A9B}" srcOrd="0" destOrd="0" presId="urn:microsoft.com/office/officeart/2008/layout/HorizontalMultiLevelHierarchy"/>
    <dgm:cxn modelId="{F3DABF32-0393-4C62-899D-F8F8CCB703C4}" type="presParOf" srcId="{7A18265B-88B7-4C05-BB45-5878135E8A9B}" destId="{1F50AE99-2234-41C7-A75C-0AEDE22DA03C}" srcOrd="0" destOrd="0" presId="urn:microsoft.com/office/officeart/2008/layout/HorizontalMultiLevelHierarchy"/>
    <dgm:cxn modelId="{997840E9-1AD6-48D2-B5A9-D965EE17B476}" type="presParOf" srcId="{4D07E6ED-B261-46C3-99EC-B370FF342C7B}" destId="{F61B9ECF-97E5-4EEA-8A35-BB6BADA5B7BC}" srcOrd="1" destOrd="0" presId="urn:microsoft.com/office/officeart/2008/layout/HorizontalMultiLevelHierarchy"/>
    <dgm:cxn modelId="{D24F2F0D-A289-4EB2-BC2C-0554E59138DA}" type="presParOf" srcId="{F61B9ECF-97E5-4EEA-8A35-BB6BADA5B7BC}" destId="{829BF153-DB89-422F-9CA9-54B7EB61B4A1}" srcOrd="0" destOrd="0" presId="urn:microsoft.com/office/officeart/2008/layout/HorizontalMultiLevelHierarchy"/>
    <dgm:cxn modelId="{4AEBD034-5965-4EE8-921D-1E0B00AC0CB1}" type="presParOf" srcId="{F61B9ECF-97E5-4EEA-8A35-BB6BADA5B7BC}" destId="{1843A557-D0D0-46B1-84D6-9F774905BFDB}" srcOrd="1" destOrd="0" presId="urn:microsoft.com/office/officeart/2008/layout/HorizontalMultiLevelHierarchy"/>
    <dgm:cxn modelId="{4CA09BF6-2C6F-4CFB-AE71-08C6AB08F36A}" type="presParOf" srcId="{4D07E6ED-B261-46C3-99EC-B370FF342C7B}" destId="{18880327-3DBF-4B2A-9121-3AAFD64E2FB3}" srcOrd="2" destOrd="0" presId="urn:microsoft.com/office/officeart/2008/layout/HorizontalMultiLevelHierarchy"/>
    <dgm:cxn modelId="{25F7D0E9-1242-4FD6-B1B8-C3E3E4F0C601}" type="presParOf" srcId="{18880327-3DBF-4B2A-9121-3AAFD64E2FB3}" destId="{38528A50-5CC2-4B0D-97FF-6033B9296E4D}" srcOrd="0" destOrd="0" presId="urn:microsoft.com/office/officeart/2008/layout/HorizontalMultiLevelHierarchy"/>
    <dgm:cxn modelId="{FA86AD82-D38E-4479-AB79-37E5733341EE}" type="presParOf" srcId="{4D07E6ED-B261-46C3-99EC-B370FF342C7B}" destId="{CE4ECA7B-0A8F-48E8-B5B1-B06EACCB7549}" srcOrd="3" destOrd="0" presId="urn:microsoft.com/office/officeart/2008/layout/HorizontalMultiLevelHierarchy"/>
    <dgm:cxn modelId="{B06B47DB-0860-41B0-8EA6-3D46174B7459}" type="presParOf" srcId="{CE4ECA7B-0A8F-48E8-B5B1-B06EACCB7549}" destId="{630E9A17-3490-4F4D-9B6A-08BC12257EE7}" srcOrd="0" destOrd="0" presId="urn:microsoft.com/office/officeart/2008/layout/HorizontalMultiLevelHierarchy"/>
    <dgm:cxn modelId="{6EA52866-E2F9-42E3-A9C8-A671A01CEB46}" type="presParOf" srcId="{CE4ECA7B-0A8F-48E8-B5B1-B06EACCB7549}" destId="{336E97DF-6DDD-48EA-8979-1C4F6EB251DD}" srcOrd="1" destOrd="0" presId="urn:microsoft.com/office/officeart/2008/layout/HorizontalMultiLevelHierarchy"/>
    <dgm:cxn modelId="{D0E83B1A-EA42-45CE-9BEB-7B080DEF7512}" type="presParOf" srcId="{4D07E6ED-B261-46C3-99EC-B370FF342C7B}" destId="{50463082-865D-4169-BE30-AC83920AFBB4}" srcOrd="4" destOrd="0" presId="urn:microsoft.com/office/officeart/2008/layout/HorizontalMultiLevelHierarchy"/>
    <dgm:cxn modelId="{3CBCFD48-5A4C-4FFE-A9A1-9D28C10D359E}" type="presParOf" srcId="{50463082-865D-4169-BE30-AC83920AFBB4}" destId="{29C76D43-4FC2-46BB-95A4-28097499025B}" srcOrd="0" destOrd="0" presId="urn:microsoft.com/office/officeart/2008/layout/HorizontalMultiLevelHierarchy"/>
    <dgm:cxn modelId="{1C5503B8-A522-47D2-859B-634952471859}" type="presParOf" srcId="{4D07E6ED-B261-46C3-99EC-B370FF342C7B}" destId="{6FD65ED5-5AB7-4F13-B28E-218F822DE274}" srcOrd="5" destOrd="0" presId="urn:microsoft.com/office/officeart/2008/layout/HorizontalMultiLevelHierarchy"/>
    <dgm:cxn modelId="{E3AEBA08-0DED-4B8B-9098-9A1EF01BB575}" type="presParOf" srcId="{6FD65ED5-5AB7-4F13-B28E-218F822DE274}" destId="{FBB08EA4-8236-4EE9-AE95-BC5EC1D94E97}" srcOrd="0" destOrd="0" presId="urn:microsoft.com/office/officeart/2008/layout/HorizontalMultiLevelHierarchy"/>
    <dgm:cxn modelId="{CEDF9EE1-1505-4914-ADCE-E9FAEF1B69F5}" type="presParOf" srcId="{6FD65ED5-5AB7-4F13-B28E-218F822DE274}" destId="{EB90DB49-8EB4-4407-B345-A17E33D96E5A}" srcOrd="1" destOrd="0" presId="urn:microsoft.com/office/officeart/2008/layout/HorizontalMultiLevelHierarchy"/>
  </dgm:cxnLst>
  <dgm:bg>
    <a:noFill/>
    <a:effectLst>
      <a:glow rad="1905000">
        <a:schemeClr val="accent1">
          <a:alpha val="12000"/>
        </a:schemeClr>
      </a:glow>
      <a:innerShdw blurRad="723900" dist="25400" dir="600000">
        <a:prstClr val="black">
          <a:alpha val="39000"/>
        </a:prstClr>
      </a:innerShdw>
      <a:softEdge rad="0"/>
    </a:effectLst>
  </dgm:bg>
  <dgm:whole>
    <a:ln>
      <a:noFill/>
    </a:ln>
    <a:effectLst>
      <a:reflection blurRad="12700" stA="45000" endPos="65000" dist="50800" dir="5400000" sy="-100000" algn="bl" rotWithShape="0"/>
    </a:effectLst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D1BBB3-624C-4C8C-9F79-EC373760B9A7}" type="doc">
      <dgm:prSet loTypeId="urn:microsoft.com/office/officeart/2005/8/layout/chevron1" loCatId="process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E3E42AB8-CED1-459C-9E4F-FE7A2402FFF5}">
      <dgm:prSet phldrT="[نص]"/>
      <dgm:spPr/>
      <dgm:t>
        <a:bodyPr/>
        <a:lstStyle/>
        <a:p>
          <a:r>
            <a:rPr lang="ar-SA" b="1" dirty="0"/>
            <a:t>مثال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D9567CE-EEC5-4098-871A-838D1E998A4F}" type="parTrans" cxnId="{4A7864B5-959D-4E7B-A362-03C030AC7AEB}">
      <dgm:prSet/>
      <dgm:spPr/>
      <dgm:t>
        <a:bodyPr/>
        <a:lstStyle/>
        <a:p>
          <a:endParaRPr lang="en-US" b="1"/>
        </a:p>
      </dgm:t>
    </dgm:pt>
    <dgm:pt modelId="{3A497CD7-0412-4C6B-84B4-C08C537C0534}" type="sibTrans" cxnId="{4A7864B5-959D-4E7B-A362-03C030AC7AEB}">
      <dgm:prSet/>
      <dgm:spPr/>
      <dgm:t>
        <a:bodyPr/>
        <a:lstStyle/>
        <a:p>
          <a:endParaRPr lang="en-US" b="1"/>
        </a:p>
      </dgm:t>
    </dgm:pt>
    <dgm:pt modelId="{A65EE98B-BF89-4717-8CC2-CF9BDE9F60D8}">
      <dgm:prSet phldrT="[نص]"/>
      <dgm:spPr/>
      <dgm:t>
        <a:bodyPr/>
        <a:lstStyle/>
        <a:p>
          <a:r>
            <a:rPr lang="ar-SA" b="1" dirty="0"/>
            <a:t>تحقق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A3173B30-B630-4D3A-96E6-88B1A8C48B80}" type="parTrans" cxnId="{D6BE465A-1008-43D4-82D6-D17117145FEC}">
      <dgm:prSet/>
      <dgm:spPr/>
      <dgm:t>
        <a:bodyPr/>
        <a:lstStyle/>
        <a:p>
          <a:endParaRPr lang="en-US" b="1"/>
        </a:p>
      </dgm:t>
    </dgm:pt>
    <dgm:pt modelId="{001A7493-9846-4C3B-93FC-42AD65AA80BE}" type="sibTrans" cxnId="{D6BE465A-1008-43D4-82D6-D17117145FEC}">
      <dgm:prSet/>
      <dgm:spPr/>
      <dgm:t>
        <a:bodyPr/>
        <a:lstStyle/>
        <a:p>
          <a:endParaRPr lang="en-US" b="1"/>
        </a:p>
      </dgm:t>
    </dgm:pt>
    <dgm:pt modelId="{8055E90B-4AE5-4579-997D-6038E1424616}" type="pres">
      <dgm:prSet presAssocID="{96D1BBB3-624C-4C8C-9F79-EC373760B9A7}" presName="Name0" presStyleCnt="0">
        <dgm:presLayoutVars>
          <dgm:dir/>
          <dgm:animLvl val="lvl"/>
          <dgm:resizeHandles val="exact"/>
        </dgm:presLayoutVars>
      </dgm:prSet>
      <dgm:spPr/>
    </dgm:pt>
    <dgm:pt modelId="{D5809994-0008-4336-9AB5-4B3C1DD51A22}" type="pres">
      <dgm:prSet presAssocID="{E3E42AB8-CED1-459C-9E4F-FE7A2402FFF5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159E5183-904C-4C84-9979-260F3B3ADE10}" type="pres">
      <dgm:prSet presAssocID="{3A497CD7-0412-4C6B-84B4-C08C537C0534}" presName="parTxOnlySpace" presStyleCnt="0"/>
      <dgm:spPr/>
    </dgm:pt>
    <dgm:pt modelId="{9621D253-DAEC-4E27-965C-FFA97987A0B2}" type="pres">
      <dgm:prSet presAssocID="{A65EE98B-BF89-4717-8CC2-CF9BDE9F60D8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17626609-DEAB-4D6D-8DF8-B7DE0400B37B}" type="presOf" srcId="{96D1BBB3-624C-4C8C-9F79-EC373760B9A7}" destId="{8055E90B-4AE5-4579-997D-6038E1424616}" srcOrd="0" destOrd="0" presId="urn:microsoft.com/office/officeart/2005/8/layout/chevron1"/>
    <dgm:cxn modelId="{EF3C2116-B5AA-4E89-AC79-A0F125B3BD4A}" type="presOf" srcId="{E3E42AB8-CED1-459C-9E4F-FE7A2402FFF5}" destId="{D5809994-0008-4336-9AB5-4B3C1DD51A22}" srcOrd="0" destOrd="0" presId="urn:microsoft.com/office/officeart/2005/8/layout/chevron1"/>
    <dgm:cxn modelId="{D6BE465A-1008-43D4-82D6-D17117145FEC}" srcId="{96D1BBB3-624C-4C8C-9F79-EC373760B9A7}" destId="{A65EE98B-BF89-4717-8CC2-CF9BDE9F60D8}" srcOrd="1" destOrd="0" parTransId="{A3173B30-B630-4D3A-96E6-88B1A8C48B80}" sibTransId="{001A7493-9846-4C3B-93FC-42AD65AA80BE}"/>
    <dgm:cxn modelId="{4A7864B5-959D-4E7B-A362-03C030AC7AEB}" srcId="{96D1BBB3-624C-4C8C-9F79-EC373760B9A7}" destId="{E3E42AB8-CED1-459C-9E4F-FE7A2402FFF5}" srcOrd="0" destOrd="0" parTransId="{DD9567CE-EEC5-4098-871A-838D1E998A4F}" sibTransId="{3A497CD7-0412-4C6B-84B4-C08C537C0534}"/>
    <dgm:cxn modelId="{E689A9D3-9D37-4805-BBC5-C145AF0DC87F}" type="presOf" srcId="{A65EE98B-BF89-4717-8CC2-CF9BDE9F60D8}" destId="{9621D253-DAEC-4E27-965C-FFA97987A0B2}" srcOrd="0" destOrd="0" presId="urn:microsoft.com/office/officeart/2005/8/layout/chevron1"/>
    <dgm:cxn modelId="{F70A3EBC-AF00-4DEE-B2B8-C45961A013D8}" type="presParOf" srcId="{8055E90B-4AE5-4579-997D-6038E1424616}" destId="{D5809994-0008-4336-9AB5-4B3C1DD51A22}" srcOrd="0" destOrd="0" presId="urn:microsoft.com/office/officeart/2005/8/layout/chevron1"/>
    <dgm:cxn modelId="{0414A0B3-262C-4BC5-A9C8-BD2416C11BDA}" type="presParOf" srcId="{8055E90B-4AE5-4579-997D-6038E1424616}" destId="{159E5183-904C-4C84-9979-260F3B3ADE10}" srcOrd="1" destOrd="0" presId="urn:microsoft.com/office/officeart/2005/8/layout/chevron1"/>
    <dgm:cxn modelId="{69463B2A-B9C2-4B7C-8CC0-7571B63B70E9}" type="presParOf" srcId="{8055E90B-4AE5-4579-997D-6038E1424616}" destId="{9621D253-DAEC-4E27-965C-FFA97987A0B2}" srcOrd="2" destOrd="0" presId="urn:microsoft.com/office/officeart/2005/8/layout/chevron1"/>
  </dgm:cxnLst>
  <dgm:bg>
    <a:effectLst>
      <a:softEdge rad="635000"/>
    </a:effectLst>
  </dgm:bg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D1BBB3-624C-4C8C-9F79-EC373760B9A7}" type="doc">
      <dgm:prSet loTypeId="urn:microsoft.com/office/officeart/2005/8/layout/process1" loCatId="process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3E42AB8-CED1-459C-9E4F-FE7A2402FFF5}">
      <dgm:prSet phldrT="[نص]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rgbClr val="006600"/>
          </a:solidFill>
        </a:ln>
      </dgm:spPr>
      <dgm:t>
        <a:bodyPr/>
        <a:lstStyle/>
        <a:p>
          <a:r>
            <a:rPr lang="ar-SA" b="1" dirty="0"/>
            <a:t>مثال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D9567CE-EEC5-4098-871A-838D1E998A4F}" type="parTrans" cxnId="{4A7864B5-959D-4E7B-A362-03C030AC7AEB}">
      <dgm:prSet/>
      <dgm:spPr/>
      <dgm:t>
        <a:bodyPr/>
        <a:lstStyle/>
        <a:p>
          <a:endParaRPr lang="en-US" b="1"/>
        </a:p>
      </dgm:t>
    </dgm:pt>
    <dgm:pt modelId="{3A497CD7-0412-4C6B-84B4-C08C537C0534}" type="sibTrans" cxnId="{4A7864B5-959D-4E7B-A362-03C030AC7AEB}">
      <dgm:prSet/>
      <dgm:spPr/>
      <dgm:t>
        <a:bodyPr/>
        <a:lstStyle/>
        <a:p>
          <a:endParaRPr lang="en-US" b="1"/>
        </a:p>
      </dgm:t>
    </dgm:pt>
    <dgm:pt modelId="{A65EE98B-BF89-4717-8CC2-CF9BDE9F60D8}">
      <dgm:prSet phldrT="[نص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>
          <a:solidFill>
            <a:srgbClr val="006600"/>
          </a:solidFill>
        </a:ln>
      </dgm:spPr>
      <dgm:t>
        <a:bodyPr/>
        <a:lstStyle/>
        <a:p>
          <a:r>
            <a:rPr lang="ar-SA" b="1" dirty="0"/>
            <a:t>تحقق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A3173B30-B630-4D3A-96E6-88B1A8C48B80}" type="parTrans" cxnId="{D6BE465A-1008-43D4-82D6-D17117145FEC}">
      <dgm:prSet/>
      <dgm:spPr/>
      <dgm:t>
        <a:bodyPr/>
        <a:lstStyle/>
        <a:p>
          <a:endParaRPr lang="en-US" b="1"/>
        </a:p>
      </dgm:t>
    </dgm:pt>
    <dgm:pt modelId="{001A7493-9846-4C3B-93FC-42AD65AA80BE}" type="sibTrans" cxnId="{D6BE465A-1008-43D4-82D6-D17117145FEC}">
      <dgm:prSet/>
      <dgm:spPr/>
      <dgm:t>
        <a:bodyPr/>
        <a:lstStyle/>
        <a:p>
          <a:endParaRPr lang="en-US" b="1"/>
        </a:p>
      </dgm:t>
    </dgm:pt>
    <dgm:pt modelId="{FC4BB2C5-1505-45AD-97BF-D1872857D24D}" type="pres">
      <dgm:prSet presAssocID="{96D1BBB3-624C-4C8C-9F79-EC373760B9A7}" presName="Name0" presStyleCnt="0">
        <dgm:presLayoutVars>
          <dgm:dir/>
          <dgm:resizeHandles val="exact"/>
        </dgm:presLayoutVars>
      </dgm:prSet>
      <dgm:spPr/>
    </dgm:pt>
    <dgm:pt modelId="{74F900C0-3759-40F2-B91C-30489FE13A17}" type="pres">
      <dgm:prSet presAssocID="{E3E42AB8-CED1-459C-9E4F-FE7A2402FFF5}" presName="node" presStyleLbl="node1" presStyleIdx="0" presStyleCnt="2">
        <dgm:presLayoutVars>
          <dgm:bulletEnabled val="1"/>
        </dgm:presLayoutVars>
      </dgm:prSet>
      <dgm:spPr/>
    </dgm:pt>
    <dgm:pt modelId="{AFE83BDD-5C13-4F5A-B711-1800E9985D68}" type="pres">
      <dgm:prSet presAssocID="{3A497CD7-0412-4C6B-84B4-C08C537C0534}" presName="sibTrans" presStyleLbl="sibTrans2D1" presStyleIdx="0" presStyleCnt="1"/>
      <dgm:spPr/>
    </dgm:pt>
    <dgm:pt modelId="{F6C97886-5F10-44A5-8D7A-E5EE9093815E}" type="pres">
      <dgm:prSet presAssocID="{3A497CD7-0412-4C6B-84B4-C08C537C0534}" presName="connectorText" presStyleLbl="sibTrans2D1" presStyleIdx="0" presStyleCnt="1"/>
      <dgm:spPr/>
    </dgm:pt>
    <dgm:pt modelId="{49E70FC7-09F2-4C55-9C15-1FC6641B86A7}" type="pres">
      <dgm:prSet presAssocID="{A65EE98B-BF89-4717-8CC2-CF9BDE9F60D8}" presName="node" presStyleLbl="node1" presStyleIdx="1" presStyleCnt="2">
        <dgm:presLayoutVars>
          <dgm:bulletEnabled val="1"/>
        </dgm:presLayoutVars>
      </dgm:prSet>
      <dgm:spPr/>
    </dgm:pt>
  </dgm:ptLst>
  <dgm:cxnLst>
    <dgm:cxn modelId="{E56F8A08-2E69-4B75-89F9-66D583D1CE40}" type="presOf" srcId="{E3E42AB8-CED1-459C-9E4F-FE7A2402FFF5}" destId="{74F900C0-3759-40F2-B91C-30489FE13A17}" srcOrd="0" destOrd="0" presId="urn:microsoft.com/office/officeart/2005/8/layout/process1"/>
    <dgm:cxn modelId="{54C95A3C-0A76-417D-95B9-E982ADA86E98}" type="presOf" srcId="{3A497CD7-0412-4C6B-84B4-C08C537C0534}" destId="{F6C97886-5F10-44A5-8D7A-E5EE9093815E}" srcOrd="1" destOrd="0" presId="urn:microsoft.com/office/officeart/2005/8/layout/process1"/>
    <dgm:cxn modelId="{D6BE465A-1008-43D4-82D6-D17117145FEC}" srcId="{96D1BBB3-624C-4C8C-9F79-EC373760B9A7}" destId="{A65EE98B-BF89-4717-8CC2-CF9BDE9F60D8}" srcOrd="1" destOrd="0" parTransId="{A3173B30-B630-4D3A-96E6-88B1A8C48B80}" sibTransId="{001A7493-9846-4C3B-93FC-42AD65AA80BE}"/>
    <dgm:cxn modelId="{4A7864B5-959D-4E7B-A362-03C030AC7AEB}" srcId="{96D1BBB3-624C-4C8C-9F79-EC373760B9A7}" destId="{E3E42AB8-CED1-459C-9E4F-FE7A2402FFF5}" srcOrd="0" destOrd="0" parTransId="{DD9567CE-EEC5-4098-871A-838D1E998A4F}" sibTransId="{3A497CD7-0412-4C6B-84B4-C08C537C0534}"/>
    <dgm:cxn modelId="{290072DF-74DF-4B2E-B5B8-2948D31098EF}" type="presOf" srcId="{96D1BBB3-624C-4C8C-9F79-EC373760B9A7}" destId="{FC4BB2C5-1505-45AD-97BF-D1872857D24D}" srcOrd="0" destOrd="0" presId="urn:microsoft.com/office/officeart/2005/8/layout/process1"/>
    <dgm:cxn modelId="{B02C56E8-DCD8-4F9B-8E6C-FEF55421FF8A}" type="presOf" srcId="{A65EE98B-BF89-4717-8CC2-CF9BDE9F60D8}" destId="{49E70FC7-09F2-4C55-9C15-1FC6641B86A7}" srcOrd="0" destOrd="0" presId="urn:microsoft.com/office/officeart/2005/8/layout/process1"/>
    <dgm:cxn modelId="{32124AEE-0416-48F9-A590-9DFC75F6C199}" type="presOf" srcId="{3A497CD7-0412-4C6B-84B4-C08C537C0534}" destId="{AFE83BDD-5C13-4F5A-B711-1800E9985D68}" srcOrd="0" destOrd="0" presId="urn:microsoft.com/office/officeart/2005/8/layout/process1"/>
    <dgm:cxn modelId="{1BB59298-79E5-4CB4-A99B-42186E81AE23}" type="presParOf" srcId="{FC4BB2C5-1505-45AD-97BF-D1872857D24D}" destId="{74F900C0-3759-40F2-B91C-30489FE13A17}" srcOrd="0" destOrd="0" presId="urn:microsoft.com/office/officeart/2005/8/layout/process1"/>
    <dgm:cxn modelId="{A037295B-FBE1-443A-9A18-C5F38DE804BB}" type="presParOf" srcId="{FC4BB2C5-1505-45AD-97BF-D1872857D24D}" destId="{AFE83BDD-5C13-4F5A-B711-1800E9985D68}" srcOrd="1" destOrd="0" presId="urn:microsoft.com/office/officeart/2005/8/layout/process1"/>
    <dgm:cxn modelId="{3CB5A671-C9C3-40DA-BF0C-F67029947A28}" type="presParOf" srcId="{AFE83BDD-5C13-4F5A-B711-1800E9985D68}" destId="{F6C97886-5F10-44A5-8D7A-E5EE9093815E}" srcOrd="0" destOrd="0" presId="urn:microsoft.com/office/officeart/2005/8/layout/process1"/>
    <dgm:cxn modelId="{E050DD2E-64A9-4A2F-B384-EF0BF30B29F9}" type="presParOf" srcId="{FC4BB2C5-1505-45AD-97BF-D1872857D24D}" destId="{49E70FC7-09F2-4C55-9C15-1FC6641B86A7}" srcOrd="2" destOrd="0" presId="urn:microsoft.com/office/officeart/2005/8/layout/process1"/>
  </dgm:cxnLst>
  <dgm:bg>
    <a:effectLst>
      <a:softEdge rad="635000"/>
    </a:effectLst>
  </dgm:bg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D1BBB3-624C-4C8C-9F79-EC373760B9A7}" type="doc">
      <dgm:prSet loTypeId="urn:microsoft.com/office/officeart/2005/8/layout/process1" loCatId="process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3E42AB8-CED1-459C-9E4F-FE7A2402FFF5}">
      <dgm:prSet phldrT="[نص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ar-SA" b="1" dirty="0"/>
            <a:t>مثال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D9567CE-EEC5-4098-871A-838D1E998A4F}" type="parTrans" cxnId="{4A7864B5-959D-4E7B-A362-03C030AC7AEB}">
      <dgm:prSet/>
      <dgm:spPr/>
      <dgm:t>
        <a:bodyPr/>
        <a:lstStyle/>
        <a:p>
          <a:endParaRPr lang="en-US" b="1"/>
        </a:p>
      </dgm:t>
    </dgm:pt>
    <dgm:pt modelId="{3A497CD7-0412-4C6B-84B4-C08C537C0534}" type="sibTrans" cxnId="{4A7864B5-959D-4E7B-A362-03C030AC7AEB}">
      <dgm:prSet/>
      <dgm:spPr/>
      <dgm:t>
        <a:bodyPr/>
        <a:lstStyle/>
        <a:p>
          <a:endParaRPr lang="en-US" b="1"/>
        </a:p>
      </dgm:t>
    </dgm:pt>
    <dgm:pt modelId="{A65EE98B-BF89-4717-8CC2-CF9BDE9F60D8}">
      <dgm:prSet phldrT="[نص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ar-SA" b="1" dirty="0"/>
            <a:t>تحقق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A3173B30-B630-4D3A-96E6-88B1A8C48B80}" type="parTrans" cxnId="{D6BE465A-1008-43D4-82D6-D17117145FEC}">
      <dgm:prSet/>
      <dgm:spPr/>
      <dgm:t>
        <a:bodyPr/>
        <a:lstStyle/>
        <a:p>
          <a:endParaRPr lang="en-US" b="1"/>
        </a:p>
      </dgm:t>
    </dgm:pt>
    <dgm:pt modelId="{001A7493-9846-4C3B-93FC-42AD65AA80BE}" type="sibTrans" cxnId="{D6BE465A-1008-43D4-82D6-D17117145FEC}">
      <dgm:prSet/>
      <dgm:spPr/>
      <dgm:t>
        <a:bodyPr/>
        <a:lstStyle/>
        <a:p>
          <a:endParaRPr lang="en-US" b="1"/>
        </a:p>
      </dgm:t>
    </dgm:pt>
    <dgm:pt modelId="{FC4BB2C5-1505-45AD-97BF-D1872857D24D}" type="pres">
      <dgm:prSet presAssocID="{96D1BBB3-624C-4C8C-9F79-EC373760B9A7}" presName="Name0" presStyleCnt="0">
        <dgm:presLayoutVars>
          <dgm:dir/>
          <dgm:resizeHandles val="exact"/>
        </dgm:presLayoutVars>
      </dgm:prSet>
      <dgm:spPr/>
    </dgm:pt>
    <dgm:pt modelId="{74F900C0-3759-40F2-B91C-30489FE13A17}" type="pres">
      <dgm:prSet presAssocID="{E3E42AB8-CED1-459C-9E4F-FE7A2402FFF5}" presName="node" presStyleLbl="node1" presStyleIdx="0" presStyleCnt="2">
        <dgm:presLayoutVars>
          <dgm:bulletEnabled val="1"/>
        </dgm:presLayoutVars>
      </dgm:prSet>
      <dgm:spPr/>
    </dgm:pt>
    <dgm:pt modelId="{AFE83BDD-5C13-4F5A-B711-1800E9985D68}" type="pres">
      <dgm:prSet presAssocID="{3A497CD7-0412-4C6B-84B4-C08C537C0534}" presName="sibTrans" presStyleLbl="sibTrans2D1" presStyleIdx="0" presStyleCnt="1"/>
      <dgm:spPr/>
    </dgm:pt>
    <dgm:pt modelId="{F6C97886-5F10-44A5-8D7A-E5EE9093815E}" type="pres">
      <dgm:prSet presAssocID="{3A497CD7-0412-4C6B-84B4-C08C537C0534}" presName="connectorText" presStyleLbl="sibTrans2D1" presStyleIdx="0" presStyleCnt="1"/>
      <dgm:spPr/>
    </dgm:pt>
    <dgm:pt modelId="{49E70FC7-09F2-4C55-9C15-1FC6641B86A7}" type="pres">
      <dgm:prSet presAssocID="{A65EE98B-BF89-4717-8CC2-CF9BDE9F60D8}" presName="node" presStyleLbl="node1" presStyleIdx="1" presStyleCnt="2">
        <dgm:presLayoutVars>
          <dgm:bulletEnabled val="1"/>
        </dgm:presLayoutVars>
      </dgm:prSet>
      <dgm:spPr/>
    </dgm:pt>
  </dgm:ptLst>
  <dgm:cxnLst>
    <dgm:cxn modelId="{E56F8A08-2E69-4B75-89F9-66D583D1CE40}" type="presOf" srcId="{E3E42AB8-CED1-459C-9E4F-FE7A2402FFF5}" destId="{74F900C0-3759-40F2-B91C-30489FE13A17}" srcOrd="0" destOrd="0" presId="urn:microsoft.com/office/officeart/2005/8/layout/process1"/>
    <dgm:cxn modelId="{54C95A3C-0A76-417D-95B9-E982ADA86E98}" type="presOf" srcId="{3A497CD7-0412-4C6B-84B4-C08C537C0534}" destId="{F6C97886-5F10-44A5-8D7A-E5EE9093815E}" srcOrd="1" destOrd="0" presId="urn:microsoft.com/office/officeart/2005/8/layout/process1"/>
    <dgm:cxn modelId="{D6BE465A-1008-43D4-82D6-D17117145FEC}" srcId="{96D1BBB3-624C-4C8C-9F79-EC373760B9A7}" destId="{A65EE98B-BF89-4717-8CC2-CF9BDE9F60D8}" srcOrd="1" destOrd="0" parTransId="{A3173B30-B630-4D3A-96E6-88B1A8C48B80}" sibTransId="{001A7493-9846-4C3B-93FC-42AD65AA80BE}"/>
    <dgm:cxn modelId="{4A7864B5-959D-4E7B-A362-03C030AC7AEB}" srcId="{96D1BBB3-624C-4C8C-9F79-EC373760B9A7}" destId="{E3E42AB8-CED1-459C-9E4F-FE7A2402FFF5}" srcOrd="0" destOrd="0" parTransId="{DD9567CE-EEC5-4098-871A-838D1E998A4F}" sibTransId="{3A497CD7-0412-4C6B-84B4-C08C537C0534}"/>
    <dgm:cxn modelId="{290072DF-74DF-4B2E-B5B8-2948D31098EF}" type="presOf" srcId="{96D1BBB3-624C-4C8C-9F79-EC373760B9A7}" destId="{FC4BB2C5-1505-45AD-97BF-D1872857D24D}" srcOrd="0" destOrd="0" presId="urn:microsoft.com/office/officeart/2005/8/layout/process1"/>
    <dgm:cxn modelId="{B02C56E8-DCD8-4F9B-8E6C-FEF55421FF8A}" type="presOf" srcId="{A65EE98B-BF89-4717-8CC2-CF9BDE9F60D8}" destId="{49E70FC7-09F2-4C55-9C15-1FC6641B86A7}" srcOrd="0" destOrd="0" presId="urn:microsoft.com/office/officeart/2005/8/layout/process1"/>
    <dgm:cxn modelId="{32124AEE-0416-48F9-A590-9DFC75F6C199}" type="presOf" srcId="{3A497CD7-0412-4C6B-84B4-C08C537C0534}" destId="{AFE83BDD-5C13-4F5A-B711-1800E9985D68}" srcOrd="0" destOrd="0" presId="urn:microsoft.com/office/officeart/2005/8/layout/process1"/>
    <dgm:cxn modelId="{1BB59298-79E5-4CB4-A99B-42186E81AE23}" type="presParOf" srcId="{FC4BB2C5-1505-45AD-97BF-D1872857D24D}" destId="{74F900C0-3759-40F2-B91C-30489FE13A17}" srcOrd="0" destOrd="0" presId="urn:microsoft.com/office/officeart/2005/8/layout/process1"/>
    <dgm:cxn modelId="{A037295B-FBE1-443A-9A18-C5F38DE804BB}" type="presParOf" srcId="{FC4BB2C5-1505-45AD-97BF-D1872857D24D}" destId="{AFE83BDD-5C13-4F5A-B711-1800E9985D68}" srcOrd="1" destOrd="0" presId="urn:microsoft.com/office/officeart/2005/8/layout/process1"/>
    <dgm:cxn modelId="{3CB5A671-C9C3-40DA-BF0C-F67029947A28}" type="presParOf" srcId="{AFE83BDD-5C13-4F5A-B711-1800E9985D68}" destId="{F6C97886-5F10-44A5-8D7A-E5EE9093815E}" srcOrd="0" destOrd="0" presId="urn:microsoft.com/office/officeart/2005/8/layout/process1"/>
    <dgm:cxn modelId="{E050DD2E-64A9-4A2F-B384-EF0BF30B29F9}" type="presParOf" srcId="{FC4BB2C5-1505-45AD-97BF-D1872857D24D}" destId="{49E70FC7-09F2-4C55-9C15-1FC6641B86A7}" srcOrd="2" destOrd="0" presId="urn:microsoft.com/office/officeart/2005/8/layout/process1"/>
  </dgm:cxnLst>
  <dgm:bg>
    <a:effectLst>
      <a:softEdge rad="635000"/>
    </a:effectLst>
  </dgm:bg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D1BBB3-624C-4C8C-9F79-EC373760B9A7}" type="doc">
      <dgm:prSet loTypeId="urn:microsoft.com/office/officeart/2005/8/layout/process1" loCatId="process" qsTypeId="urn:microsoft.com/office/officeart/2005/8/quickstyle/simple2" qsCatId="simple" csTypeId="urn:microsoft.com/office/officeart/2005/8/colors/accent4_1" csCatId="accent4" phldr="1"/>
      <dgm:spPr/>
      <dgm:t>
        <a:bodyPr/>
        <a:lstStyle/>
        <a:p>
          <a:endParaRPr lang="en-US"/>
        </a:p>
      </dgm:t>
    </dgm:pt>
    <dgm:pt modelId="{E3E42AB8-CED1-459C-9E4F-FE7A2402FFF5}">
      <dgm:prSet phldrT="[نص]"/>
      <dgm:spPr/>
      <dgm:t>
        <a:bodyPr/>
        <a:lstStyle/>
        <a:p>
          <a:r>
            <a:rPr lang="ar-SA" b="1" dirty="0"/>
            <a:t>مثال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D9567CE-EEC5-4098-871A-838D1E998A4F}" type="parTrans" cxnId="{4A7864B5-959D-4E7B-A362-03C030AC7AEB}">
      <dgm:prSet/>
      <dgm:spPr/>
      <dgm:t>
        <a:bodyPr/>
        <a:lstStyle/>
        <a:p>
          <a:endParaRPr lang="en-US" b="1"/>
        </a:p>
      </dgm:t>
    </dgm:pt>
    <dgm:pt modelId="{3A497CD7-0412-4C6B-84B4-C08C537C0534}" type="sibTrans" cxnId="{4A7864B5-959D-4E7B-A362-03C030AC7AEB}">
      <dgm:prSet/>
      <dgm:spPr/>
      <dgm:t>
        <a:bodyPr/>
        <a:lstStyle/>
        <a:p>
          <a:endParaRPr lang="en-US" b="1"/>
        </a:p>
      </dgm:t>
    </dgm:pt>
    <dgm:pt modelId="{A65EE98B-BF89-4717-8CC2-CF9BDE9F60D8}">
      <dgm:prSet phldrT="[نص]"/>
      <dgm:spPr/>
      <dgm:t>
        <a:bodyPr/>
        <a:lstStyle/>
        <a:p>
          <a:r>
            <a:rPr lang="ar-SA" b="1" dirty="0"/>
            <a:t>تحقق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A3173B30-B630-4D3A-96E6-88B1A8C48B80}" type="parTrans" cxnId="{D6BE465A-1008-43D4-82D6-D17117145FEC}">
      <dgm:prSet/>
      <dgm:spPr/>
      <dgm:t>
        <a:bodyPr/>
        <a:lstStyle/>
        <a:p>
          <a:endParaRPr lang="en-US" b="1"/>
        </a:p>
      </dgm:t>
    </dgm:pt>
    <dgm:pt modelId="{001A7493-9846-4C3B-93FC-42AD65AA80BE}" type="sibTrans" cxnId="{D6BE465A-1008-43D4-82D6-D17117145FEC}">
      <dgm:prSet/>
      <dgm:spPr/>
      <dgm:t>
        <a:bodyPr/>
        <a:lstStyle/>
        <a:p>
          <a:endParaRPr lang="en-US" b="1"/>
        </a:p>
      </dgm:t>
    </dgm:pt>
    <dgm:pt modelId="{FC4BB2C5-1505-45AD-97BF-D1872857D24D}" type="pres">
      <dgm:prSet presAssocID="{96D1BBB3-624C-4C8C-9F79-EC373760B9A7}" presName="Name0" presStyleCnt="0">
        <dgm:presLayoutVars>
          <dgm:dir/>
          <dgm:resizeHandles val="exact"/>
        </dgm:presLayoutVars>
      </dgm:prSet>
      <dgm:spPr/>
    </dgm:pt>
    <dgm:pt modelId="{74F900C0-3759-40F2-B91C-30489FE13A17}" type="pres">
      <dgm:prSet presAssocID="{E3E42AB8-CED1-459C-9E4F-FE7A2402FFF5}" presName="node" presStyleLbl="node1" presStyleIdx="0" presStyleCnt="2">
        <dgm:presLayoutVars>
          <dgm:bulletEnabled val="1"/>
        </dgm:presLayoutVars>
      </dgm:prSet>
      <dgm:spPr/>
    </dgm:pt>
    <dgm:pt modelId="{AFE83BDD-5C13-4F5A-B711-1800E9985D68}" type="pres">
      <dgm:prSet presAssocID="{3A497CD7-0412-4C6B-84B4-C08C537C0534}" presName="sibTrans" presStyleLbl="sibTrans2D1" presStyleIdx="0" presStyleCnt="1"/>
      <dgm:spPr/>
    </dgm:pt>
    <dgm:pt modelId="{F6C97886-5F10-44A5-8D7A-E5EE9093815E}" type="pres">
      <dgm:prSet presAssocID="{3A497CD7-0412-4C6B-84B4-C08C537C0534}" presName="connectorText" presStyleLbl="sibTrans2D1" presStyleIdx="0" presStyleCnt="1"/>
      <dgm:spPr/>
    </dgm:pt>
    <dgm:pt modelId="{49E70FC7-09F2-4C55-9C15-1FC6641B86A7}" type="pres">
      <dgm:prSet presAssocID="{A65EE98B-BF89-4717-8CC2-CF9BDE9F60D8}" presName="node" presStyleLbl="node1" presStyleIdx="1" presStyleCnt="2">
        <dgm:presLayoutVars>
          <dgm:bulletEnabled val="1"/>
        </dgm:presLayoutVars>
      </dgm:prSet>
      <dgm:spPr/>
    </dgm:pt>
  </dgm:ptLst>
  <dgm:cxnLst>
    <dgm:cxn modelId="{E56F8A08-2E69-4B75-89F9-66D583D1CE40}" type="presOf" srcId="{E3E42AB8-CED1-459C-9E4F-FE7A2402FFF5}" destId="{74F900C0-3759-40F2-B91C-30489FE13A17}" srcOrd="0" destOrd="0" presId="urn:microsoft.com/office/officeart/2005/8/layout/process1"/>
    <dgm:cxn modelId="{54C95A3C-0A76-417D-95B9-E982ADA86E98}" type="presOf" srcId="{3A497CD7-0412-4C6B-84B4-C08C537C0534}" destId="{F6C97886-5F10-44A5-8D7A-E5EE9093815E}" srcOrd="1" destOrd="0" presId="urn:microsoft.com/office/officeart/2005/8/layout/process1"/>
    <dgm:cxn modelId="{D6BE465A-1008-43D4-82D6-D17117145FEC}" srcId="{96D1BBB3-624C-4C8C-9F79-EC373760B9A7}" destId="{A65EE98B-BF89-4717-8CC2-CF9BDE9F60D8}" srcOrd="1" destOrd="0" parTransId="{A3173B30-B630-4D3A-96E6-88B1A8C48B80}" sibTransId="{001A7493-9846-4C3B-93FC-42AD65AA80BE}"/>
    <dgm:cxn modelId="{4A7864B5-959D-4E7B-A362-03C030AC7AEB}" srcId="{96D1BBB3-624C-4C8C-9F79-EC373760B9A7}" destId="{E3E42AB8-CED1-459C-9E4F-FE7A2402FFF5}" srcOrd="0" destOrd="0" parTransId="{DD9567CE-EEC5-4098-871A-838D1E998A4F}" sibTransId="{3A497CD7-0412-4C6B-84B4-C08C537C0534}"/>
    <dgm:cxn modelId="{290072DF-74DF-4B2E-B5B8-2948D31098EF}" type="presOf" srcId="{96D1BBB3-624C-4C8C-9F79-EC373760B9A7}" destId="{FC4BB2C5-1505-45AD-97BF-D1872857D24D}" srcOrd="0" destOrd="0" presId="urn:microsoft.com/office/officeart/2005/8/layout/process1"/>
    <dgm:cxn modelId="{B02C56E8-DCD8-4F9B-8E6C-FEF55421FF8A}" type="presOf" srcId="{A65EE98B-BF89-4717-8CC2-CF9BDE9F60D8}" destId="{49E70FC7-09F2-4C55-9C15-1FC6641B86A7}" srcOrd="0" destOrd="0" presId="urn:microsoft.com/office/officeart/2005/8/layout/process1"/>
    <dgm:cxn modelId="{32124AEE-0416-48F9-A590-9DFC75F6C199}" type="presOf" srcId="{3A497CD7-0412-4C6B-84B4-C08C537C0534}" destId="{AFE83BDD-5C13-4F5A-B711-1800E9985D68}" srcOrd="0" destOrd="0" presId="urn:microsoft.com/office/officeart/2005/8/layout/process1"/>
    <dgm:cxn modelId="{1BB59298-79E5-4CB4-A99B-42186E81AE23}" type="presParOf" srcId="{FC4BB2C5-1505-45AD-97BF-D1872857D24D}" destId="{74F900C0-3759-40F2-B91C-30489FE13A17}" srcOrd="0" destOrd="0" presId="urn:microsoft.com/office/officeart/2005/8/layout/process1"/>
    <dgm:cxn modelId="{A037295B-FBE1-443A-9A18-C5F38DE804BB}" type="presParOf" srcId="{FC4BB2C5-1505-45AD-97BF-D1872857D24D}" destId="{AFE83BDD-5C13-4F5A-B711-1800E9985D68}" srcOrd="1" destOrd="0" presId="urn:microsoft.com/office/officeart/2005/8/layout/process1"/>
    <dgm:cxn modelId="{3CB5A671-C9C3-40DA-BF0C-F67029947A28}" type="presParOf" srcId="{AFE83BDD-5C13-4F5A-B711-1800E9985D68}" destId="{F6C97886-5F10-44A5-8D7A-E5EE9093815E}" srcOrd="0" destOrd="0" presId="urn:microsoft.com/office/officeart/2005/8/layout/process1"/>
    <dgm:cxn modelId="{E050DD2E-64A9-4A2F-B384-EF0BF30B29F9}" type="presParOf" srcId="{FC4BB2C5-1505-45AD-97BF-D1872857D24D}" destId="{49E70FC7-09F2-4C55-9C15-1FC6641B86A7}" srcOrd="2" destOrd="0" presId="urn:microsoft.com/office/officeart/2005/8/layout/process1"/>
  </dgm:cxnLst>
  <dgm:bg>
    <a:effectLst>
      <a:softEdge rad="635000"/>
    </a:effectLst>
  </dgm:bg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6D1BBB3-624C-4C8C-9F79-EC373760B9A7}" type="doc">
      <dgm:prSet loTypeId="urn:microsoft.com/office/officeart/2005/8/layout/process1" loCatId="process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E3E42AB8-CED1-459C-9E4F-FE7A2402FFF5}">
      <dgm:prSet phldrT="[نص]"/>
      <dgm:spPr>
        <a:ln>
          <a:solidFill>
            <a:srgbClr val="C00000"/>
          </a:solidFill>
        </a:ln>
      </dgm:spPr>
      <dgm:t>
        <a:bodyPr/>
        <a:lstStyle/>
        <a:p>
          <a:r>
            <a:rPr lang="ar-SA" b="1" dirty="0"/>
            <a:t>مثال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DD9567CE-EEC5-4098-871A-838D1E998A4F}" type="parTrans" cxnId="{4A7864B5-959D-4E7B-A362-03C030AC7AEB}">
      <dgm:prSet/>
      <dgm:spPr/>
      <dgm:t>
        <a:bodyPr/>
        <a:lstStyle/>
        <a:p>
          <a:endParaRPr lang="en-US" b="1"/>
        </a:p>
      </dgm:t>
    </dgm:pt>
    <dgm:pt modelId="{3A497CD7-0412-4C6B-84B4-C08C537C0534}" type="sibTrans" cxnId="{4A7864B5-959D-4E7B-A362-03C030AC7AEB}">
      <dgm:prSet/>
      <dgm:spPr/>
      <dgm:t>
        <a:bodyPr/>
        <a:lstStyle/>
        <a:p>
          <a:endParaRPr lang="en-US" b="1"/>
        </a:p>
      </dgm:t>
    </dgm:pt>
    <dgm:pt modelId="{A65EE98B-BF89-4717-8CC2-CF9BDE9F60D8}">
      <dgm:prSet phldrT="[نص]"/>
      <dgm:spPr>
        <a:ln>
          <a:solidFill>
            <a:srgbClr val="C00000"/>
          </a:solidFill>
        </a:ln>
      </dgm:spPr>
      <dgm:t>
        <a:bodyPr/>
        <a:lstStyle/>
        <a:p>
          <a:r>
            <a:rPr lang="ar-SA" b="1" dirty="0"/>
            <a:t>تحقق </a:t>
          </a:r>
          <a:endParaRPr lang="en-US" b="1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A3173B30-B630-4D3A-96E6-88B1A8C48B80}" type="parTrans" cxnId="{D6BE465A-1008-43D4-82D6-D17117145FEC}">
      <dgm:prSet/>
      <dgm:spPr/>
      <dgm:t>
        <a:bodyPr/>
        <a:lstStyle/>
        <a:p>
          <a:endParaRPr lang="en-US" b="1"/>
        </a:p>
      </dgm:t>
    </dgm:pt>
    <dgm:pt modelId="{001A7493-9846-4C3B-93FC-42AD65AA80BE}" type="sibTrans" cxnId="{D6BE465A-1008-43D4-82D6-D17117145FEC}">
      <dgm:prSet/>
      <dgm:spPr/>
      <dgm:t>
        <a:bodyPr/>
        <a:lstStyle/>
        <a:p>
          <a:endParaRPr lang="en-US" b="1"/>
        </a:p>
      </dgm:t>
    </dgm:pt>
    <dgm:pt modelId="{FC4BB2C5-1505-45AD-97BF-D1872857D24D}" type="pres">
      <dgm:prSet presAssocID="{96D1BBB3-624C-4C8C-9F79-EC373760B9A7}" presName="Name0" presStyleCnt="0">
        <dgm:presLayoutVars>
          <dgm:dir/>
          <dgm:resizeHandles val="exact"/>
        </dgm:presLayoutVars>
      </dgm:prSet>
      <dgm:spPr/>
    </dgm:pt>
    <dgm:pt modelId="{74F900C0-3759-40F2-B91C-30489FE13A17}" type="pres">
      <dgm:prSet presAssocID="{E3E42AB8-CED1-459C-9E4F-FE7A2402FFF5}" presName="node" presStyleLbl="node1" presStyleIdx="0" presStyleCnt="2">
        <dgm:presLayoutVars>
          <dgm:bulletEnabled val="1"/>
        </dgm:presLayoutVars>
      </dgm:prSet>
      <dgm:spPr/>
    </dgm:pt>
    <dgm:pt modelId="{AFE83BDD-5C13-4F5A-B711-1800E9985D68}" type="pres">
      <dgm:prSet presAssocID="{3A497CD7-0412-4C6B-84B4-C08C537C0534}" presName="sibTrans" presStyleLbl="sibTrans2D1" presStyleIdx="0" presStyleCnt="1"/>
      <dgm:spPr/>
    </dgm:pt>
    <dgm:pt modelId="{F6C97886-5F10-44A5-8D7A-E5EE9093815E}" type="pres">
      <dgm:prSet presAssocID="{3A497CD7-0412-4C6B-84B4-C08C537C0534}" presName="connectorText" presStyleLbl="sibTrans2D1" presStyleIdx="0" presStyleCnt="1"/>
      <dgm:spPr/>
    </dgm:pt>
    <dgm:pt modelId="{49E70FC7-09F2-4C55-9C15-1FC6641B86A7}" type="pres">
      <dgm:prSet presAssocID="{A65EE98B-BF89-4717-8CC2-CF9BDE9F60D8}" presName="node" presStyleLbl="node1" presStyleIdx="1" presStyleCnt="2">
        <dgm:presLayoutVars>
          <dgm:bulletEnabled val="1"/>
        </dgm:presLayoutVars>
      </dgm:prSet>
      <dgm:spPr/>
    </dgm:pt>
  </dgm:ptLst>
  <dgm:cxnLst>
    <dgm:cxn modelId="{E56F8A08-2E69-4B75-89F9-66D583D1CE40}" type="presOf" srcId="{E3E42AB8-CED1-459C-9E4F-FE7A2402FFF5}" destId="{74F900C0-3759-40F2-B91C-30489FE13A17}" srcOrd="0" destOrd="0" presId="urn:microsoft.com/office/officeart/2005/8/layout/process1"/>
    <dgm:cxn modelId="{54C95A3C-0A76-417D-95B9-E982ADA86E98}" type="presOf" srcId="{3A497CD7-0412-4C6B-84B4-C08C537C0534}" destId="{F6C97886-5F10-44A5-8D7A-E5EE9093815E}" srcOrd="1" destOrd="0" presId="urn:microsoft.com/office/officeart/2005/8/layout/process1"/>
    <dgm:cxn modelId="{D6BE465A-1008-43D4-82D6-D17117145FEC}" srcId="{96D1BBB3-624C-4C8C-9F79-EC373760B9A7}" destId="{A65EE98B-BF89-4717-8CC2-CF9BDE9F60D8}" srcOrd="1" destOrd="0" parTransId="{A3173B30-B630-4D3A-96E6-88B1A8C48B80}" sibTransId="{001A7493-9846-4C3B-93FC-42AD65AA80BE}"/>
    <dgm:cxn modelId="{4A7864B5-959D-4E7B-A362-03C030AC7AEB}" srcId="{96D1BBB3-624C-4C8C-9F79-EC373760B9A7}" destId="{E3E42AB8-CED1-459C-9E4F-FE7A2402FFF5}" srcOrd="0" destOrd="0" parTransId="{DD9567CE-EEC5-4098-871A-838D1E998A4F}" sibTransId="{3A497CD7-0412-4C6B-84B4-C08C537C0534}"/>
    <dgm:cxn modelId="{290072DF-74DF-4B2E-B5B8-2948D31098EF}" type="presOf" srcId="{96D1BBB3-624C-4C8C-9F79-EC373760B9A7}" destId="{FC4BB2C5-1505-45AD-97BF-D1872857D24D}" srcOrd="0" destOrd="0" presId="urn:microsoft.com/office/officeart/2005/8/layout/process1"/>
    <dgm:cxn modelId="{B02C56E8-DCD8-4F9B-8E6C-FEF55421FF8A}" type="presOf" srcId="{A65EE98B-BF89-4717-8CC2-CF9BDE9F60D8}" destId="{49E70FC7-09F2-4C55-9C15-1FC6641B86A7}" srcOrd="0" destOrd="0" presId="urn:microsoft.com/office/officeart/2005/8/layout/process1"/>
    <dgm:cxn modelId="{32124AEE-0416-48F9-A590-9DFC75F6C199}" type="presOf" srcId="{3A497CD7-0412-4C6B-84B4-C08C537C0534}" destId="{AFE83BDD-5C13-4F5A-B711-1800E9985D68}" srcOrd="0" destOrd="0" presId="urn:microsoft.com/office/officeart/2005/8/layout/process1"/>
    <dgm:cxn modelId="{1BB59298-79E5-4CB4-A99B-42186E81AE23}" type="presParOf" srcId="{FC4BB2C5-1505-45AD-97BF-D1872857D24D}" destId="{74F900C0-3759-40F2-B91C-30489FE13A17}" srcOrd="0" destOrd="0" presId="urn:microsoft.com/office/officeart/2005/8/layout/process1"/>
    <dgm:cxn modelId="{A037295B-FBE1-443A-9A18-C5F38DE804BB}" type="presParOf" srcId="{FC4BB2C5-1505-45AD-97BF-D1872857D24D}" destId="{AFE83BDD-5C13-4F5A-B711-1800E9985D68}" srcOrd="1" destOrd="0" presId="urn:microsoft.com/office/officeart/2005/8/layout/process1"/>
    <dgm:cxn modelId="{3CB5A671-C9C3-40DA-BF0C-F67029947A28}" type="presParOf" srcId="{AFE83BDD-5C13-4F5A-B711-1800E9985D68}" destId="{F6C97886-5F10-44A5-8D7A-E5EE9093815E}" srcOrd="0" destOrd="0" presId="urn:microsoft.com/office/officeart/2005/8/layout/process1"/>
    <dgm:cxn modelId="{E050DD2E-64A9-4A2F-B384-EF0BF30B29F9}" type="presParOf" srcId="{FC4BB2C5-1505-45AD-97BF-D1872857D24D}" destId="{49E70FC7-09F2-4C55-9C15-1FC6641B86A7}" srcOrd="2" destOrd="0" presId="urn:microsoft.com/office/officeart/2005/8/layout/process1"/>
  </dgm:cxnLst>
  <dgm:bg>
    <a:effectLst>
      <a:softEdge rad="635000"/>
    </a:effectLst>
  </dgm:bg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63082-865D-4169-BE30-AC83920AFBB4}">
      <dsp:nvSpPr>
        <dsp:cNvPr id="0" name=""/>
        <dsp:cNvSpPr/>
      </dsp:nvSpPr>
      <dsp:spPr>
        <a:xfrm>
          <a:off x="5587608" y="5468945"/>
          <a:ext cx="274212" cy="11564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7106" y="0"/>
              </a:lnTo>
              <a:lnTo>
                <a:pt x="137106" y="1156408"/>
              </a:lnTo>
              <a:lnTo>
                <a:pt x="274212" y="1156408"/>
              </a:lnTo>
            </a:path>
          </a:pathLst>
        </a:custGeom>
        <a:noFill/>
        <a:ln w="2857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C00000"/>
            </a:solidFill>
          </a:endParaRPr>
        </a:p>
      </dsp:txBody>
      <dsp:txXfrm>
        <a:off x="5695003" y="6017437"/>
        <a:ext cx="59423" cy="59423"/>
      </dsp:txXfrm>
    </dsp:sp>
    <dsp:sp modelId="{18880327-3DBF-4B2A-9121-3AAFD64E2FB3}">
      <dsp:nvSpPr>
        <dsp:cNvPr id="0" name=""/>
        <dsp:cNvSpPr/>
      </dsp:nvSpPr>
      <dsp:spPr>
        <a:xfrm>
          <a:off x="5587608" y="5468945"/>
          <a:ext cx="238458" cy="2849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9229" y="0"/>
              </a:lnTo>
              <a:lnTo>
                <a:pt x="119229" y="284968"/>
              </a:lnTo>
              <a:lnTo>
                <a:pt x="238458" y="284968"/>
              </a:lnTo>
            </a:path>
          </a:pathLst>
        </a:custGeom>
        <a:noFill/>
        <a:ln w="2857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C00000"/>
            </a:solidFill>
          </a:endParaRPr>
        </a:p>
      </dsp:txBody>
      <dsp:txXfrm>
        <a:off x="5697548" y="5602140"/>
        <a:ext cx="18578" cy="18578"/>
      </dsp:txXfrm>
    </dsp:sp>
    <dsp:sp modelId="{7A18265B-88B7-4C05-BB45-5878135E8A9B}">
      <dsp:nvSpPr>
        <dsp:cNvPr id="0" name=""/>
        <dsp:cNvSpPr/>
      </dsp:nvSpPr>
      <dsp:spPr>
        <a:xfrm>
          <a:off x="5587608" y="4745600"/>
          <a:ext cx="268705" cy="723344"/>
        </a:xfrm>
        <a:custGeom>
          <a:avLst/>
          <a:gdLst/>
          <a:ahLst/>
          <a:cxnLst/>
          <a:rect l="0" t="0" r="0" b="0"/>
          <a:pathLst>
            <a:path>
              <a:moveTo>
                <a:pt x="0" y="723344"/>
              </a:moveTo>
              <a:lnTo>
                <a:pt x="134352" y="723344"/>
              </a:lnTo>
              <a:lnTo>
                <a:pt x="134352" y="0"/>
              </a:lnTo>
              <a:lnTo>
                <a:pt x="268705" y="0"/>
              </a:lnTo>
            </a:path>
          </a:pathLst>
        </a:custGeom>
        <a:noFill/>
        <a:ln w="2857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>
            <a:solidFill>
              <a:srgbClr val="C00000"/>
            </a:solidFill>
          </a:endParaRPr>
        </a:p>
      </dsp:txBody>
      <dsp:txXfrm>
        <a:off x="5702670" y="5087982"/>
        <a:ext cx="38582" cy="38582"/>
      </dsp:txXfrm>
    </dsp:sp>
    <dsp:sp modelId="{71B935B5-59D0-4471-B4F9-8C98708AEEE6}">
      <dsp:nvSpPr>
        <dsp:cNvPr id="0" name=""/>
        <dsp:cNvSpPr/>
      </dsp:nvSpPr>
      <dsp:spPr>
        <a:xfrm>
          <a:off x="2874854" y="5029971"/>
          <a:ext cx="163058" cy="4389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1529" y="0"/>
              </a:lnTo>
              <a:lnTo>
                <a:pt x="81529" y="438974"/>
              </a:lnTo>
              <a:lnTo>
                <a:pt x="163058" y="438974"/>
              </a:lnTo>
            </a:path>
          </a:pathLst>
        </a:custGeom>
        <a:noFill/>
        <a:ln w="38100" cap="flat" cmpd="sng" algn="ctr">
          <a:solidFill>
            <a:schemeClr val="accent6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3">
          <a:schemeClr val="accent6"/>
        </a:lnRef>
        <a:fillRef idx="0">
          <a:schemeClr val="accent6"/>
        </a:fillRef>
        <a:effectRef idx="2">
          <a:schemeClr val="accent6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44677" y="5237751"/>
        <a:ext cx="23414" cy="23414"/>
      </dsp:txXfrm>
    </dsp:sp>
    <dsp:sp modelId="{FD414C28-512D-4343-A0DD-5BEB4F076DC4}">
      <dsp:nvSpPr>
        <dsp:cNvPr id="0" name=""/>
        <dsp:cNvSpPr/>
      </dsp:nvSpPr>
      <dsp:spPr>
        <a:xfrm>
          <a:off x="2874854" y="4305464"/>
          <a:ext cx="174230" cy="724506"/>
        </a:xfrm>
        <a:custGeom>
          <a:avLst/>
          <a:gdLst/>
          <a:ahLst/>
          <a:cxnLst/>
          <a:rect l="0" t="0" r="0" b="0"/>
          <a:pathLst>
            <a:path>
              <a:moveTo>
                <a:pt x="0" y="724506"/>
              </a:moveTo>
              <a:lnTo>
                <a:pt x="87115" y="724506"/>
              </a:lnTo>
              <a:lnTo>
                <a:pt x="87115" y="0"/>
              </a:lnTo>
              <a:lnTo>
                <a:pt x="174230" y="0"/>
              </a:lnTo>
            </a:path>
          </a:pathLst>
        </a:custGeom>
        <a:noFill/>
        <a:ln w="2857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>
            <a:solidFill>
              <a:srgbClr val="C00000"/>
            </a:solidFill>
          </a:endParaRPr>
        </a:p>
      </dsp:txBody>
      <dsp:txXfrm>
        <a:off x="2943340" y="4649088"/>
        <a:ext cx="37258" cy="37258"/>
      </dsp:txXfrm>
    </dsp:sp>
    <dsp:sp modelId="{9036CA5E-31B7-4528-8176-85E8D71A9522}">
      <dsp:nvSpPr>
        <dsp:cNvPr id="0" name=""/>
        <dsp:cNvSpPr/>
      </dsp:nvSpPr>
      <dsp:spPr>
        <a:xfrm>
          <a:off x="453386" y="3703414"/>
          <a:ext cx="294606" cy="1326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7303" y="0"/>
              </a:lnTo>
              <a:lnTo>
                <a:pt x="147303" y="1326557"/>
              </a:lnTo>
              <a:lnTo>
                <a:pt x="294606" y="1326557"/>
              </a:lnTo>
            </a:path>
          </a:pathLst>
        </a:custGeom>
        <a:noFill/>
        <a:ln w="38100" cap="flat" cmpd="sng" algn="ctr">
          <a:solidFill>
            <a:schemeClr val="tx1"/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C00000"/>
            </a:solidFill>
          </a:endParaRPr>
        </a:p>
      </dsp:txBody>
      <dsp:txXfrm>
        <a:off x="566717" y="4332720"/>
        <a:ext cx="67943" cy="67943"/>
      </dsp:txXfrm>
    </dsp:sp>
    <dsp:sp modelId="{D454D3B5-67E9-4607-8F04-99D14346608E}">
      <dsp:nvSpPr>
        <dsp:cNvPr id="0" name=""/>
        <dsp:cNvSpPr/>
      </dsp:nvSpPr>
      <dsp:spPr>
        <a:xfrm>
          <a:off x="6401067" y="3039136"/>
          <a:ext cx="151669" cy="5004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834" y="0"/>
              </a:lnTo>
              <a:lnTo>
                <a:pt x="75834" y="500432"/>
              </a:lnTo>
              <a:lnTo>
                <a:pt x="151669" y="500432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C00000"/>
            </a:solidFill>
          </a:endParaRPr>
        </a:p>
      </dsp:txBody>
      <dsp:txXfrm>
        <a:off x="6463829" y="3276280"/>
        <a:ext cx="26145" cy="26145"/>
      </dsp:txXfrm>
    </dsp:sp>
    <dsp:sp modelId="{B56D5375-E81D-486C-875F-21FF85E47502}">
      <dsp:nvSpPr>
        <dsp:cNvPr id="0" name=""/>
        <dsp:cNvSpPr/>
      </dsp:nvSpPr>
      <dsp:spPr>
        <a:xfrm>
          <a:off x="6401067" y="2310602"/>
          <a:ext cx="151669" cy="728534"/>
        </a:xfrm>
        <a:custGeom>
          <a:avLst/>
          <a:gdLst/>
          <a:ahLst/>
          <a:cxnLst/>
          <a:rect l="0" t="0" r="0" b="0"/>
          <a:pathLst>
            <a:path>
              <a:moveTo>
                <a:pt x="0" y="728534"/>
              </a:moveTo>
              <a:lnTo>
                <a:pt x="75834" y="728534"/>
              </a:lnTo>
              <a:lnTo>
                <a:pt x="75834" y="0"/>
              </a:lnTo>
              <a:lnTo>
                <a:pt x="151669" y="0"/>
              </a:lnTo>
            </a:path>
          </a:pathLst>
        </a:custGeom>
        <a:noFill/>
        <a:ln w="2857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>
            <a:solidFill>
              <a:srgbClr val="C00000"/>
            </a:solidFill>
          </a:endParaRPr>
        </a:p>
      </dsp:txBody>
      <dsp:txXfrm>
        <a:off x="6458298" y="2656265"/>
        <a:ext cx="37207" cy="37207"/>
      </dsp:txXfrm>
    </dsp:sp>
    <dsp:sp modelId="{B0E05979-880D-426D-AAEB-DB60E138E230}">
      <dsp:nvSpPr>
        <dsp:cNvPr id="0" name=""/>
        <dsp:cNvSpPr/>
      </dsp:nvSpPr>
      <dsp:spPr>
        <a:xfrm>
          <a:off x="3575945" y="2993416"/>
          <a:ext cx="21832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7807"/>
              </a:moveTo>
              <a:lnTo>
                <a:pt x="109162" y="47807"/>
              </a:lnTo>
              <a:lnTo>
                <a:pt x="109162" y="45720"/>
              </a:lnTo>
              <a:lnTo>
                <a:pt x="218324" y="4572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>
            <a:solidFill>
              <a:srgbClr val="C00000"/>
            </a:solidFill>
          </a:endParaRPr>
        </a:p>
      </dsp:txBody>
      <dsp:txXfrm>
        <a:off x="3679650" y="3033678"/>
        <a:ext cx="10916" cy="10916"/>
      </dsp:txXfrm>
    </dsp:sp>
    <dsp:sp modelId="{DF847245-2EE5-45C7-A70D-420D30183860}">
      <dsp:nvSpPr>
        <dsp:cNvPr id="0" name=""/>
        <dsp:cNvSpPr/>
      </dsp:nvSpPr>
      <dsp:spPr>
        <a:xfrm>
          <a:off x="453386" y="3041224"/>
          <a:ext cx="276900" cy="662189"/>
        </a:xfrm>
        <a:custGeom>
          <a:avLst/>
          <a:gdLst/>
          <a:ahLst/>
          <a:cxnLst/>
          <a:rect l="0" t="0" r="0" b="0"/>
          <a:pathLst>
            <a:path>
              <a:moveTo>
                <a:pt x="0" y="662189"/>
              </a:moveTo>
              <a:lnTo>
                <a:pt x="138450" y="662189"/>
              </a:lnTo>
              <a:lnTo>
                <a:pt x="138450" y="0"/>
              </a:lnTo>
              <a:lnTo>
                <a:pt x="276900" y="0"/>
              </a:lnTo>
            </a:path>
          </a:pathLst>
        </a:custGeom>
        <a:noFill/>
        <a:ln w="2857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>
            <a:solidFill>
              <a:srgbClr val="C00000"/>
            </a:solidFill>
          </a:endParaRPr>
        </a:p>
      </dsp:txBody>
      <dsp:txXfrm>
        <a:off x="573892" y="3354375"/>
        <a:ext cx="35887" cy="35887"/>
      </dsp:txXfrm>
    </dsp:sp>
    <dsp:sp modelId="{190D4B50-8B2E-4019-83B6-99BC855B6AA1}">
      <dsp:nvSpPr>
        <dsp:cNvPr id="0" name=""/>
        <dsp:cNvSpPr/>
      </dsp:nvSpPr>
      <dsp:spPr>
        <a:xfrm>
          <a:off x="453386" y="1953498"/>
          <a:ext cx="255553" cy="1749915"/>
        </a:xfrm>
        <a:custGeom>
          <a:avLst/>
          <a:gdLst/>
          <a:ahLst/>
          <a:cxnLst/>
          <a:rect l="0" t="0" r="0" b="0"/>
          <a:pathLst>
            <a:path>
              <a:moveTo>
                <a:pt x="0" y="1749915"/>
              </a:moveTo>
              <a:lnTo>
                <a:pt x="127776" y="1749915"/>
              </a:lnTo>
              <a:lnTo>
                <a:pt x="127776" y="0"/>
              </a:lnTo>
              <a:lnTo>
                <a:pt x="255553" y="0"/>
              </a:lnTo>
            </a:path>
          </a:pathLst>
        </a:custGeom>
        <a:noFill/>
        <a:ln w="28575" cap="flat" cmpd="sng" algn="ctr">
          <a:solidFill>
            <a:schemeClr val="tx1"/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>
            <a:solidFill>
              <a:srgbClr val="C00000"/>
            </a:solidFill>
          </a:endParaRPr>
        </a:p>
      </dsp:txBody>
      <dsp:txXfrm>
        <a:off x="536950" y="2784244"/>
        <a:ext cx="88423" cy="88423"/>
      </dsp:txXfrm>
    </dsp:sp>
    <dsp:sp modelId="{3AAAC40D-C602-4242-85A5-BC3F3CCE0FE4}">
      <dsp:nvSpPr>
        <dsp:cNvPr id="0" name=""/>
        <dsp:cNvSpPr/>
      </dsp:nvSpPr>
      <dsp:spPr>
        <a:xfrm rot="16200000">
          <a:off x="-2199307" y="3502246"/>
          <a:ext cx="4903052" cy="402334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cap="none" spc="0" dirty="0">
              <a:ln w="22225"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(2-5)</a:t>
          </a:r>
          <a:r>
            <a:rPr lang="ar-SA" sz="25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المتتابعات الحسابية كدوال </a:t>
          </a:r>
          <a:endParaRPr lang="en-US" sz="25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-2199307" y="3502246"/>
        <a:ext cx="4903052" cy="402334"/>
      </dsp:txXfrm>
    </dsp:sp>
    <dsp:sp modelId="{5003E11B-A719-4255-840B-00427B584A69}">
      <dsp:nvSpPr>
        <dsp:cNvPr id="0" name=""/>
        <dsp:cNvSpPr/>
      </dsp:nvSpPr>
      <dsp:spPr>
        <a:xfrm>
          <a:off x="708939" y="1738005"/>
          <a:ext cx="1618889" cy="430986"/>
        </a:xfrm>
        <a:prstGeom prst="rect">
          <a:avLst/>
        </a:prstGeom>
        <a:solidFill>
          <a:schemeClr val="lt1"/>
        </a:solidFill>
        <a:ln w="25400" cap="flat" cmpd="sng" algn="ctr">
          <a:solidFill>
            <a:srgbClr val="C00000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dirty="0">
              <a:solidFill>
                <a:srgbClr val="C00000"/>
              </a:solidFill>
              <a:cs typeface="AL-Mohanad Bold" pitchFamily="2" charset="-78"/>
            </a:rPr>
            <a:t>مفهوم أساسي </a:t>
          </a:r>
          <a:endParaRPr lang="en-US" sz="2500" b="1" kern="1200" dirty="0">
            <a:solidFill>
              <a:srgbClr val="C00000"/>
            </a:solidFill>
            <a:cs typeface="AL-Mohanad Bold" pitchFamily="2" charset="-78"/>
          </a:endParaRPr>
        </a:p>
      </dsp:txBody>
      <dsp:txXfrm>
        <a:off x="708939" y="1738005"/>
        <a:ext cx="1618889" cy="430986"/>
      </dsp:txXfrm>
    </dsp:sp>
    <dsp:sp modelId="{BAAA33DF-4696-45BB-9D15-B9239523F4AF}">
      <dsp:nvSpPr>
        <dsp:cNvPr id="0" name=""/>
        <dsp:cNvSpPr/>
      </dsp:nvSpPr>
      <dsp:spPr>
        <a:xfrm>
          <a:off x="730286" y="2688189"/>
          <a:ext cx="2845659" cy="706068"/>
        </a:xfrm>
        <a:prstGeom prst="rect">
          <a:avLst/>
        </a:prstGeom>
        <a:solidFill>
          <a:schemeClr val="accent1"/>
        </a:solidFill>
        <a:ln>
          <a:noFill/>
        </a:ln>
        <a:effectLst/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1">
            <a:lnSpc>
              <a:spcPts val="2200"/>
            </a:lnSpc>
            <a:spcBef>
              <a:spcPct val="0"/>
            </a:spcBef>
            <a:spcAft>
              <a:spcPts val="600"/>
            </a:spcAft>
            <a:buNone/>
          </a:pPr>
          <a:r>
            <a:rPr lang="ar-SA" sz="2800" b="0" kern="120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Avenir Next LT Pro"/>
              <a:ea typeface="+mn-ea"/>
              <a:cs typeface="AL-Mohanad Bold" pitchFamily="2" charset="-78"/>
            </a:rPr>
            <a:t>  </a:t>
          </a:r>
          <a:r>
            <a:rPr lang="ar-SA" sz="2800" b="0" kern="120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  <a:latin typeface="Avenir Next LT Pro"/>
              <a:ea typeface="+mn-ea"/>
              <a:cs typeface="AL-Mohanad Bold" pitchFamily="2" charset="-78"/>
            </a:rPr>
            <a:t>تمييز المتتابعة الحسابية </a:t>
          </a:r>
          <a:endParaRPr lang="en-US" sz="2800" b="0" kern="1200" cap="none" spc="0" dirty="0">
            <a:ln w="0"/>
            <a:solidFill>
              <a:srgbClr val="002060"/>
            </a:solidFill>
            <a:effectLst>
              <a:outerShdw blurRad="38100" dist="19050" dir="2700000" algn="tl" rotWithShape="0">
                <a:srgbClr val="000000">
                  <a:alpha val="40000"/>
                </a:srgbClr>
              </a:outerShdw>
            </a:effectLst>
            <a:latin typeface="Avenir Next LT Pro"/>
            <a:ea typeface="+mn-ea"/>
            <a:cs typeface="AL-Mohanad Bold" pitchFamily="2" charset="-78"/>
          </a:endParaRPr>
        </a:p>
      </dsp:txBody>
      <dsp:txXfrm>
        <a:off x="730286" y="2688189"/>
        <a:ext cx="2845659" cy="706068"/>
      </dsp:txXfrm>
    </dsp:sp>
    <dsp:sp modelId="{F300448A-A564-4D8D-898E-765C1F1E4428}">
      <dsp:nvSpPr>
        <dsp:cNvPr id="0" name=""/>
        <dsp:cNvSpPr/>
      </dsp:nvSpPr>
      <dsp:spPr>
        <a:xfrm>
          <a:off x="3794270" y="2635288"/>
          <a:ext cx="2606796" cy="807695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1">
            <a:lnSpc>
              <a:spcPts val="2200"/>
            </a:lnSpc>
            <a:spcBef>
              <a:spcPct val="0"/>
            </a:spcBef>
            <a:spcAft>
              <a:spcPts val="600"/>
            </a:spcAft>
            <a:buNone/>
          </a:pPr>
          <a:r>
            <a:rPr lang="ar-SA" sz="2200" b="1" kern="1200" dirty="0">
              <a:solidFill>
                <a:srgbClr val="C00000"/>
              </a:solidFill>
              <a:latin typeface="Avenir Next LT Pro"/>
              <a:ea typeface="+mn-ea"/>
              <a:cs typeface="AL-Mohanad Bold" pitchFamily="2" charset="-78"/>
            </a:rPr>
            <a:t> </a:t>
          </a:r>
          <a:r>
            <a:rPr lang="ar-SA" sz="2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venir Next LT Pro"/>
              <a:ea typeface="+mn-ea"/>
              <a:cs typeface="AL-Mohanad Bold" pitchFamily="2" charset="-78"/>
            </a:rPr>
            <a:t>متى نقول عن المتتابعة </a:t>
          </a:r>
        </a:p>
        <a:p>
          <a:pPr marL="0" lvl="0" indent="0" algn="ctr" defTabSz="1111250" rtl="1">
            <a:lnSpc>
              <a:spcPts val="2200"/>
            </a:lnSpc>
            <a:spcBef>
              <a:spcPct val="0"/>
            </a:spcBef>
            <a:spcAft>
              <a:spcPts val="600"/>
            </a:spcAft>
            <a:buNone/>
          </a:pPr>
          <a:r>
            <a:rPr lang="ar-SA" sz="2200" b="0" kern="12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venir Next LT Pro"/>
              <a:ea typeface="+mn-ea"/>
              <a:cs typeface="AL-Mohanad Bold" pitchFamily="2" charset="-78"/>
            </a:rPr>
            <a:t>أنها حسابية  أنها خطية </a:t>
          </a:r>
          <a:endParaRPr lang="en-US" sz="22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  <a:latin typeface="Avenir Next LT Pro"/>
            <a:ea typeface="+mn-ea"/>
            <a:cs typeface="AL-Mohanad Bold" pitchFamily="2" charset="-78"/>
          </a:endParaRPr>
        </a:p>
      </dsp:txBody>
      <dsp:txXfrm>
        <a:off x="3794270" y="2635288"/>
        <a:ext cx="2606796" cy="807695"/>
      </dsp:txXfrm>
    </dsp:sp>
    <dsp:sp modelId="{97677F9A-0D45-4164-AB1D-AFA93BDEA133}">
      <dsp:nvSpPr>
        <dsp:cNvPr id="0" name=""/>
        <dsp:cNvSpPr/>
      </dsp:nvSpPr>
      <dsp:spPr>
        <a:xfrm>
          <a:off x="6552737" y="2088563"/>
          <a:ext cx="1882180" cy="444078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rgbClr val="C00000"/>
              </a:solidFill>
              <a:latin typeface="Adobe Arabic" panose="02040503050201020203" pitchFamily="18" charset="-78"/>
              <a:cs typeface="Adobe Arabic" panose="02040503050201020203" pitchFamily="18" charset="-78"/>
            </a:rPr>
            <a:t> </a:t>
          </a:r>
          <a:r>
            <a:rPr lang="ar-SA" sz="2400" b="1" kern="1200" dirty="0">
              <a:solidFill>
                <a:schemeClr val="accent6"/>
              </a:solidFill>
              <a:latin typeface="Adobe Arabic" panose="02040503050201020203" pitchFamily="18" charset="-78"/>
              <a:cs typeface="Adobe Arabic" panose="02040503050201020203" pitchFamily="18" charset="-78"/>
            </a:rPr>
            <a:t>إذا كان الأساس ثابت </a:t>
          </a:r>
          <a:endParaRPr lang="en-US" sz="2400" b="1" kern="1200" dirty="0">
            <a:solidFill>
              <a:schemeClr val="accent6"/>
            </a:solidFill>
            <a:latin typeface="Adobe Arabic" panose="02040503050201020203" pitchFamily="18" charset="-78"/>
            <a:cs typeface="Adobe Arabic" panose="02040503050201020203" pitchFamily="18" charset="-78"/>
          </a:endParaRPr>
        </a:p>
      </dsp:txBody>
      <dsp:txXfrm>
        <a:off x="6552737" y="2088563"/>
        <a:ext cx="1882180" cy="444078"/>
      </dsp:txXfrm>
    </dsp:sp>
    <dsp:sp modelId="{29D1C0F5-95F0-4526-9C8A-7D36A1249BE4}">
      <dsp:nvSpPr>
        <dsp:cNvPr id="0" name=""/>
        <dsp:cNvSpPr/>
      </dsp:nvSpPr>
      <dsp:spPr>
        <a:xfrm>
          <a:off x="6552737" y="3288413"/>
          <a:ext cx="1671354" cy="502311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>
              <a:solidFill>
                <a:srgbClr val="C00000"/>
              </a:solidFill>
              <a:latin typeface="Adobe نسخ Medium" panose="01010101010101010101" pitchFamily="50" charset="-78"/>
              <a:ea typeface="+mn-ea"/>
              <a:cs typeface="Adobe نسخ Medium" panose="01010101010101010101" pitchFamily="50" charset="-78"/>
            </a:rPr>
            <a:t> </a:t>
          </a:r>
          <a:r>
            <a:rPr lang="ar-SA" sz="2400" b="1" kern="1200" dirty="0">
              <a:solidFill>
                <a:srgbClr val="002060"/>
              </a:solidFill>
              <a:latin typeface="Adobe نسخ Medium" panose="01010101010101010101" pitchFamily="50" charset="-78"/>
              <a:ea typeface="+mn-ea"/>
              <a:cs typeface="Adobe نسخ Medium" panose="01010101010101010101" pitchFamily="50" charset="-78"/>
            </a:rPr>
            <a:t>كيفية الحد التالي </a:t>
          </a:r>
          <a:endParaRPr lang="en-US" sz="2400" b="1" kern="1200" dirty="0">
            <a:solidFill>
              <a:srgbClr val="002060"/>
            </a:solidFill>
            <a:latin typeface="Adobe نسخ Medium" panose="01010101010101010101" pitchFamily="50" charset="-78"/>
            <a:ea typeface="+mn-ea"/>
            <a:cs typeface="Adobe نسخ Medium" panose="01010101010101010101" pitchFamily="50" charset="-78"/>
          </a:endParaRPr>
        </a:p>
      </dsp:txBody>
      <dsp:txXfrm>
        <a:off x="6552737" y="3288413"/>
        <a:ext cx="1671354" cy="502311"/>
      </dsp:txXfrm>
    </dsp:sp>
    <dsp:sp modelId="{A60E55B1-4C22-4049-A1AA-60E582FBDF97}">
      <dsp:nvSpPr>
        <dsp:cNvPr id="0" name=""/>
        <dsp:cNvSpPr/>
      </dsp:nvSpPr>
      <dsp:spPr>
        <a:xfrm>
          <a:off x="747992" y="4579270"/>
          <a:ext cx="2126861" cy="901401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ts val="9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000" b="1" kern="1200" dirty="0">
              <a:solidFill>
                <a:srgbClr val="C00000"/>
              </a:solidFill>
              <a:latin typeface="Adobe نسخ Medium" panose="01010101010101010101" pitchFamily="50" charset="-78"/>
              <a:cs typeface="Adobe نسخ Medium" panose="01010101010101010101" pitchFamily="50" charset="-78"/>
            </a:rPr>
            <a:t> </a:t>
          </a:r>
        </a:p>
        <a:p>
          <a:pPr marL="0" lvl="0" indent="0" algn="ctr" defTabSz="1333500">
            <a:lnSpc>
              <a:spcPts val="9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000" b="1" kern="1200" dirty="0">
              <a:solidFill>
                <a:srgbClr val="C00000"/>
              </a:solidFill>
              <a:latin typeface="Adobe نسخ Medium" panose="01010101010101010101" pitchFamily="50" charset="-78"/>
              <a:cs typeface="Adobe نسخ Medium" panose="01010101010101010101" pitchFamily="50" charset="-78"/>
            </a:rPr>
            <a:t>الحد النوني </a:t>
          </a:r>
        </a:p>
        <a:p>
          <a:pPr marL="0" lvl="0" indent="0" algn="ctr" defTabSz="1333500">
            <a:lnSpc>
              <a:spcPts val="9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000" b="1" kern="1200" dirty="0">
              <a:solidFill>
                <a:srgbClr val="C00000"/>
              </a:solidFill>
              <a:latin typeface="Adobe نسخ Medium" panose="01010101010101010101" pitchFamily="50" charset="-78"/>
              <a:cs typeface="Adobe نسخ Medium" panose="01010101010101010101" pitchFamily="50" charset="-78"/>
            </a:rPr>
            <a:t>في متتابعة حسابية  </a:t>
          </a:r>
          <a:endParaRPr lang="en-US" sz="3000" b="1" kern="1200" dirty="0">
            <a:solidFill>
              <a:srgbClr val="C00000"/>
            </a:solidFill>
            <a:latin typeface="Adobe نسخ Medium" panose="01010101010101010101" pitchFamily="50" charset="-78"/>
            <a:cs typeface="Adobe نسخ Medium" panose="01010101010101010101" pitchFamily="50" charset="-78"/>
          </a:endParaRPr>
        </a:p>
      </dsp:txBody>
      <dsp:txXfrm>
        <a:off x="747992" y="4579270"/>
        <a:ext cx="2126861" cy="901401"/>
      </dsp:txXfrm>
    </dsp:sp>
    <dsp:sp modelId="{FDF4E67C-4149-41A9-9E62-4C9351008704}">
      <dsp:nvSpPr>
        <dsp:cNvPr id="0" name=""/>
        <dsp:cNvSpPr/>
      </dsp:nvSpPr>
      <dsp:spPr>
        <a:xfrm>
          <a:off x="3049084" y="4069659"/>
          <a:ext cx="1680316" cy="471610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cap="none" spc="0" dirty="0">
              <a:ln w="9525">
                <a:prstDash val="solid"/>
              </a:ln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ar-SA" sz="2500" b="1" kern="1200" cap="none" spc="0" dirty="0">
              <a:ln w="9525">
                <a:prstDash val="solid"/>
              </a:ln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القانون</a:t>
          </a:r>
          <a:r>
            <a:rPr lang="ar-SA" sz="2500" b="1" kern="1200" cap="none" spc="0" dirty="0">
              <a:ln w="9525">
                <a:prstDash val="solid"/>
              </a:ln>
              <a:solidFill>
                <a:srgbClr val="C00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endParaRPr lang="en-US" sz="2500" b="0" kern="1200" cap="none" spc="0" dirty="0">
            <a:ln w="9525">
              <a:solidFill>
                <a:srgbClr val="C00000"/>
              </a:solidFill>
              <a:prstDash val="solid"/>
            </a:ln>
            <a:solidFill>
              <a:srgbClr val="C00000"/>
            </a:solidFill>
            <a:effectLst/>
            <a:latin typeface="+mj-lt"/>
            <a:ea typeface="+mn-ea"/>
            <a:cs typeface="AGA Dimnah Regular" pitchFamily="2" charset="-78"/>
          </a:endParaRPr>
        </a:p>
      </dsp:txBody>
      <dsp:txXfrm>
        <a:off x="3049084" y="4069659"/>
        <a:ext cx="1680316" cy="471610"/>
      </dsp:txXfrm>
    </dsp:sp>
    <dsp:sp modelId="{89A2ADC2-B147-43A1-A939-D32283AB3725}">
      <dsp:nvSpPr>
        <dsp:cNvPr id="0" name=""/>
        <dsp:cNvSpPr/>
      </dsp:nvSpPr>
      <dsp:spPr>
        <a:xfrm>
          <a:off x="3037913" y="5158110"/>
          <a:ext cx="2549694" cy="621670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cap="none" spc="0" dirty="0">
              <a:ln w="9525">
                <a:prstDash val="solid"/>
              </a:ln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dobe نسخ Medium" panose="01010101010101010101" pitchFamily="50" charset="-78"/>
              <a:ea typeface="+mn-ea"/>
              <a:cs typeface="Adobe نسخ Medium" panose="01010101010101010101" pitchFamily="50" charset="-78"/>
            </a:rPr>
            <a:t> كيفية إيجاد الحد النوني  </a:t>
          </a:r>
          <a:endParaRPr lang="en-US" sz="2500" b="1" kern="1200" cap="none" spc="0" dirty="0">
            <a:ln w="9525">
              <a:prstDash val="solid"/>
            </a:ln>
            <a:solidFill>
              <a:schemeClr val="tx1"/>
            </a:solidFill>
            <a:effectLst>
              <a:outerShdw blurRad="38100" dist="38100" dir="2700000" algn="tl" rotWithShape="0">
                <a:srgbClr val="000000">
                  <a:alpha val="43137"/>
                </a:srgbClr>
              </a:outerShdw>
            </a:effectLst>
            <a:latin typeface="Adobe نسخ Medium" panose="01010101010101010101" pitchFamily="50" charset="-78"/>
            <a:ea typeface="+mn-ea"/>
            <a:cs typeface="Adobe نسخ Medium" panose="01010101010101010101" pitchFamily="50" charset="-78"/>
          </a:endParaRPr>
        </a:p>
      </dsp:txBody>
      <dsp:txXfrm>
        <a:off x="3037913" y="5158110"/>
        <a:ext cx="2549694" cy="621670"/>
      </dsp:txXfrm>
    </dsp:sp>
    <dsp:sp modelId="{829BF153-DB89-422F-9CA9-54B7EB61B4A1}">
      <dsp:nvSpPr>
        <dsp:cNvPr id="0" name=""/>
        <dsp:cNvSpPr/>
      </dsp:nvSpPr>
      <dsp:spPr>
        <a:xfrm>
          <a:off x="5856313" y="4476547"/>
          <a:ext cx="2162990" cy="538106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dirty="0">
              <a:solidFill>
                <a:srgbClr val="C00000"/>
              </a:solidFill>
              <a:effectLst/>
              <a:latin typeface="Adobe Arabic" panose="02040503050201020203" pitchFamily="18" charset="-78"/>
              <a:ea typeface="+mn-ea"/>
              <a:cs typeface="Adobe Arabic" panose="02040503050201020203" pitchFamily="18" charset="-78"/>
            </a:rPr>
            <a:t>كتابة معادلة الحد النوني </a:t>
          </a:r>
          <a:endParaRPr lang="en-US" sz="2500" b="1" kern="1200" dirty="0">
            <a:solidFill>
              <a:srgbClr val="C00000"/>
            </a:solidFill>
            <a:effectLst/>
            <a:latin typeface="Adobe Arabic" panose="02040503050201020203" pitchFamily="18" charset="-78"/>
            <a:ea typeface="+mn-ea"/>
            <a:cs typeface="Adobe Arabic" panose="02040503050201020203" pitchFamily="18" charset="-78"/>
          </a:endParaRPr>
        </a:p>
      </dsp:txBody>
      <dsp:txXfrm>
        <a:off x="5856313" y="4476547"/>
        <a:ext cx="2162990" cy="538106"/>
      </dsp:txXfrm>
    </dsp:sp>
    <dsp:sp modelId="{630E9A17-3490-4F4D-9B6A-08BC12257EE7}">
      <dsp:nvSpPr>
        <dsp:cNvPr id="0" name=""/>
        <dsp:cNvSpPr/>
      </dsp:nvSpPr>
      <dsp:spPr>
        <a:xfrm>
          <a:off x="5826066" y="5495476"/>
          <a:ext cx="2807477" cy="516874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b="1" kern="1200" dirty="0">
              <a:solidFill>
                <a:srgbClr val="C00000"/>
              </a:solidFill>
              <a:effectLst/>
              <a:latin typeface="Adobe Arabic" panose="02040503050201020203" pitchFamily="18" charset="-78"/>
              <a:ea typeface="+mn-ea"/>
              <a:cs typeface="Adobe Arabic" panose="02040503050201020203" pitchFamily="18" charset="-78"/>
            </a:rPr>
            <a:t> كيفية إيجاد الحد</a:t>
          </a:r>
          <a:endParaRPr lang="en-US" sz="2500" b="1" kern="1200" dirty="0">
            <a:solidFill>
              <a:srgbClr val="C00000"/>
            </a:solidFill>
            <a:effectLst/>
            <a:latin typeface="Adobe Arabic" panose="02040503050201020203" pitchFamily="18" charset="-78"/>
            <a:ea typeface="+mn-ea"/>
            <a:cs typeface="Adobe Arabic" panose="02040503050201020203" pitchFamily="18" charset="-78"/>
          </a:endParaRPr>
        </a:p>
      </dsp:txBody>
      <dsp:txXfrm>
        <a:off x="5826066" y="5495476"/>
        <a:ext cx="2807477" cy="516874"/>
      </dsp:txXfrm>
    </dsp:sp>
    <dsp:sp modelId="{FBB08EA4-8236-4EE9-AE95-BC5EC1D94E97}">
      <dsp:nvSpPr>
        <dsp:cNvPr id="0" name=""/>
        <dsp:cNvSpPr/>
      </dsp:nvSpPr>
      <dsp:spPr>
        <a:xfrm>
          <a:off x="5861821" y="6415444"/>
          <a:ext cx="2472086" cy="419819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flat" dir="t"/>
        </a:scene3d>
        <a:sp3d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>
              <a:solidFill>
                <a:srgbClr val="C00000"/>
              </a:solidFill>
            </a:rPr>
            <a:t> </a:t>
          </a:r>
          <a:r>
            <a:rPr lang="ar-SA" sz="2500" b="1" kern="1200" dirty="0">
              <a:solidFill>
                <a:srgbClr val="C00000"/>
              </a:solidFill>
              <a:effectLst/>
              <a:latin typeface="Adobe Arabic" panose="02040503050201020203" pitchFamily="18" charset="-78"/>
              <a:ea typeface="+mn-ea"/>
              <a:cs typeface="Adobe Arabic" panose="02040503050201020203" pitchFamily="18" charset="-78"/>
            </a:rPr>
            <a:t>كيفية إيجاد قيمة  الحد </a:t>
          </a:r>
          <a:endParaRPr lang="en-US" sz="2500" kern="1200" dirty="0">
            <a:solidFill>
              <a:srgbClr val="C00000"/>
            </a:solidFill>
          </a:endParaRPr>
        </a:p>
      </dsp:txBody>
      <dsp:txXfrm>
        <a:off x="5861821" y="6415444"/>
        <a:ext cx="2472086" cy="4198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809994-0008-4336-9AB5-4B3C1DD51A22}">
      <dsp:nvSpPr>
        <dsp:cNvPr id="0" name=""/>
        <dsp:cNvSpPr/>
      </dsp:nvSpPr>
      <dsp:spPr>
        <a:xfrm>
          <a:off x="1708" y="101435"/>
          <a:ext cx="1021473" cy="408589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900" b="1" kern="1200" dirty="0"/>
            <a:t>مثال </a:t>
          </a:r>
          <a:endParaRPr lang="en-US" sz="1900" b="1" kern="1200" dirty="0"/>
        </a:p>
      </dsp:txBody>
      <dsp:txXfrm>
        <a:off x="206003" y="101435"/>
        <a:ext cx="612884" cy="408589"/>
      </dsp:txXfrm>
    </dsp:sp>
    <dsp:sp modelId="{9621D253-DAEC-4E27-965C-FFA97987A0B2}">
      <dsp:nvSpPr>
        <dsp:cNvPr id="0" name=""/>
        <dsp:cNvSpPr/>
      </dsp:nvSpPr>
      <dsp:spPr>
        <a:xfrm>
          <a:off x="921034" y="101435"/>
          <a:ext cx="1021473" cy="408589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900" b="1" kern="1200" dirty="0"/>
            <a:t>تحقق </a:t>
          </a:r>
          <a:endParaRPr lang="en-US" sz="1900" b="1" kern="1200" dirty="0"/>
        </a:p>
      </dsp:txBody>
      <dsp:txXfrm>
        <a:off x="1125329" y="101435"/>
        <a:ext cx="612884" cy="4085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F900C0-3759-40F2-B91C-30489FE13A17}">
      <dsp:nvSpPr>
        <dsp:cNvPr id="0" name=""/>
        <dsp:cNvSpPr/>
      </dsp:nvSpPr>
      <dsp:spPr>
        <a:xfrm>
          <a:off x="323" y="228814"/>
          <a:ext cx="689807" cy="41388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rgbClr val="006600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مثال </a:t>
          </a:r>
          <a:endParaRPr lang="en-US" sz="1800" b="1" kern="1200" dirty="0"/>
        </a:p>
      </dsp:txBody>
      <dsp:txXfrm>
        <a:off x="12445" y="240936"/>
        <a:ext cx="665563" cy="389640"/>
      </dsp:txXfrm>
    </dsp:sp>
    <dsp:sp modelId="{AFE83BDD-5C13-4F5A-B711-1800E9985D68}">
      <dsp:nvSpPr>
        <dsp:cNvPr id="0" name=""/>
        <dsp:cNvSpPr/>
      </dsp:nvSpPr>
      <dsp:spPr>
        <a:xfrm>
          <a:off x="759111" y="350220"/>
          <a:ext cx="146239" cy="1710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b="1" kern="1200"/>
        </a:p>
      </dsp:txBody>
      <dsp:txXfrm>
        <a:off x="759111" y="384434"/>
        <a:ext cx="102367" cy="102644"/>
      </dsp:txXfrm>
    </dsp:sp>
    <dsp:sp modelId="{49E70FC7-09F2-4C55-9C15-1FC6641B86A7}">
      <dsp:nvSpPr>
        <dsp:cNvPr id="0" name=""/>
        <dsp:cNvSpPr/>
      </dsp:nvSpPr>
      <dsp:spPr>
        <a:xfrm>
          <a:off x="966053" y="228814"/>
          <a:ext cx="689807" cy="41388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rgbClr val="006600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تحقق </a:t>
          </a:r>
          <a:endParaRPr lang="en-US" sz="1800" b="1" kern="1200" dirty="0"/>
        </a:p>
      </dsp:txBody>
      <dsp:txXfrm>
        <a:off x="978175" y="240936"/>
        <a:ext cx="665563" cy="3896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F900C0-3759-40F2-B91C-30489FE13A17}">
      <dsp:nvSpPr>
        <dsp:cNvPr id="0" name=""/>
        <dsp:cNvSpPr/>
      </dsp:nvSpPr>
      <dsp:spPr>
        <a:xfrm>
          <a:off x="323" y="102222"/>
          <a:ext cx="689807" cy="41388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مثال </a:t>
          </a:r>
          <a:endParaRPr lang="en-US" sz="1800" b="1" kern="1200" dirty="0"/>
        </a:p>
      </dsp:txBody>
      <dsp:txXfrm>
        <a:off x="12445" y="114344"/>
        <a:ext cx="665563" cy="389640"/>
      </dsp:txXfrm>
    </dsp:sp>
    <dsp:sp modelId="{AFE83BDD-5C13-4F5A-B711-1800E9985D68}">
      <dsp:nvSpPr>
        <dsp:cNvPr id="0" name=""/>
        <dsp:cNvSpPr/>
      </dsp:nvSpPr>
      <dsp:spPr>
        <a:xfrm>
          <a:off x="759111" y="223628"/>
          <a:ext cx="146239" cy="1710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b="1" kern="1200"/>
        </a:p>
      </dsp:txBody>
      <dsp:txXfrm>
        <a:off x="759111" y="257842"/>
        <a:ext cx="102367" cy="102644"/>
      </dsp:txXfrm>
    </dsp:sp>
    <dsp:sp modelId="{49E70FC7-09F2-4C55-9C15-1FC6641B86A7}">
      <dsp:nvSpPr>
        <dsp:cNvPr id="0" name=""/>
        <dsp:cNvSpPr/>
      </dsp:nvSpPr>
      <dsp:spPr>
        <a:xfrm>
          <a:off x="966053" y="102222"/>
          <a:ext cx="689807" cy="41388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تحقق </a:t>
          </a:r>
          <a:endParaRPr lang="en-US" sz="1800" b="1" kern="1200" dirty="0"/>
        </a:p>
      </dsp:txBody>
      <dsp:txXfrm>
        <a:off x="978175" y="114344"/>
        <a:ext cx="665563" cy="3896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F900C0-3759-40F2-B91C-30489FE13A17}">
      <dsp:nvSpPr>
        <dsp:cNvPr id="0" name=""/>
        <dsp:cNvSpPr/>
      </dsp:nvSpPr>
      <dsp:spPr>
        <a:xfrm>
          <a:off x="323" y="228814"/>
          <a:ext cx="689807" cy="4138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مثال </a:t>
          </a:r>
          <a:endParaRPr lang="en-US" sz="1800" b="1" kern="1200" dirty="0"/>
        </a:p>
      </dsp:txBody>
      <dsp:txXfrm>
        <a:off x="12445" y="240936"/>
        <a:ext cx="665563" cy="389640"/>
      </dsp:txXfrm>
    </dsp:sp>
    <dsp:sp modelId="{AFE83BDD-5C13-4F5A-B711-1800E9985D68}">
      <dsp:nvSpPr>
        <dsp:cNvPr id="0" name=""/>
        <dsp:cNvSpPr/>
      </dsp:nvSpPr>
      <dsp:spPr>
        <a:xfrm>
          <a:off x="759111" y="350220"/>
          <a:ext cx="146239" cy="1710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b="1" kern="1200"/>
        </a:p>
      </dsp:txBody>
      <dsp:txXfrm>
        <a:off x="759111" y="384434"/>
        <a:ext cx="102367" cy="102644"/>
      </dsp:txXfrm>
    </dsp:sp>
    <dsp:sp modelId="{49E70FC7-09F2-4C55-9C15-1FC6641B86A7}">
      <dsp:nvSpPr>
        <dsp:cNvPr id="0" name=""/>
        <dsp:cNvSpPr/>
      </dsp:nvSpPr>
      <dsp:spPr>
        <a:xfrm>
          <a:off x="966053" y="228814"/>
          <a:ext cx="689807" cy="4138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تحقق </a:t>
          </a:r>
          <a:endParaRPr lang="en-US" sz="1800" b="1" kern="1200" dirty="0"/>
        </a:p>
      </dsp:txBody>
      <dsp:txXfrm>
        <a:off x="978175" y="240936"/>
        <a:ext cx="665563" cy="3896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F900C0-3759-40F2-B91C-30489FE13A17}">
      <dsp:nvSpPr>
        <dsp:cNvPr id="0" name=""/>
        <dsp:cNvSpPr/>
      </dsp:nvSpPr>
      <dsp:spPr>
        <a:xfrm>
          <a:off x="323" y="228814"/>
          <a:ext cx="689807" cy="4138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C0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مثال </a:t>
          </a:r>
          <a:endParaRPr lang="en-US" sz="1800" b="1" kern="1200" dirty="0"/>
        </a:p>
      </dsp:txBody>
      <dsp:txXfrm>
        <a:off x="12445" y="240936"/>
        <a:ext cx="665563" cy="389640"/>
      </dsp:txXfrm>
    </dsp:sp>
    <dsp:sp modelId="{AFE83BDD-5C13-4F5A-B711-1800E9985D68}">
      <dsp:nvSpPr>
        <dsp:cNvPr id="0" name=""/>
        <dsp:cNvSpPr/>
      </dsp:nvSpPr>
      <dsp:spPr>
        <a:xfrm>
          <a:off x="759111" y="350220"/>
          <a:ext cx="146239" cy="1710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b="1" kern="1200"/>
        </a:p>
      </dsp:txBody>
      <dsp:txXfrm>
        <a:off x="759111" y="384434"/>
        <a:ext cx="102367" cy="102644"/>
      </dsp:txXfrm>
    </dsp:sp>
    <dsp:sp modelId="{49E70FC7-09F2-4C55-9C15-1FC6641B86A7}">
      <dsp:nvSpPr>
        <dsp:cNvPr id="0" name=""/>
        <dsp:cNvSpPr/>
      </dsp:nvSpPr>
      <dsp:spPr>
        <a:xfrm>
          <a:off x="966053" y="228814"/>
          <a:ext cx="689807" cy="41388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C0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تحقق </a:t>
          </a:r>
          <a:endParaRPr lang="en-US" sz="1800" b="1" kern="1200" dirty="0"/>
        </a:p>
      </dsp:txBody>
      <dsp:txXfrm>
        <a:off x="978175" y="240936"/>
        <a:ext cx="665563" cy="3896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>
            <a:extLst>
              <a:ext uri="{FF2B5EF4-FFF2-40B4-BE49-F238E27FC236}">
                <a16:creationId xmlns:a16="http://schemas.microsoft.com/office/drawing/2014/main" id="{A7019277-9337-429B-82D6-F67035B594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1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7CB84781-1078-4555-B123-7666CE00E0E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 eaLnBrk="1" hangingPunct="1">
              <a:defRPr sz="1200"/>
            </a:lvl1pPr>
          </a:lstStyle>
          <a:p>
            <a:pPr>
              <a:defRPr/>
            </a:pPr>
            <a:fld id="{CF33CF3F-B04D-423E-9481-80240C2EDAE8}" type="datetimeFigureOut">
              <a:rPr lang="en-US"/>
              <a:pPr>
                <a:defRPr/>
              </a:pPr>
              <a:t>10/13/2020</a:t>
            </a:fld>
            <a:endParaRPr lang="en-US"/>
          </a:p>
        </p:txBody>
      </p:sp>
      <p:sp>
        <p:nvSpPr>
          <p:cNvPr id="4" name="عنصر نائب لصورة الشريحة 3">
            <a:extLst>
              <a:ext uri="{FF2B5EF4-FFF2-40B4-BE49-F238E27FC236}">
                <a16:creationId xmlns:a16="http://schemas.microsoft.com/office/drawing/2014/main" id="{B557BA4F-74EF-4E5D-B6B6-F58B1E341E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en-US" noProof="0"/>
          </a:p>
        </p:txBody>
      </p:sp>
      <p:sp>
        <p:nvSpPr>
          <p:cNvPr id="5" name="عنصر نائب للملاحظات 4">
            <a:extLst>
              <a:ext uri="{FF2B5EF4-FFF2-40B4-BE49-F238E27FC236}">
                <a16:creationId xmlns:a16="http://schemas.microsoft.com/office/drawing/2014/main" id="{A4D2477E-8702-4EF7-9318-D3563D3122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noProof="0"/>
              <a:t>انقر لتحرير أنماط نص الشكل الرئيسي</a:t>
            </a:r>
          </a:p>
          <a:p>
            <a:pPr lvl="1"/>
            <a:r>
              <a:rPr lang="ar-SA" noProof="0"/>
              <a:t>المستوى الثاني</a:t>
            </a:r>
          </a:p>
          <a:p>
            <a:pPr lvl="2"/>
            <a:r>
              <a:rPr lang="ar-SA" noProof="0"/>
              <a:t>المستوى الثالث</a:t>
            </a:r>
          </a:p>
          <a:p>
            <a:pPr lvl="3"/>
            <a:r>
              <a:rPr lang="ar-SA" noProof="0"/>
              <a:t>المستوى الرابع</a:t>
            </a:r>
          </a:p>
          <a:p>
            <a:pPr lvl="4"/>
            <a:r>
              <a:rPr lang="ar-SA" noProof="0"/>
              <a:t>المستوى الخامس</a:t>
            </a:r>
            <a:endParaRPr lang="en-US" noProof="0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6857AA27-9D18-493A-A782-A32A9BFF386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1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AFE4A44F-F119-4B5A-A13D-B362129309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 eaLnBrk="1" hangingPunct="1">
              <a:defRPr sz="1200"/>
            </a:lvl1pPr>
          </a:lstStyle>
          <a:p>
            <a:pPr>
              <a:defRPr/>
            </a:pPr>
            <a:fld id="{B604E453-D085-46DC-88F7-5BE9640175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عنصر نائب لصورة الشريحة 1">
            <a:extLst>
              <a:ext uri="{FF2B5EF4-FFF2-40B4-BE49-F238E27FC236}">
                <a16:creationId xmlns:a16="http://schemas.microsoft.com/office/drawing/2014/main" id="{1E5F9E94-A534-4183-8C4E-6DF6451DA8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عنصر نائب للملاحظات 2">
            <a:extLst>
              <a:ext uri="{FF2B5EF4-FFF2-40B4-BE49-F238E27FC236}">
                <a16:creationId xmlns:a16="http://schemas.microsoft.com/office/drawing/2014/main" id="{FD3F8A08-0BD1-4DE1-812E-0D6774CC1C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100" name="عنصر نائب لرقم الشريحة 3">
            <a:extLst>
              <a:ext uri="{FF2B5EF4-FFF2-40B4-BE49-F238E27FC236}">
                <a16:creationId xmlns:a16="http://schemas.microsoft.com/office/drawing/2014/main" id="{B96020E8-FB96-43D1-83A9-5228C4F595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DE26E02-0401-476E-AAED-3B1C4BEBFBD0}" type="slidenum">
              <a:rPr lang="en-US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B909660-1224-4110-9558-01FB3E5E2A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7E061D9-1C93-4599-A28B-61CF2B5087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C6D10A3-4F8E-463C-99D5-8C374DFFE5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B7F25-D35C-4D47-9E00-C7322843ADAD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6262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92290FF-0C56-4A4F-873C-F70F815BA4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353810C-7500-465B-BDB3-5EE5A85D43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72F116-E1DB-4FD8-B475-E9B459A5F4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F591D-389E-4D86-8FFD-1932DE3DB4DB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0333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18662DE-4827-4575-843F-599E145E4D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6014EFE-DD03-465A-855D-93E3B2D913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F7F292F-B016-43D7-8F3A-E5D4309BC1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07817-B30F-4DF6-A3FD-0D1C54DC433F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815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84314C-14B6-4710-9082-C48238D100F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C46860-49F0-4CE6-A84B-03BC3F4CEE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156927-2BB9-4383-ADCA-C5BBD25253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D6956-5DBB-4AE9-BE3D-9632BAF94468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4747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FC9C599-5148-4939-AA4F-071C17355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9DD78FC-ADA6-4180-824C-38B0CD2BD0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65C32DF-696C-433D-9D38-9DC3CCB399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311497-887F-4A31-BFB8-87D035C8B04F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7847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54E521AC-018E-4BB5-9DB4-D625ED6ABB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1C374BB-729D-46E1-AEBE-28CAEA35B0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4E5CE06-F92E-472A-BEED-442F6E182E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7B668-44E4-4EB5-8695-0139A650F85D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528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639466E-9E17-4907-921E-1B9B07082E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70026C8-D26E-4D66-A1E9-82833FC090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AFF4F4D-8540-4035-BF7A-66B45E0CF3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959E6-6FCB-4FEA-ABA0-ECC45173D195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1146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A39A98-9164-40EA-8A86-A9A5D90D5B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907C84-2D46-4F32-B0ED-B1EAA43F800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AEA0C9E-56C0-4D6F-B5CB-EE26966F1E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DD34EE-6728-43B3-A44E-29EFA2B34A0B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316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ar-SA" noProof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997127-4F2D-4F9A-A574-4154BC8E5D0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0FD0D2-EEBC-49F2-A2FB-6F964C967F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02A61D-AC9F-45DE-804D-57601A537B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4B9CD-3465-4FEF-B082-EAC905125AB1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7621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D62D9E3-BC26-45AF-886D-FDF1D56C485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B5353DE-B68E-41EE-BA7F-D6558284F2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9DF61A3-A494-444A-8DF8-AA2A9FD70F5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A2703-C7ED-4736-A6A2-60EF6BEB140E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789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9A8B6B4-4E31-4FAE-A197-B5D17A0FBD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9FED83C-24D1-47D0-878C-B5FE3BE35C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4074D6C-C7B3-46F1-A2BF-F6271D7EF7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2C557-E7D7-4E57-8BBA-81A1EC8E3684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2086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عنوان ومخطط أو مخطط هيكل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ـ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ar-SA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DBD40E-1627-4BCA-9A6E-B3C8CDC719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4C3EDC2-D4C9-4F9C-BF0A-A4F40A1430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ECEE145-5298-4130-A240-AB4E3E1E82E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F821E-0D63-43EE-A303-2A174197C45A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6492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C9C59DE-50B9-48CC-872D-EBCA3A5FA4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en-US"/>
              <a:t>انقر لتحرير نمط العنوان الرئيسي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5606575-6799-491A-BD70-6FDB23A4E3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en-US"/>
              <a:t>انقر لتحرير أنماط النص الرئيسي</a:t>
            </a:r>
          </a:p>
          <a:p>
            <a:pPr lvl="1"/>
            <a:r>
              <a:rPr lang="ar-SA" altLang="en-US"/>
              <a:t>المستوى الثاني</a:t>
            </a:r>
          </a:p>
          <a:p>
            <a:pPr lvl="2"/>
            <a:r>
              <a:rPr lang="ar-SA" altLang="en-US"/>
              <a:t>المستوى الثالث</a:t>
            </a:r>
          </a:p>
          <a:p>
            <a:pPr lvl="3"/>
            <a:r>
              <a:rPr lang="ar-SA" altLang="en-US"/>
              <a:t>المستوى الرابع</a:t>
            </a:r>
          </a:p>
          <a:p>
            <a:pPr lvl="4"/>
            <a:r>
              <a:rPr lang="ar-SA" altLang="en-US"/>
              <a:t>المستوى الخامس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A15B245-B4D1-42C5-9F0A-76845659E64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E28AAC0-92E2-4566-BA8C-C4C0B88CC5C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D91B9C4-7D0E-4EE9-AA3E-41CE6E8D33D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 eaLnBrk="1" hangingPunct="1">
              <a:defRPr sz="1400"/>
            </a:lvl1pPr>
          </a:lstStyle>
          <a:p>
            <a:pPr>
              <a:defRPr/>
            </a:pPr>
            <a:fld id="{C6796D5E-FACA-47FB-BE8C-02B076B65132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diagramLayout" Target="../diagrams/layout2.xml"/><Relationship Id="rId18" Type="http://schemas.openxmlformats.org/officeDocument/2006/relationships/diagramLayout" Target="../diagrams/layout3.xml"/><Relationship Id="rId26" Type="http://schemas.microsoft.com/office/2007/relationships/diagramDrawing" Target="../diagrams/drawing4.xml"/><Relationship Id="rId3" Type="http://schemas.openxmlformats.org/officeDocument/2006/relationships/image" Target="../media/image1.png"/><Relationship Id="rId21" Type="http://schemas.microsoft.com/office/2007/relationships/diagramDrawing" Target="../diagrams/drawing3.xml"/><Relationship Id="rId34" Type="http://schemas.openxmlformats.org/officeDocument/2006/relationships/diagramQuickStyle" Target="../diagrams/quickStyle6.xml"/><Relationship Id="rId7" Type="http://schemas.openxmlformats.org/officeDocument/2006/relationships/diagramColors" Target="../diagrams/colors1.xml"/><Relationship Id="rId12" Type="http://schemas.openxmlformats.org/officeDocument/2006/relationships/diagramData" Target="../diagrams/data2.xml"/><Relationship Id="rId17" Type="http://schemas.openxmlformats.org/officeDocument/2006/relationships/diagramData" Target="../diagrams/data3.xml"/><Relationship Id="rId25" Type="http://schemas.openxmlformats.org/officeDocument/2006/relationships/diagramColors" Target="../diagrams/colors4.xml"/><Relationship Id="rId33" Type="http://schemas.openxmlformats.org/officeDocument/2006/relationships/diagramLayout" Target="../diagrams/layout6.xml"/><Relationship Id="rId2" Type="http://schemas.openxmlformats.org/officeDocument/2006/relationships/notesSlide" Target="../notesSlides/notesSlide1.xml"/><Relationship Id="rId16" Type="http://schemas.microsoft.com/office/2007/relationships/diagramDrawing" Target="../diagrams/drawing2.xml"/><Relationship Id="rId20" Type="http://schemas.openxmlformats.org/officeDocument/2006/relationships/diagramColors" Target="../diagrams/colors3.xml"/><Relationship Id="rId29" Type="http://schemas.openxmlformats.org/officeDocument/2006/relationships/diagramQuickStyle" Target="../diagrams/quickStyl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3.png"/><Relationship Id="rId24" Type="http://schemas.openxmlformats.org/officeDocument/2006/relationships/diagramQuickStyle" Target="../diagrams/quickStyle4.xml"/><Relationship Id="rId32" Type="http://schemas.openxmlformats.org/officeDocument/2006/relationships/diagramData" Target="../diagrams/data6.xml"/><Relationship Id="rId5" Type="http://schemas.openxmlformats.org/officeDocument/2006/relationships/diagramLayout" Target="../diagrams/layout1.xml"/><Relationship Id="rId15" Type="http://schemas.openxmlformats.org/officeDocument/2006/relationships/diagramColors" Target="../diagrams/colors2.xml"/><Relationship Id="rId23" Type="http://schemas.openxmlformats.org/officeDocument/2006/relationships/diagramLayout" Target="../diagrams/layout4.xml"/><Relationship Id="rId28" Type="http://schemas.openxmlformats.org/officeDocument/2006/relationships/diagramLayout" Target="../diagrams/layout5.xml"/><Relationship Id="rId36" Type="http://schemas.microsoft.com/office/2007/relationships/diagramDrawing" Target="../diagrams/drawing6.xml"/><Relationship Id="rId10" Type="http://schemas.openxmlformats.org/officeDocument/2006/relationships/image" Target="../media/image2.png"/><Relationship Id="rId19" Type="http://schemas.openxmlformats.org/officeDocument/2006/relationships/diagramQuickStyle" Target="../diagrams/quickStyle3.xml"/><Relationship Id="rId31" Type="http://schemas.microsoft.com/office/2007/relationships/diagramDrawing" Target="../diagrams/drawing5.xml"/><Relationship Id="rId4" Type="http://schemas.openxmlformats.org/officeDocument/2006/relationships/diagramData" Target="../diagrams/data1.xml"/><Relationship Id="rId9" Type="http://schemas.openxmlformats.org/officeDocument/2006/relationships/slide" Target="slide3.xml"/><Relationship Id="rId14" Type="http://schemas.openxmlformats.org/officeDocument/2006/relationships/diagramQuickStyle" Target="../diagrams/quickStyle2.xml"/><Relationship Id="rId22" Type="http://schemas.openxmlformats.org/officeDocument/2006/relationships/diagramData" Target="../diagrams/data4.xml"/><Relationship Id="rId27" Type="http://schemas.openxmlformats.org/officeDocument/2006/relationships/diagramData" Target="../diagrams/data5.xml"/><Relationship Id="rId30" Type="http://schemas.openxmlformats.org/officeDocument/2006/relationships/diagramColors" Target="../diagrams/colors5.xml"/><Relationship Id="rId35" Type="http://schemas.openxmlformats.org/officeDocument/2006/relationships/diagramColors" Target="../diagrams/colors6.xml"/><Relationship Id="rId8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صورة 33">
            <a:extLst>
              <a:ext uri="{FF2B5EF4-FFF2-40B4-BE49-F238E27FC236}">
                <a16:creationId xmlns:a16="http://schemas.microsoft.com/office/drawing/2014/main" id="{DB30E824-2A26-4C80-AE67-CA81B7FB6708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1" t="34930" r="22707" b="-1651"/>
          <a:stretch>
            <a:fillRect/>
          </a:stretch>
        </p:blipFill>
        <p:spPr bwMode="auto">
          <a:xfrm>
            <a:off x="142875" y="0"/>
            <a:ext cx="9001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رسم تخطيطي 4">
            <a:extLst>
              <a:ext uri="{FF2B5EF4-FFF2-40B4-BE49-F238E27FC236}">
                <a16:creationId xmlns:a16="http://schemas.microsoft.com/office/drawing/2014/main" id="{DC7D08BA-07C1-44CF-876D-6875DE4BC7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-406015"/>
          <a:ext cx="9771750" cy="7406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0" name="Rounded Rectangle 67">
            <a:extLst>
              <a:ext uri="{FF2B5EF4-FFF2-40B4-BE49-F238E27FC236}">
                <a16:creationId xmlns:a16="http://schemas.microsoft.com/office/drawing/2014/main" id="{02803261-7D1F-4484-8458-A666593460C1}"/>
              </a:ext>
            </a:extLst>
          </p:cNvPr>
          <p:cNvSpPr/>
          <p:nvPr/>
        </p:nvSpPr>
        <p:spPr>
          <a:xfrm rot="284238">
            <a:off x="6081949" y="132999"/>
            <a:ext cx="1768747" cy="1367305"/>
          </a:xfrm>
          <a:prstGeom prst="roundRect">
            <a:avLst/>
          </a:prstGeom>
          <a:solidFill>
            <a:srgbClr val="FFFFFB"/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 eaLnBrk="1" hangingPunct="1">
              <a:lnSpc>
                <a:spcPts val="2000"/>
              </a:lnSpc>
              <a:defRPr/>
            </a:pPr>
            <a:r>
              <a:rPr lang="ar-JO" sz="2400" b="1" dirty="0">
                <a:solidFill>
                  <a:srgbClr val="00589A"/>
                </a:solidFill>
                <a:cs typeface="Traditional Arabic" pitchFamily="2" charset="-78"/>
              </a:rPr>
              <a:t>المتتابعة </a:t>
            </a:r>
          </a:p>
          <a:p>
            <a:pPr algn="ctr" rtl="1" eaLnBrk="1" hangingPunct="1">
              <a:lnSpc>
                <a:spcPts val="2000"/>
              </a:lnSpc>
              <a:defRPr/>
            </a:pPr>
            <a:r>
              <a:rPr lang="ar-JO" sz="2400" b="1" dirty="0">
                <a:solidFill>
                  <a:schemeClr val="tx1"/>
                </a:solidFill>
                <a:cs typeface="Traditional Arabic" pitchFamily="2" charset="-78"/>
              </a:rPr>
              <a:t>حدود المتتابعة</a:t>
            </a:r>
          </a:p>
          <a:p>
            <a:pPr algn="ctr" rtl="1" eaLnBrk="1" hangingPunct="1">
              <a:lnSpc>
                <a:spcPts val="2000"/>
              </a:lnSpc>
              <a:defRPr/>
            </a:pPr>
            <a:r>
              <a:rPr lang="ar-JO" sz="2400" b="1" dirty="0">
                <a:solidFill>
                  <a:srgbClr val="053D0A"/>
                </a:solidFill>
                <a:cs typeface="Traditional Arabic" pitchFamily="2" charset="-78"/>
              </a:rPr>
              <a:t>المتتابعة الحسابية</a:t>
            </a:r>
          </a:p>
          <a:p>
            <a:pPr algn="ctr" rtl="1" eaLnBrk="1" hangingPunct="1">
              <a:lnSpc>
                <a:spcPts val="2000"/>
              </a:lnSpc>
              <a:defRPr/>
            </a:pPr>
            <a:r>
              <a:rPr lang="ar-JO" sz="2400" b="1" dirty="0">
                <a:solidFill>
                  <a:srgbClr val="C00000"/>
                </a:solidFill>
                <a:cs typeface="Traditional Arabic" pitchFamily="2" charset="-78"/>
              </a:rPr>
              <a:t>الأساس</a:t>
            </a:r>
          </a:p>
        </p:txBody>
      </p:sp>
      <p:pic>
        <p:nvPicPr>
          <p:cNvPr id="3077" name="Picture 10" descr="C:\Documents and Settings\rania.OBEIKAN\Desktop\New Folder\Picture1.png">
            <a:hlinkClick r:id="rId9" action="ppaction://hlinksldjump"/>
            <a:extLst>
              <a:ext uri="{FF2B5EF4-FFF2-40B4-BE49-F238E27FC236}">
                <a16:creationId xmlns:a16="http://schemas.microsoft.com/office/drawing/2014/main" id="{07DB1336-8834-4BEA-A558-12A3F29AC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144754">
            <a:off x="7152481" y="392907"/>
            <a:ext cx="1704975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صورة 35">
            <a:extLst>
              <a:ext uri="{FF2B5EF4-FFF2-40B4-BE49-F238E27FC236}">
                <a16:creationId xmlns:a16="http://schemas.microsoft.com/office/drawing/2014/main" id="{9A2A435A-D87B-44D7-A735-14CB3CE84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3" y="92075"/>
            <a:ext cx="51149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رسم تخطيطي 1">
            <a:extLst>
              <a:ext uri="{FF2B5EF4-FFF2-40B4-BE49-F238E27FC236}">
                <a16:creationId xmlns:a16="http://schemas.microsoft.com/office/drawing/2014/main" id="{8AC5F9F3-CE2B-4121-B371-71194085A6A2}"/>
              </a:ext>
            </a:extLst>
          </p:cNvPr>
          <p:cNvGraphicFramePr/>
          <p:nvPr/>
        </p:nvGraphicFramePr>
        <p:xfrm>
          <a:off x="6624228" y="2060848"/>
          <a:ext cx="1944217" cy="6114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3" name="رسم تخطيطي 2">
            <a:extLst>
              <a:ext uri="{FF2B5EF4-FFF2-40B4-BE49-F238E27FC236}">
                <a16:creationId xmlns:a16="http://schemas.microsoft.com/office/drawing/2014/main" id="{E0A4BAB6-6810-402D-96EB-690D4C9BD445}"/>
              </a:ext>
            </a:extLst>
          </p:cNvPr>
          <p:cNvGraphicFramePr/>
          <p:nvPr/>
        </p:nvGraphicFramePr>
        <p:xfrm>
          <a:off x="6588224" y="3025539"/>
          <a:ext cx="1656184" cy="871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id="{24437003-0B89-4F6C-9306-9A9BC1BF3556}"/>
              </a:ext>
            </a:extLst>
          </p:cNvPr>
          <p:cNvGraphicFramePr/>
          <p:nvPr/>
        </p:nvGraphicFramePr>
        <p:xfrm>
          <a:off x="6197338" y="4322838"/>
          <a:ext cx="1656184" cy="618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6" name="رسم تخطيطي 5">
            <a:extLst>
              <a:ext uri="{FF2B5EF4-FFF2-40B4-BE49-F238E27FC236}">
                <a16:creationId xmlns:a16="http://schemas.microsoft.com/office/drawing/2014/main" id="{0CC2D859-C662-4C3C-AF96-AE7EA2859C4B}"/>
              </a:ext>
            </a:extLst>
          </p:cNvPr>
          <p:cNvGraphicFramePr/>
          <p:nvPr/>
        </p:nvGraphicFramePr>
        <p:xfrm>
          <a:off x="6264188" y="5229200"/>
          <a:ext cx="1656184" cy="871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8" name="رسم تخطيطي 7">
            <a:extLst>
              <a:ext uri="{FF2B5EF4-FFF2-40B4-BE49-F238E27FC236}">
                <a16:creationId xmlns:a16="http://schemas.microsoft.com/office/drawing/2014/main" id="{D3E218F1-CA94-4A3F-97ED-C587EFE0D5F3}"/>
              </a:ext>
            </a:extLst>
          </p:cNvPr>
          <p:cNvGraphicFramePr/>
          <p:nvPr/>
        </p:nvGraphicFramePr>
        <p:xfrm>
          <a:off x="6300192" y="6129300"/>
          <a:ext cx="1656184" cy="871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مجموعة 6">
            <a:extLst>
              <a:ext uri="{FF2B5EF4-FFF2-40B4-BE49-F238E27FC236}">
                <a16:creationId xmlns:a16="http://schemas.microsoft.com/office/drawing/2014/main" id="{F2C34629-23FF-43BE-B732-7F9C096833C7}"/>
              </a:ext>
            </a:extLst>
          </p:cNvPr>
          <p:cNvGrpSpPr>
            <a:grpSpLocks/>
          </p:cNvGrpSpPr>
          <p:nvPr/>
        </p:nvGrpSpPr>
        <p:grpSpPr bwMode="auto">
          <a:xfrm>
            <a:off x="142875" y="1089025"/>
            <a:ext cx="8964613" cy="4537075"/>
            <a:chOff x="142875" y="1089025"/>
            <a:chExt cx="8964799" cy="4537075"/>
          </a:xfrm>
        </p:grpSpPr>
        <p:grpSp>
          <p:nvGrpSpPr>
            <p:cNvPr id="5130" name="Group 41">
              <a:extLst>
                <a:ext uri="{FF2B5EF4-FFF2-40B4-BE49-F238E27FC236}">
                  <a16:creationId xmlns:a16="http://schemas.microsoft.com/office/drawing/2014/main" id="{EB436040-84BF-4C83-8ACA-F26FFDB872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2875" y="1089025"/>
              <a:ext cx="8964613" cy="4537075"/>
              <a:chOff x="90" y="958"/>
              <a:chExt cx="5647" cy="2858"/>
            </a:xfrm>
          </p:grpSpPr>
          <p:pic>
            <p:nvPicPr>
              <p:cNvPr id="5132" name="Picture 38">
                <a:extLst>
                  <a:ext uri="{FF2B5EF4-FFF2-40B4-BE49-F238E27FC236}">
                    <a16:creationId xmlns:a16="http://schemas.microsoft.com/office/drawing/2014/main" id="{E4D0AD1A-5BA2-4F70-B412-01852D317E3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" y="958"/>
                <a:ext cx="5647" cy="28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133" name="Picture 39">
                <a:extLst>
                  <a:ext uri="{FF2B5EF4-FFF2-40B4-BE49-F238E27FC236}">
                    <a16:creationId xmlns:a16="http://schemas.microsoft.com/office/drawing/2014/main" id="{EDE1736B-DC69-4D18-BCA4-7B3A26DEC43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4" y="1865"/>
                <a:ext cx="4422" cy="17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id="{241D6909-D0A1-4AF1-BDB9-12566BADDC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t="22854"/>
            <a:stretch/>
          </p:blipFill>
          <p:spPr>
            <a:xfrm>
              <a:off x="287524" y="2386011"/>
              <a:ext cx="8820150" cy="96996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5123" name="Picture 37">
            <a:extLst>
              <a:ext uri="{FF2B5EF4-FFF2-40B4-BE49-F238E27FC236}">
                <a16:creationId xmlns:a16="http://schemas.microsoft.com/office/drawing/2014/main" id="{A9493733-F316-44ED-8B8C-2EB13B263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225425"/>
            <a:ext cx="4129087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5" name="Picture 43">
            <a:extLst>
              <a:ext uri="{FF2B5EF4-FFF2-40B4-BE49-F238E27FC236}">
                <a16:creationId xmlns:a16="http://schemas.microsoft.com/office/drawing/2014/main" id="{E95D277A-03D5-41B0-A6D9-C6D1FB531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213" y="3502025"/>
            <a:ext cx="2519362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6" name="Picture 44">
            <a:extLst>
              <a:ext uri="{FF2B5EF4-FFF2-40B4-BE49-F238E27FC236}">
                <a16:creationId xmlns:a16="http://schemas.microsoft.com/office/drawing/2014/main" id="{60B4B349-70A2-49B4-9B27-CE4F0A7AB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36950"/>
            <a:ext cx="3165475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87">
            <a:extLst>
              <a:ext uri="{FF2B5EF4-FFF2-40B4-BE49-F238E27FC236}">
                <a16:creationId xmlns:a16="http://schemas.microsoft.com/office/drawing/2014/main" id="{7C77C203-57E0-46E8-9C3F-0BCE145B98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5768975"/>
            <a:ext cx="4178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نرمز لأساس المتتابعة بالرمز   </a:t>
            </a:r>
            <a:r>
              <a:rPr lang="ar-SA" altLang="en-US" b="1">
                <a:solidFill>
                  <a:srgbClr val="FF0000"/>
                </a:solidFill>
              </a:rPr>
              <a:t>د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22167ECB-7A72-4015-9C52-205EE0256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6938" y="4581525"/>
            <a:ext cx="11541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b="1">
                <a:solidFill>
                  <a:srgbClr val="FF0000"/>
                </a:solidFill>
              </a:rPr>
              <a:t>د = 2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E25A661D-F50D-4300-928D-38F85AE9D9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4581525"/>
            <a:ext cx="12969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b="1">
                <a:solidFill>
                  <a:srgbClr val="FF0000"/>
                </a:solidFill>
              </a:rPr>
              <a:t>د = ــ 4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زر الإجراء: الانتقال للصفحة الرئيسية 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B447AAE-B082-4DF7-9258-95E4555E9F9C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44" name="Rectangle 20">
            <a:extLst>
              <a:ext uri="{FF2B5EF4-FFF2-40B4-BE49-F238E27FC236}">
                <a16:creationId xmlns:a16="http://schemas.microsoft.com/office/drawing/2014/main" id="{E2C9F7D6-5FB4-4390-B45E-B845B2232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3" y="688975"/>
            <a:ext cx="6948487" cy="5397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حدد إذا كانت كل متتابعة فيما يأتي حسابية أم لا . وفسر إجابتك .</a:t>
            </a:r>
            <a:endParaRPr lang="en-US" altLang="en-US" sz="2400" b="1"/>
          </a:p>
        </p:txBody>
      </p:sp>
      <p:grpSp>
        <p:nvGrpSpPr>
          <p:cNvPr id="6147" name="Group 24">
            <a:extLst>
              <a:ext uri="{FF2B5EF4-FFF2-40B4-BE49-F238E27FC236}">
                <a16:creationId xmlns:a16="http://schemas.microsoft.com/office/drawing/2014/main" id="{1C9605E4-20CA-4A85-805F-C7D14605A1B0}"/>
              </a:ext>
            </a:extLst>
          </p:cNvPr>
          <p:cNvGrpSpPr>
            <a:grpSpLocks/>
          </p:cNvGrpSpPr>
          <p:nvPr/>
        </p:nvGrpSpPr>
        <p:grpSpPr bwMode="auto">
          <a:xfrm>
            <a:off x="3924300" y="80963"/>
            <a:ext cx="5076825" cy="581025"/>
            <a:chOff x="2472" y="142"/>
            <a:chExt cx="3198" cy="366"/>
          </a:xfrm>
        </p:grpSpPr>
        <p:sp>
          <p:nvSpPr>
            <p:cNvPr id="6179" name="Text Box 58">
              <a:extLst>
                <a:ext uri="{FF2B5EF4-FFF2-40B4-BE49-F238E27FC236}">
                  <a16:creationId xmlns:a16="http://schemas.microsoft.com/office/drawing/2014/main" id="{247EDD36-A9C0-4A65-90D0-08C2C18535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" y="168"/>
              <a:ext cx="2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rgbClr val="FF0000"/>
                  </a:solidFill>
                </a:rPr>
                <a:t>تمييز المتتابعة الحسابية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  <p:grpSp>
          <p:nvGrpSpPr>
            <p:cNvPr id="6180" name="Group 26">
              <a:extLst>
                <a:ext uri="{FF2B5EF4-FFF2-40B4-BE49-F238E27FC236}">
                  <a16:creationId xmlns:a16="http://schemas.microsoft.com/office/drawing/2014/main" id="{D920768E-5960-45A7-A7FB-739FE6F301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62" y="142"/>
              <a:ext cx="908" cy="366"/>
              <a:chOff x="4567" y="142"/>
              <a:chExt cx="1103" cy="366"/>
            </a:xfrm>
          </p:grpSpPr>
          <p:pic>
            <p:nvPicPr>
              <p:cNvPr id="6181" name="Picture 52">
                <a:extLst>
                  <a:ext uri="{FF2B5EF4-FFF2-40B4-BE49-F238E27FC236}">
                    <a16:creationId xmlns:a16="http://schemas.microsoft.com/office/drawing/2014/main" id="{C945E9F3-CCA8-41D9-AE64-E9065F157DF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67" y="142"/>
                <a:ext cx="1103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182" name="Rectangle 28">
                <a:extLst>
                  <a:ext uri="{FF2B5EF4-FFF2-40B4-BE49-F238E27FC236}">
                    <a16:creationId xmlns:a16="http://schemas.microsoft.com/office/drawing/2014/main" id="{2C693E12-FC2F-4B9E-87A6-04917F3741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  <p:sp>
            <p:nvSpPr>
              <p:cNvPr id="6183" name="Rectangle 29">
                <a:extLst>
                  <a:ext uri="{FF2B5EF4-FFF2-40B4-BE49-F238E27FC236}">
                    <a16:creationId xmlns:a16="http://schemas.microsoft.com/office/drawing/2014/main" id="{82132291-521F-4C34-960E-0414DB2B8E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6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</p:grpSp>
      </p:grpSp>
      <p:sp>
        <p:nvSpPr>
          <p:cNvPr id="4128" name="Rectangle 32">
            <a:extLst>
              <a:ext uri="{FF2B5EF4-FFF2-40B4-BE49-F238E27FC236}">
                <a16:creationId xmlns:a16="http://schemas.microsoft.com/office/drawing/2014/main" id="{5E64561A-6A39-4DA3-BC93-23A3164F8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2565400"/>
            <a:ext cx="3925888" cy="2087563"/>
          </a:xfrm>
          <a:prstGeom prst="rect">
            <a:avLst/>
          </a:prstGeom>
          <a:solidFill>
            <a:srgbClr val="E6EAC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130" name="Rectangle 34">
            <a:extLst>
              <a:ext uri="{FF2B5EF4-FFF2-40B4-BE49-F238E27FC236}">
                <a16:creationId xmlns:a16="http://schemas.microsoft.com/office/drawing/2014/main" id="{B0F1BE1D-1E3A-4708-8C50-8BD2DD6AE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4652963"/>
            <a:ext cx="3925888" cy="14049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4133" name="Group 37">
            <a:extLst>
              <a:ext uri="{FF2B5EF4-FFF2-40B4-BE49-F238E27FC236}">
                <a16:creationId xmlns:a16="http://schemas.microsoft.com/office/drawing/2014/main" id="{641C45CD-EE9E-47E9-8410-3AFA747FE0D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105525" y="3321050"/>
            <a:ext cx="1370013" cy="539750"/>
            <a:chOff x="4127" y="2500"/>
            <a:chExt cx="702" cy="213"/>
          </a:xfrm>
        </p:grpSpPr>
        <p:sp>
          <p:nvSpPr>
            <p:cNvPr id="6177" name="AutoShape 36">
              <a:extLst>
                <a:ext uri="{FF2B5EF4-FFF2-40B4-BE49-F238E27FC236}">
                  <a16:creationId xmlns:a16="http://schemas.microsoft.com/office/drawing/2014/main" id="{704F7988-1889-4518-ADC1-568B7CBB85CD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4127" y="2500"/>
              <a:ext cx="70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6178" name="Picture 38">
              <a:extLst>
                <a:ext uri="{FF2B5EF4-FFF2-40B4-BE49-F238E27FC236}">
                  <a16:creationId xmlns:a16="http://schemas.microsoft.com/office/drawing/2014/main" id="{699CA7E3-647B-4F16-9D20-B6DC6C17FB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7" y="2500"/>
              <a:ext cx="709" cy="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36" name="Group 40">
            <a:extLst>
              <a:ext uri="{FF2B5EF4-FFF2-40B4-BE49-F238E27FC236}">
                <a16:creationId xmlns:a16="http://schemas.microsoft.com/office/drawing/2014/main" id="{84296C8D-6628-4ECE-9CB9-5DFAC13724B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565775" y="2997200"/>
            <a:ext cx="2162175" cy="555625"/>
            <a:chOff x="3742" y="1820"/>
            <a:chExt cx="1362" cy="350"/>
          </a:xfrm>
        </p:grpSpPr>
        <p:sp>
          <p:nvSpPr>
            <p:cNvPr id="6175" name="AutoShape 39">
              <a:extLst>
                <a:ext uri="{FF2B5EF4-FFF2-40B4-BE49-F238E27FC236}">
                  <a16:creationId xmlns:a16="http://schemas.microsoft.com/office/drawing/2014/main" id="{ED2CB9A4-6348-4A48-8FF1-FF0EBE0F031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742" y="1820"/>
              <a:ext cx="1362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6176" name="Picture 41">
              <a:extLst>
                <a:ext uri="{FF2B5EF4-FFF2-40B4-BE49-F238E27FC236}">
                  <a16:creationId xmlns:a16="http://schemas.microsoft.com/office/drawing/2014/main" id="{F53F519D-1F32-4928-8ADD-CE131559D9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2" y="1820"/>
              <a:ext cx="1373" cy="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Text Box 87">
            <a:extLst>
              <a:ext uri="{FF2B5EF4-FFF2-40B4-BE49-F238E27FC236}">
                <a16:creationId xmlns:a16="http://schemas.microsoft.com/office/drawing/2014/main" id="{8C7C9D78-2252-446F-9DCA-E498A4050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7288" y="4760913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الفرق بين كل حد والذي يليه ثابت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433213F4-BD60-48DE-B9A4-809639F821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7288" y="5419725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المتتابعة حسابية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159" name="Rectangle 63">
            <a:extLst>
              <a:ext uri="{FF2B5EF4-FFF2-40B4-BE49-F238E27FC236}">
                <a16:creationId xmlns:a16="http://schemas.microsoft.com/office/drawing/2014/main" id="{3DC2E0DB-E6A2-4617-AF15-F85AABBE19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1773238"/>
            <a:ext cx="3925887" cy="792162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4149" name="Group 53">
            <a:extLst>
              <a:ext uri="{FF2B5EF4-FFF2-40B4-BE49-F238E27FC236}">
                <a16:creationId xmlns:a16="http://schemas.microsoft.com/office/drawing/2014/main" id="{84A054D7-5955-4DF3-BCA2-FF0204FB4F3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543550" y="1865313"/>
            <a:ext cx="2162175" cy="555625"/>
            <a:chOff x="3742" y="1820"/>
            <a:chExt cx="1362" cy="350"/>
          </a:xfrm>
        </p:grpSpPr>
        <p:sp>
          <p:nvSpPr>
            <p:cNvPr id="6173" name="AutoShape 54">
              <a:extLst>
                <a:ext uri="{FF2B5EF4-FFF2-40B4-BE49-F238E27FC236}">
                  <a16:creationId xmlns:a16="http://schemas.microsoft.com/office/drawing/2014/main" id="{EAF80426-51B2-44EE-8ED8-2008BBFACEBB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3742" y="1820"/>
              <a:ext cx="1362" cy="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6174" name="Picture 55">
              <a:extLst>
                <a:ext uri="{FF2B5EF4-FFF2-40B4-BE49-F238E27FC236}">
                  <a16:creationId xmlns:a16="http://schemas.microsoft.com/office/drawing/2014/main" id="{3C8DAECB-4BC6-4B54-8F05-D27E3CD040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2" y="1820"/>
              <a:ext cx="1373" cy="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" name="Rectangle 10">
            <a:extLst>
              <a:ext uri="{FF2B5EF4-FFF2-40B4-BE49-F238E27FC236}">
                <a16:creationId xmlns:a16="http://schemas.microsoft.com/office/drawing/2014/main" id="{7521C7C4-8C0E-4BF6-85D3-F7CB74A731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50" y="2565400"/>
            <a:ext cx="3925888" cy="2087563"/>
          </a:xfrm>
          <a:prstGeom prst="rect">
            <a:avLst/>
          </a:prstGeom>
          <a:solidFill>
            <a:srgbClr val="E6EAC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8" name="Rectangle 21">
            <a:extLst>
              <a:ext uri="{FF2B5EF4-FFF2-40B4-BE49-F238E27FC236}">
                <a16:creationId xmlns:a16="http://schemas.microsoft.com/office/drawing/2014/main" id="{6D312C8E-1911-47C5-8A6F-5EEFD63D5B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4652963"/>
            <a:ext cx="3925887" cy="14049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9" name="Text Box 87">
            <a:extLst>
              <a:ext uri="{FF2B5EF4-FFF2-40B4-BE49-F238E27FC236}">
                <a16:creationId xmlns:a16="http://schemas.microsoft.com/office/drawing/2014/main" id="{B5CF06DC-F517-45EC-8AEA-5F63EE21D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760913"/>
            <a:ext cx="3997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الفرق بين كل حد والذي يليه ليس ثابتا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0" name="Text Box 87">
            <a:extLst>
              <a:ext uri="{FF2B5EF4-FFF2-40B4-BE49-F238E27FC236}">
                <a16:creationId xmlns:a16="http://schemas.microsoft.com/office/drawing/2014/main" id="{4C883180-6156-4200-BC61-A2AB12ACD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419725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المتتابعة ليست حسابية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id="{F9E49196-9741-49B8-A71E-6118DA8C9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50" y="1784350"/>
            <a:ext cx="3925888" cy="792163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42" name="Text Box 87">
            <a:extLst>
              <a:ext uri="{FF2B5EF4-FFF2-40B4-BE49-F238E27FC236}">
                <a16:creationId xmlns:a16="http://schemas.microsoft.com/office/drawing/2014/main" id="{DEFC25AE-AC89-4078-B59A-2CD9290D07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3" y="1952625"/>
            <a:ext cx="3744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 ، 4 ، 9 ، 25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3" name="Text Box 87">
            <a:extLst>
              <a:ext uri="{FF2B5EF4-FFF2-40B4-BE49-F238E27FC236}">
                <a16:creationId xmlns:a16="http://schemas.microsoft.com/office/drawing/2014/main" id="{1EB6C2D5-FD51-4074-9B82-314F56CA7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3" y="2978150"/>
            <a:ext cx="3744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 ،  4 ،  9  ،  25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grpSp>
        <p:nvGrpSpPr>
          <p:cNvPr id="44" name="Group 60">
            <a:extLst>
              <a:ext uri="{FF2B5EF4-FFF2-40B4-BE49-F238E27FC236}">
                <a16:creationId xmlns:a16="http://schemas.microsoft.com/office/drawing/2014/main" id="{B123C42F-655D-4076-B558-00E7FE0E2FBF}"/>
              </a:ext>
            </a:extLst>
          </p:cNvPr>
          <p:cNvGrpSpPr>
            <a:grpSpLocks/>
          </p:cNvGrpSpPr>
          <p:nvPr/>
        </p:nvGrpSpPr>
        <p:grpSpPr bwMode="auto">
          <a:xfrm>
            <a:off x="2951163" y="3048000"/>
            <a:ext cx="719137" cy="982663"/>
            <a:chOff x="1792" y="1920"/>
            <a:chExt cx="498" cy="619"/>
          </a:xfrm>
        </p:grpSpPr>
        <p:sp>
          <p:nvSpPr>
            <p:cNvPr id="6171" name="Arc 52">
              <a:extLst>
                <a:ext uri="{FF2B5EF4-FFF2-40B4-BE49-F238E27FC236}">
                  <a16:creationId xmlns:a16="http://schemas.microsoft.com/office/drawing/2014/main" id="{1669139F-C866-44A6-BF1D-7DF91FD6EFF2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1890" y="1920"/>
              <a:ext cx="345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2" name="Text Box 87">
              <a:extLst>
                <a:ext uri="{FF2B5EF4-FFF2-40B4-BE49-F238E27FC236}">
                  <a16:creationId xmlns:a16="http://schemas.microsoft.com/office/drawing/2014/main" id="{BFA43930-BDF0-4E98-98C7-D5A68E5AEC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" y="2251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+ 3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7" name="Group 61">
            <a:extLst>
              <a:ext uri="{FF2B5EF4-FFF2-40B4-BE49-F238E27FC236}">
                <a16:creationId xmlns:a16="http://schemas.microsoft.com/office/drawing/2014/main" id="{277F2F66-8F3E-4F68-8E9C-C7E5C5F7A0D6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3048000"/>
            <a:ext cx="719137" cy="982663"/>
            <a:chOff x="1792" y="1920"/>
            <a:chExt cx="498" cy="619"/>
          </a:xfrm>
        </p:grpSpPr>
        <p:sp>
          <p:nvSpPr>
            <p:cNvPr id="6169" name="Arc 62">
              <a:extLst>
                <a:ext uri="{FF2B5EF4-FFF2-40B4-BE49-F238E27FC236}">
                  <a16:creationId xmlns:a16="http://schemas.microsoft.com/office/drawing/2014/main" id="{41C723AF-091C-4167-A201-A279104BD759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1890" y="1920"/>
              <a:ext cx="345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70" name="Text Box 87">
              <a:extLst>
                <a:ext uri="{FF2B5EF4-FFF2-40B4-BE49-F238E27FC236}">
                  <a16:creationId xmlns:a16="http://schemas.microsoft.com/office/drawing/2014/main" id="{F2499486-EA4F-4204-91B3-1012A4C903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" y="2251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+ 5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50" name="Group 64">
            <a:extLst>
              <a:ext uri="{FF2B5EF4-FFF2-40B4-BE49-F238E27FC236}">
                <a16:creationId xmlns:a16="http://schemas.microsoft.com/office/drawing/2014/main" id="{A1827A98-D81E-4A7D-8875-4D37983FF21D}"/>
              </a:ext>
            </a:extLst>
          </p:cNvPr>
          <p:cNvGrpSpPr>
            <a:grpSpLocks/>
          </p:cNvGrpSpPr>
          <p:nvPr/>
        </p:nvGrpSpPr>
        <p:grpSpPr bwMode="auto">
          <a:xfrm>
            <a:off x="1727200" y="3048000"/>
            <a:ext cx="863600" cy="982663"/>
            <a:chOff x="1792" y="1920"/>
            <a:chExt cx="498" cy="619"/>
          </a:xfrm>
        </p:grpSpPr>
        <p:sp>
          <p:nvSpPr>
            <p:cNvPr id="6167" name="Arc 65">
              <a:extLst>
                <a:ext uri="{FF2B5EF4-FFF2-40B4-BE49-F238E27FC236}">
                  <a16:creationId xmlns:a16="http://schemas.microsoft.com/office/drawing/2014/main" id="{7BE7B3BF-BFB2-4CCE-AD87-3FF00EC1BBF7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1890" y="1920"/>
              <a:ext cx="345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168" name="Text Box 87">
              <a:extLst>
                <a:ext uri="{FF2B5EF4-FFF2-40B4-BE49-F238E27FC236}">
                  <a16:creationId xmlns:a16="http://schemas.microsoft.com/office/drawing/2014/main" id="{1388DBCC-8BB3-446A-8E2B-206F517D98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" y="2251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+ 16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sp>
        <p:nvSpPr>
          <p:cNvPr id="4" name="زر الإجراء: الانتقال للصفحة الرئيسية 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6828AC1D-1BC2-4699-B5BB-230045BE71B9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4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4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4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800" decel="1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4130" grpId="0" animBg="1"/>
      <p:bldP spid="3" grpId="0"/>
      <p:bldP spid="2" grpId="0"/>
      <p:bldP spid="4159" grpId="0" animBg="1"/>
      <p:bldP spid="39" grpId="0"/>
      <p:bldP spid="40" grpId="0"/>
      <p:bldP spid="42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44" name="Rectangle 20">
            <a:extLst>
              <a:ext uri="{FF2B5EF4-FFF2-40B4-BE49-F238E27FC236}">
                <a16:creationId xmlns:a16="http://schemas.microsoft.com/office/drawing/2014/main" id="{E6C066DA-AC57-4752-BC18-0FCBA5DC3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765175"/>
            <a:ext cx="6948487" cy="5397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حدد إذا كانت كل متتابعة فيما يأتي حسابية أم لا . وفسر إجابتك .</a:t>
            </a:r>
            <a:endParaRPr lang="en-US" altLang="en-US" sz="2400" b="1"/>
          </a:p>
        </p:txBody>
      </p:sp>
      <p:sp>
        <p:nvSpPr>
          <p:cNvPr id="69641" name="Rectangle 9">
            <a:extLst>
              <a:ext uri="{FF2B5EF4-FFF2-40B4-BE49-F238E27FC236}">
                <a16:creationId xmlns:a16="http://schemas.microsoft.com/office/drawing/2014/main" id="{2943DA4A-3A6D-4DEA-AD51-E0E6DCCEE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2565400"/>
            <a:ext cx="3925888" cy="2087563"/>
          </a:xfrm>
          <a:prstGeom prst="rect">
            <a:avLst/>
          </a:prstGeom>
          <a:solidFill>
            <a:srgbClr val="E6EAC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9643" name="Rectangle 11">
            <a:extLst>
              <a:ext uri="{FF2B5EF4-FFF2-40B4-BE49-F238E27FC236}">
                <a16:creationId xmlns:a16="http://schemas.microsoft.com/office/drawing/2014/main" id="{80FC4C89-343D-491D-989F-96607B56C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4652963"/>
            <a:ext cx="3925888" cy="14049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83146239-763B-47F2-BD21-FD0027B46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7288" y="4760913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الفرق بين كل حد والذي يليه ثابت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8FCFD098-BED8-44ED-86CA-8FC7BF2EA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7288" y="5419725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المتتابعة حسابية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9661" name="Rectangle 29">
            <a:extLst>
              <a:ext uri="{FF2B5EF4-FFF2-40B4-BE49-F238E27FC236}">
                <a16:creationId xmlns:a16="http://schemas.microsoft.com/office/drawing/2014/main" id="{6AAA15E4-ECE9-4834-95F9-3504AA8C8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1773238"/>
            <a:ext cx="3925887" cy="792162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7176" name="Picture 63">
            <a:extLst>
              <a:ext uri="{FF2B5EF4-FFF2-40B4-BE49-F238E27FC236}">
                <a16:creationId xmlns:a16="http://schemas.microsoft.com/office/drawing/2014/main" id="{08431E4A-C0F6-4F38-BB33-DD3FBB137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115888"/>
            <a:ext cx="16986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7">
            <a:extLst>
              <a:ext uri="{FF2B5EF4-FFF2-40B4-BE49-F238E27FC236}">
                <a16:creationId xmlns:a16="http://schemas.microsoft.com/office/drawing/2014/main" id="{460AE4B5-8368-4814-9796-7F0289523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1935163"/>
            <a:ext cx="3744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ــ 26 ، ــ 22 ، ــ 18 ، ــ 14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E0135117-6345-4E63-8E5D-25719CF02E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2960688"/>
            <a:ext cx="3744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ــ 26 ، ــ 22 ، ــ 18 ، ــ 14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grpSp>
        <p:nvGrpSpPr>
          <p:cNvPr id="69674" name="Group 42">
            <a:extLst>
              <a:ext uri="{FF2B5EF4-FFF2-40B4-BE49-F238E27FC236}">
                <a16:creationId xmlns:a16="http://schemas.microsoft.com/office/drawing/2014/main" id="{F8B8378E-9C1A-475B-BE45-E063D6494127}"/>
              </a:ext>
            </a:extLst>
          </p:cNvPr>
          <p:cNvGrpSpPr>
            <a:grpSpLocks/>
          </p:cNvGrpSpPr>
          <p:nvPr/>
        </p:nvGrpSpPr>
        <p:grpSpPr bwMode="auto">
          <a:xfrm>
            <a:off x="7200900" y="3048000"/>
            <a:ext cx="971550" cy="982663"/>
            <a:chOff x="3470" y="2626"/>
            <a:chExt cx="612" cy="619"/>
          </a:xfrm>
        </p:grpSpPr>
        <p:sp>
          <p:nvSpPr>
            <p:cNvPr id="7201" name="Arc 43">
              <a:extLst>
                <a:ext uri="{FF2B5EF4-FFF2-40B4-BE49-F238E27FC236}">
                  <a16:creationId xmlns:a16="http://schemas.microsoft.com/office/drawing/2014/main" id="{0DE387EF-2BBE-4CDF-B569-8EF34AB601A1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3590" y="2626"/>
              <a:ext cx="424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2" name="Text Box 87">
              <a:extLst>
                <a:ext uri="{FF2B5EF4-FFF2-40B4-BE49-F238E27FC236}">
                  <a16:creationId xmlns:a16="http://schemas.microsoft.com/office/drawing/2014/main" id="{B34FA2FF-F4F1-4B08-A659-58F6223FC9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2957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+ 4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69677" name="Group 45">
            <a:extLst>
              <a:ext uri="{FF2B5EF4-FFF2-40B4-BE49-F238E27FC236}">
                <a16:creationId xmlns:a16="http://schemas.microsoft.com/office/drawing/2014/main" id="{DB5C4A06-AAC3-4A70-BD4C-90CB17A209F0}"/>
              </a:ext>
            </a:extLst>
          </p:cNvPr>
          <p:cNvGrpSpPr>
            <a:grpSpLocks/>
          </p:cNvGrpSpPr>
          <p:nvPr/>
        </p:nvGrpSpPr>
        <p:grpSpPr bwMode="auto">
          <a:xfrm>
            <a:off x="6372225" y="3033713"/>
            <a:ext cx="971550" cy="982662"/>
            <a:chOff x="3470" y="2626"/>
            <a:chExt cx="612" cy="619"/>
          </a:xfrm>
        </p:grpSpPr>
        <p:sp>
          <p:nvSpPr>
            <p:cNvPr id="7199" name="Arc 46">
              <a:extLst>
                <a:ext uri="{FF2B5EF4-FFF2-40B4-BE49-F238E27FC236}">
                  <a16:creationId xmlns:a16="http://schemas.microsoft.com/office/drawing/2014/main" id="{F989330F-F93C-4660-A590-3B35EABD875D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3590" y="2626"/>
              <a:ext cx="424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200" name="Text Box 87">
              <a:extLst>
                <a:ext uri="{FF2B5EF4-FFF2-40B4-BE49-F238E27FC236}">
                  <a16:creationId xmlns:a16="http://schemas.microsoft.com/office/drawing/2014/main" id="{C73D2AC9-3C9E-4201-8674-B44A5E59B0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2957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+ 4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69680" name="Group 48">
            <a:extLst>
              <a:ext uri="{FF2B5EF4-FFF2-40B4-BE49-F238E27FC236}">
                <a16:creationId xmlns:a16="http://schemas.microsoft.com/office/drawing/2014/main" id="{535F93DD-22E9-4692-B064-EB8A93D85C88}"/>
              </a:ext>
            </a:extLst>
          </p:cNvPr>
          <p:cNvGrpSpPr>
            <a:grpSpLocks/>
          </p:cNvGrpSpPr>
          <p:nvPr/>
        </p:nvGrpSpPr>
        <p:grpSpPr bwMode="auto">
          <a:xfrm>
            <a:off x="5580063" y="3048000"/>
            <a:ext cx="971550" cy="982663"/>
            <a:chOff x="3470" y="2626"/>
            <a:chExt cx="612" cy="619"/>
          </a:xfrm>
        </p:grpSpPr>
        <p:sp>
          <p:nvSpPr>
            <p:cNvPr id="7197" name="Arc 49">
              <a:extLst>
                <a:ext uri="{FF2B5EF4-FFF2-40B4-BE49-F238E27FC236}">
                  <a16:creationId xmlns:a16="http://schemas.microsoft.com/office/drawing/2014/main" id="{CB6B432E-1917-4513-9852-22BD6D242BB8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3590" y="2626"/>
              <a:ext cx="424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8" name="Text Box 87">
              <a:extLst>
                <a:ext uri="{FF2B5EF4-FFF2-40B4-BE49-F238E27FC236}">
                  <a16:creationId xmlns:a16="http://schemas.microsoft.com/office/drawing/2014/main" id="{6D0C7975-DBC6-4A26-8622-0F290B2A99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2957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+ 4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sp>
        <p:nvSpPr>
          <p:cNvPr id="50" name="Rectangle 33">
            <a:extLst>
              <a:ext uri="{FF2B5EF4-FFF2-40B4-BE49-F238E27FC236}">
                <a16:creationId xmlns:a16="http://schemas.microsoft.com/office/drawing/2014/main" id="{A7EC01C7-9A6C-4494-A6C1-84030F711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50" y="2565400"/>
            <a:ext cx="3925888" cy="2087563"/>
          </a:xfrm>
          <a:prstGeom prst="rect">
            <a:avLst/>
          </a:prstGeom>
          <a:solidFill>
            <a:srgbClr val="E6EAC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51" name="Group 43">
            <a:extLst>
              <a:ext uri="{FF2B5EF4-FFF2-40B4-BE49-F238E27FC236}">
                <a16:creationId xmlns:a16="http://schemas.microsoft.com/office/drawing/2014/main" id="{0ABF7DEF-5963-420E-8B3A-48212475877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16013" y="2960688"/>
            <a:ext cx="2232025" cy="755650"/>
            <a:chOff x="907" y="1797"/>
            <a:chExt cx="1406" cy="476"/>
          </a:xfrm>
        </p:grpSpPr>
        <p:sp>
          <p:nvSpPr>
            <p:cNvPr id="7195" name="AutoShape 42">
              <a:extLst>
                <a:ext uri="{FF2B5EF4-FFF2-40B4-BE49-F238E27FC236}">
                  <a16:creationId xmlns:a16="http://schemas.microsoft.com/office/drawing/2014/main" id="{00733DB2-DC35-48E9-A897-C2E30398B96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907" y="1797"/>
              <a:ext cx="1406" cy="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7196" name="Picture 44">
              <a:extLst>
                <a:ext uri="{FF2B5EF4-FFF2-40B4-BE49-F238E27FC236}">
                  <a16:creationId xmlns:a16="http://schemas.microsoft.com/office/drawing/2014/main" id="{C01B8CDB-1F56-4B3F-8138-339F2CD4EA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" y="1797"/>
              <a:ext cx="1417" cy="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4" name="Rectangle 48">
            <a:extLst>
              <a:ext uri="{FF2B5EF4-FFF2-40B4-BE49-F238E27FC236}">
                <a16:creationId xmlns:a16="http://schemas.microsoft.com/office/drawing/2014/main" id="{01CF7221-4E94-4217-8DB7-9A3364B62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4652963"/>
            <a:ext cx="3925887" cy="14049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55" name="Text Box 87">
            <a:extLst>
              <a:ext uri="{FF2B5EF4-FFF2-40B4-BE49-F238E27FC236}">
                <a16:creationId xmlns:a16="http://schemas.microsoft.com/office/drawing/2014/main" id="{AA3377F9-328A-42F6-B46A-C08D49165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760913"/>
            <a:ext cx="3997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الفرق بين كل حد والذي يليه ليس ثابتا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6" name="Text Box 87">
            <a:extLst>
              <a:ext uri="{FF2B5EF4-FFF2-40B4-BE49-F238E27FC236}">
                <a16:creationId xmlns:a16="http://schemas.microsoft.com/office/drawing/2014/main" id="{DCF7E74B-77A3-4C00-BD28-3B43F6DCC2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419725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المتتابعة ليست حسابية</a:t>
            </a:r>
            <a:endParaRPr lang="en-US" altLang="en-US" b="1">
              <a:solidFill>
                <a:srgbClr val="FF0000"/>
              </a:solidFill>
            </a:endParaRPr>
          </a:p>
        </p:txBody>
      </p:sp>
      <p:grpSp>
        <p:nvGrpSpPr>
          <p:cNvPr id="57" name="Group 61">
            <a:extLst>
              <a:ext uri="{FF2B5EF4-FFF2-40B4-BE49-F238E27FC236}">
                <a16:creationId xmlns:a16="http://schemas.microsoft.com/office/drawing/2014/main" id="{E7DA72BB-6386-4AED-9F8C-889CF75F7A0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871663" y="3571875"/>
            <a:ext cx="1584325" cy="782638"/>
            <a:chOff x="2515" y="2007"/>
            <a:chExt cx="730" cy="305"/>
          </a:xfrm>
        </p:grpSpPr>
        <p:sp>
          <p:nvSpPr>
            <p:cNvPr id="7193" name="AutoShape 60">
              <a:extLst>
                <a:ext uri="{FF2B5EF4-FFF2-40B4-BE49-F238E27FC236}">
                  <a16:creationId xmlns:a16="http://schemas.microsoft.com/office/drawing/2014/main" id="{2BFC0FDE-5209-43F2-9629-E2F4B119D04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15" y="2007"/>
              <a:ext cx="730" cy="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7194" name="Picture 62">
              <a:extLst>
                <a:ext uri="{FF2B5EF4-FFF2-40B4-BE49-F238E27FC236}">
                  <a16:creationId xmlns:a16="http://schemas.microsoft.com/office/drawing/2014/main" id="{657C8D40-0AEB-4ED5-BDE0-171B9E83DE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" y="2007"/>
              <a:ext cx="737" cy="3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0" name="Rectangle 64">
            <a:extLst>
              <a:ext uri="{FF2B5EF4-FFF2-40B4-BE49-F238E27FC236}">
                <a16:creationId xmlns:a16="http://schemas.microsoft.com/office/drawing/2014/main" id="{740807DE-2B36-4C9E-A59F-F84FBA24C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5" y="1773238"/>
            <a:ext cx="3925888" cy="792162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61" name="Group 56">
            <a:extLst>
              <a:ext uri="{FF2B5EF4-FFF2-40B4-BE49-F238E27FC236}">
                <a16:creationId xmlns:a16="http://schemas.microsoft.com/office/drawing/2014/main" id="{59CC5271-22B1-4355-BD4E-075C4DA6D9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16013" y="1773238"/>
            <a:ext cx="2232025" cy="755650"/>
            <a:chOff x="907" y="1797"/>
            <a:chExt cx="1406" cy="476"/>
          </a:xfrm>
        </p:grpSpPr>
        <p:sp>
          <p:nvSpPr>
            <p:cNvPr id="7191" name="AutoShape 57">
              <a:extLst>
                <a:ext uri="{FF2B5EF4-FFF2-40B4-BE49-F238E27FC236}">
                  <a16:creationId xmlns:a16="http://schemas.microsoft.com/office/drawing/2014/main" id="{AC6F6A34-73C4-42CC-A810-F2C7A52B43CE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907" y="1797"/>
              <a:ext cx="1406" cy="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pic>
          <p:nvPicPr>
            <p:cNvPr id="7192" name="Picture 58">
              <a:extLst>
                <a:ext uri="{FF2B5EF4-FFF2-40B4-BE49-F238E27FC236}">
                  <a16:creationId xmlns:a16="http://schemas.microsoft.com/office/drawing/2014/main" id="{83BCE4AC-CE86-46FD-A714-EC9C0CB153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" y="1797"/>
              <a:ext cx="1417" cy="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زر الإجراء: الانتقال للصفحة الرئيسية 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D74D4544-B909-4600-86AA-D2DE74490505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9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9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1000"/>
                                        <p:tgtEl>
                                          <p:spTgt spid="69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1000"/>
                                        <p:tgtEl>
                                          <p:spTgt spid="69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1000"/>
                                        <p:tgtEl>
                                          <p:spTgt spid="69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69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800" decel="100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800" decel="100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" decel="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69643" grpId="0" animBg="1"/>
      <p:bldP spid="3" grpId="0"/>
      <p:bldP spid="2" grpId="0"/>
      <p:bldP spid="69661" grpId="0" animBg="1"/>
      <p:bldP spid="6" grpId="0"/>
      <p:bldP spid="8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8" name="Group 108">
            <a:extLst>
              <a:ext uri="{FF2B5EF4-FFF2-40B4-BE49-F238E27FC236}">
                <a16:creationId xmlns:a16="http://schemas.microsoft.com/office/drawing/2014/main" id="{5E541434-55D8-44CF-ADCA-C315C0DDF6DB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420938"/>
            <a:ext cx="7848600" cy="3492500"/>
            <a:chOff x="499" y="1525"/>
            <a:chExt cx="4944" cy="2200"/>
          </a:xfrm>
        </p:grpSpPr>
        <p:sp>
          <p:nvSpPr>
            <p:cNvPr id="8219" name="Rectangle 66">
              <a:extLst>
                <a:ext uri="{FF2B5EF4-FFF2-40B4-BE49-F238E27FC236}">
                  <a16:creationId xmlns:a16="http://schemas.microsoft.com/office/drawing/2014/main" id="{CF6DE353-3698-4EC6-9C88-BF55AAA54C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525"/>
              <a:ext cx="4944" cy="2200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8220" name="Line 107">
              <a:extLst>
                <a:ext uri="{FF2B5EF4-FFF2-40B4-BE49-F238E27FC236}">
                  <a16:creationId xmlns:a16="http://schemas.microsoft.com/office/drawing/2014/main" id="{2839C4D4-8385-455D-8967-2D5572E7FF8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1" y="1525"/>
              <a:ext cx="0" cy="2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7844" name="Rectangle 20">
            <a:extLst>
              <a:ext uri="{FF2B5EF4-FFF2-40B4-BE49-F238E27FC236}">
                <a16:creationId xmlns:a16="http://schemas.microsoft.com/office/drawing/2014/main" id="{F41A44FE-DA4F-4F93-8655-C56870EF3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765175"/>
            <a:ext cx="6948488" cy="5397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أوجد الحدود الثلاثة التالية في المتتابعة الحسابية التالية :</a:t>
            </a:r>
            <a:endParaRPr lang="en-US" altLang="en-US" sz="2400" b="1"/>
          </a:p>
        </p:txBody>
      </p:sp>
      <p:grpSp>
        <p:nvGrpSpPr>
          <p:cNvPr id="8196" name="Group 24">
            <a:extLst>
              <a:ext uri="{FF2B5EF4-FFF2-40B4-BE49-F238E27FC236}">
                <a16:creationId xmlns:a16="http://schemas.microsoft.com/office/drawing/2014/main" id="{0DF577EF-70B6-4605-BA20-563E726A70B0}"/>
              </a:ext>
            </a:extLst>
          </p:cNvPr>
          <p:cNvGrpSpPr>
            <a:grpSpLocks/>
          </p:cNvGrpSpPr>
          <p:nvPr/>
        </p:nvGrpSpPr>
        <p:grpSpPr bwMode="auto">
          <a:xfrm>
            <a:off x="3924300" y="80963"/>
            <a:ext cx="5076825" cy="581025"/>
            <a:chOff x="2472" y="142"/>
            <a:chExt cx="3198" cy="366"/>
          </a:xfrm>
        </p:grpSpPr>
        <p:sp>
          <p:nvSpPr>
            <p:cNvPr id="8214" name="Text Box 58">
              <a:extLst>
                <a:ext uri="{FF2B5EF4-FFF2-40B4-BE49-F238E27FC236}">
                  <a16:creationId xmlns:a16="http://schemas.microsoft.com/office/drawing/2014/main" id="{1D44CC11-BCA9-462A-BAAE-DCF50838A4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" y="168"/>
              <a:ext cx="2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rgbClr val="FF0000"/>
                  </a:solidFill>
                </a:rPr>
                <a:t>إيجاد الحد التالي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  <p:grpSp>
          <p:nvGrpSpPr>
            <p:cNvPr id="8215" name="Group 26">
              <a:extLst>
                <a:ext uri="{FF2B5EF4-FFF2-40B4-BE49-F238E27FC236}">
                  <a16:creationId xmlns:a16="http://schemas.microsoft.com/office/drawing/2014/main" id="{D9CDF6F9-CF39-419D-B828-B461534CDD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62" y="142"/>
              <a:ext cx="908" cy="366"/>
              <a:chOff x="4567" y="142"/>
              <a:chExt cx="1103" cy="366"/>
            </a:xfrm>
          </p:grpSpPr>
          <p:pic>
            <p:nvPicPr>
              <p:cNvPr id="8216" name="Picture 52">
                <a:extLst>
                  <a:ext uri="{FF2B5EF4-FFF2-40B4-BE49-F238E27FC236}">
                    <a16:creationId xmlns:a16="http://schemas.microsoft.com/office/drawing/2014/main" id="{DA74EE70-B813-4633-8171-9709A50C925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67" y="142"/>
                <a:ext cx="1103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217" name="Rectangle 28">
                <a:extLst>
                  <a:ext uri="{FF2B5EF4-FFF2-40B4-BE49-F238E27FC236}">
                    <a16:creationId xmlns:a16="http://schemas.microsoft.com/office/drawing/2014/main" id="{96210516-0420-4993-A833-EA7A920D80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  <p:sp>
            <p:nvSpPr>
              <p:cNvPr id="8218" name="Rectangle 29">
                <a:extLst>
                  <a:ext uri="{FF2B5EF4-FFF2-40B4-BE49-F238E27FC236}">
                    <a16:creationId xmlns:a16="http://schemas.microsoft.com/office/drawing/2014/main" id="{B526CE3F-73D1-4A8B-A9ED-894D2091D6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6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</p:grpSp>
      </p:grpSp>
      <p:sp>
        <p:nvSpPr>
          <p:cNvPr id="5188" name="Rectangle 68">
            <a:extLst>
              <a:ext uri="{FF2B5EF4-FFF2-40B4-BE49-F238E27FC236}">
                <a16:creationId xmlns:a16="http://schemas.microsoft.com/office/drawing/2014/main" id="{A5844F19-22B3-4F15-B0DA-434B5E99A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163" y="5913438"/>
            <a:ext cx="7848600" cy="7191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CF55C161-437B-4D4A-BD91-9ADDC684B6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6030913"/>
            <a:ext cx="2881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الحدود الثلاثة التالية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206" name="Rectangle 86">
            <a:extLst>
              <a:ext uri="{FF2B5EF4-FFF2-40B4-BE49-F238E27FC236}">
                <a16:creationId xmlns:a16="http://schemas.microsoft.com/office/drawing/2014/main" id="{1F92FCBE-01ED-439E-A6E1-0F97EAE2D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750" y="1628775"/>
            <a:ext cx="7848600" cy="792163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D12E73F3-99D4-45CA-826E-6685DE9E5C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808163"/>
            <a:ext cx="3744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15  ،  9  ،  3  ،  ــ 3  ، 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A9896802-5589-476E-A313-B48EA6FC0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3463925"/>
            <a:ext cx="1604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9 ــ 15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3891D09D-6D25-46E3-996E-879C86DF8E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2636838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الثاني ــ الأول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783F0F0F-C554-4A04-A28B-6805234F8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2636838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B23F56E1-51DF-4DBD-B3C9-679B6C2A34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8700" y="4195763"/>
            <a:ext cx="884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</a:t>
            </a:r>
            <a:r>
              <a:rPr lang="ar-SA" altLang="en-US" sz="2400" b="1">
                <a:solidFill>
                  <a:srgbClr val="FF0000"/>
                </a:solidFill>
              </a:rPr>
              <a:t>ــ 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118694EF-1C5E-4347-A422-EE4534EEF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7400" y="270827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أضف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إلى الحد الأخير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7D2F66C9-6F80-4FA3-BDCC-02EC182812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050" y="3332163"/>
            <a:ext cx="1928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ــ 6</a:t>
            </a:r>
            <a:r>
              <a:rPr lang="ar-SA" altLang="en-US" sz="2400" b="1">
                <a:solidFill>
                  <a:schemeClr val="accent2"/>
                </a:solidFill>
              </a:rPr>
              <a:t> + ( ــ 3 )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49064422-EFC4-4845-8C40-0BBBAA4BA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3300" y="3321050"/>
            <a:ext cx="631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9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E6A5D7E0-0298-4F7A-874A-D9ED2EF2B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1613" y="3979863"/>
            <a:ext cx="2000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ــ 6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ــ 9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2AC145B2-5290-41E1-8B0F-00F87AED5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9450" y="3968750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15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C48CC401-2189-4FC5-9069-0DAF52CFD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5713" y="4735513"/>
            <a:ext cx="221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ــ 6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ــ 15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1337E715-130A-4DED-8F31-1CEDE1B9C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7038" y="4724400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21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5" name="Text Box 87">
            <a:extLst>
              <a:ext uri="{FF2B5EF4-FFF2-40B4-BE49-F238E27FC236}">
                <a16:creationId xmlns:a16="http://schemas.microsoft.com/office/drawing/2014/main" id="{1426FE2B-A5D9-497B-8282-CBECBB173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6021388"/>
            <a:ext cx="2881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9  ،  ــ 15  ،  ــ 21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6" name="زر الإجراء: الانتقال للصفحة الرئيسية 15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202C12F5-7999-4FA3-8469-1EE0DA02B16F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5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5188" grpId="0" animBg="1"/>
      <p:bldP spid="3" grpId="0"/>
      <p:bldP spid="5206" grpId="0" animBg="1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85" name="Group 29">
            <a:extLst>
              <a:ext uri="{FF2B5EF4-FFF2-40B4-BE49-F238E27FC236}">
                <a16:creationId xmlns:a16="http://schemas.microsoft.com/office/drawing/2014/main" id="{184B4C2A-3C30-4566-93F1-374D3A71E57C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420938"/>
            <a:ext cx="7848600" cy="3492500"/>
            <a:chOff x="499" y="1525"/>
            <a:chExt cx="4944" cy="2200"/>
          </a:xfrm>
        </p:grpSpPr>
        <p:sp>
          <p:nvSpPr>
            <p:cNvPr id="9240" name="Rectangle 9">
              <a:extLst>
                <a:ext uri="{FF2B5EF4-FFF2-40B4-BE49-F238E27FC236}">
                  <a16:creationId xmlns:a16="http://schemas.microsoft.com/office/drawing/2014/main" id="{379BA0EC-AE1A-46EF-B25E-8CA31C9FAD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525"/>
              <a:ext cx="4944" cy="2200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9241" name="Line 28">
              <a:extLst>
                <a:ext uri="{FF2B5EF4-FFF2-40B4-BE49-F238E27FC236}">
                  <a16:creationId xmlns:a16="http://schemas.microsoft.com/office/drawing/2014/main" id="{72AD1995-43A4-4BB1-AA64-4ED21AF4CD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9" y="1525"/>
              <a:ext cx="0" cy="2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7844" name="Rectangle 20">
            <a:extLst>
              <a:ext uri="{FF2B5EF4-FFF2-40B4-BE49-F238E27FC236}">
                <a16:creationId xmlns:a16="http://schemas.microsoft.com/office/drawing/2014/main" id="{92B529B0-2D3E-4516-A22B-7E6E94237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765175"/>
            <a:ext cx="6948488" cy="5397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أوجد الحدود الأربعة التالية في المتتابعة الحسابية التالية :</a:t>
            </a:r>
            <a:endParaRPr lang="en-US" altLang="en-US" sz="2400" b="1"/>
          </a:p>
        </p:txBody>
      </p:sp>
      <p:sp>
        <p:nvSpPr>
          <p:cNvPr id="70666" name="Rectangle 10">
            <a:extLst>
              <a:ext uri="{FF2B5EF4-FFF2-40B4-BE49-F238E27FC236}">
                <a16:creationId xmlns:a16="http://schemas.microsoft.com/office/drawing/2014/main" id="{AE918A24-79AB-4C91-A9B2-7D62DC2A4E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163" y="5913438"/>
            <a:ext cx="7848600" cy="7191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B5157BEC-27C2-4A17-9B79-0A3A5C419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6030913"/>
            <a:ext cx="2881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الحدود الأربعة التالية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0668" name="Rectangle 12">
            <a:extLst>
              <a:ext uri="{FF2B5EF4-FFF2-40B4-BE49-F238E27FC236}">
                <a16:creationId xmlns:a16="http://schemas.microsoft.com/office/drawing/2014/main" id="{7BD9B006-2386-47DB-A83E-D419065A1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750" y="1628775"/>
            <a:ext cx="7848600" cy="792163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9ACC3CCA-EA0F-431D-9A67-B7631D637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1808163"/>
            <a:ext cx="41417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9.5  ،  11  ،  12.5  ،  14  ، 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A32C4280-C227-42AF-B03E-45E931038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3463925"/>
            <a:ext cx="1604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11 ــ 9.5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36FCE65E-396F-4750-96E6-51D05D0211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2636838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الثاني ــ الأول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07291C10-225C-480D-B1EF-219FA872D7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2636838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8B256D63-4265-48F9-A784-7E3ECDB0BF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8700" y="4195763"/>
            <a:ext cx="884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</a:t>
            </a:r>
            <a:r>
              <a:rPr lang="ar-SA" altLang="en-US" sz="2400" b="1">
                <a:solidFill>
                  <a:srgbClr val="FF0000"/>
                </a:solidFill>
              </a:rPr>
              <a:t>1.5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1BCAE6D4-C86F-4F42-8AB6-D92A92DCA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1863" y="2600325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أضف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إلى الحد الأخير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4877EE8B-149B-46D4-8BF8-80B96B2FE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4763" y="3224213"/>
            <a:ext cx="21605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1.5</a:t>
            </a:r>
            <a:r>
              <a:rPr lang="ar-SA" altLang="en-US" sz="2400" b="1">
                <a:solidFill>
                  <a:schemeClr val="accent2"/>
                </a:solidFill>
              </a:rPr>
              <a:t> + ( 14 )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E66BDE5E-4DA8-4D19-8F35-5D62E40AA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9450" y="3213100"/>
            <a:ext cx="847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15.5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3BE79D60-4592-4116-B532-86D709354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2250" y="3871913"/>
            <a:ext cx="21955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1.5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15.5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C460C83F-1F70-4593-ADC9-B3E55ACA05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4988" y="3860800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17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7A65871D-23EE-4B57-B861-9A57DE75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3325" y="4627563"/>
            <a:ext cx="221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1.5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17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920D3F2D-9FCD-41BC-BD9D-9CC026C32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1500" y="4616450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18.5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5" name="Text Box 87">
            <a:extLst>
              <a:ext uri="{FF2B5EF4-FFF2-40B4-BE49-F238E27FC236}">
                <a16:creationId xmlns:a16="http://schemas.microsoft.com/office/drawing/2014/main" id="{BAA05B2C-AC4D-4339-AC5F-5550C990C8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7563" y="6021388"/>
            <a:ext cx="36020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15.5  ،  17  ،  18.5  ،  20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6" name="Text Box 87">
            <a:extLst>
              <a:ext uri="{FF2B5EF4-FFF2-40B4-BE49-F238E27FC236}">
                <a16:creationId xmlns:a16="http://schemas.microsoft.com/office/drawing/2014/main" id="{0F42EC96-F567-4CDF-A0BC-3182567B8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0663" y="5348288"/>
            <a:ext cx="2195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1.5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18.5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7" name="Text Box 87">
            <a:extLst>
              <a:ext uri="{FF2B5EF4-FFF2-40B4-BE49-F238E27FC236}">
                <a16:creationId xmlns:a16="http://schemas.microsoft.com/office/drawing/2014/main" id="{7DF0FE21-F89A-4142-A7CB-AD9A35310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3400" y="5337175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20</a:t>
            </a:r>
            <a:endParaRPr lang="en-US" altLang="en-US" b="1">
              <a:solidFill>
                <a:srgbClr val="006600"/>
              </a:solidFill>
            </a:endParaRPr>
          </a:p>
        </p:txBody>
      </p:sp>
      <p:pic>
        <p:nvPicPr>
          <p:cNvPr id="9238" name="Picture 63">
            <a:extLst>
              <a:ext uri="{FF2B5EF4-FFF2-40B4-BE49-F238E27FC236}">
                <a16:creationId xmlns:a16="http://schemas.microsoft.com/office/drawing/2014/main" id="{08FE6E6C-0B51-4D70-A19F-907336799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115888"/>
            <a:ext cx="16986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زر الإجراء: الانتقال للصفحة الرئيسية 17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E44921D-D17E-4C43-991C-BA80C4C5CD67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0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0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0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7" dur="1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70666" grpId="0" animBg="1"/>
      <p:bldP spid="3" grpId="0"/>
      <p:bldP spid="70668" grpId="0" animBg="1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9" name="Picture 69">
            <a:extLst>
              <a:ext uri="{FF2B5EF4-FFF2-40B4-BE49-F238E27FC236}">
                <a16:creationId xmlns:a16="http://schemas.microsoft.com/office/drawing/2014/main" id="{5C509400-C6C9-4020-A954-7D2117654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296863"/>
            <a:ext cx="7434262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1" name="Picture 71">
            <a:extLst>
              <a:ext uri="{FF2B5EF4-FFF2-40B4-BE49-F238E27FC236}">
                <a16:creationId xmlns:a16="http://schemas.microsoft.com/office/drawing/2014/main" id="{1ABBDB9A-067C-42AB-968C-9824369AB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836613"/>
            <a:ext cx="8712200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مربع نص 1">
            <a:extLst>
              <a:ext uri="{FF2B5EF4-FFF2-40B4-BE49-F238E27FC236}">
                <a16:creationId xmlns:a16="http://schemas.microsoft.com/office/drawing/2014/main" id="{594A719D-7E7F-484A-8895-51455D090902}"/>
              </a:ext>
            </a:extLst>
          </p:cNvPr>
          <p:cNvSpPr txBox="1"/>
          <p:nvPr/>
        </p:nvSpPr>
        <p:spPr>
          <a:xfrm>
            <a:off x="500063" y="3266723"/>
            <a:ext cx="8892986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ar-SA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oto Sans Kufi Arabic"/>
              </a:rPr>
              <a:t>الحد النوني للمتتابعة الحسابية : </a:t>
            </a:r>
            <a:r>
              <a:rPr lang="ar-S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ن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= </a:t>
            </a:r>
            <a:r>
              <a:rPr lang="ar-S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1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+ ( ن – 1 ) د</a:t>
            </a:r>
            <a:endParaRPr lang="en-US" sz="350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4" name="رابط كسهم مستقيم 3">
            <a:extLst>
              <a:ext uri="{FF2B5EF4-FFF2-40B4-BE49-F238E27FC236}">
                <a16:creationId xmlns:a16="http://schemas.microsoft.com/office/drawing/2014/main" id="{59DBDBE9-C7D7-40DD-A8C8-FE875E597938}"/>
              </a:ext>
            </a:extLst>
          </p:cNvPr>
          <p:cNvCxnSpPr>
            <a:cxnSpLocks/>
          </p:cNvCxnSpPr>
          <p:nvPr/>
        </p:nvCxnSpPr>
        <p:spPr>
          <a:xfrm>
            <a:off x="3887924" y="4013425"/>
            <a:ext cx="0" cy="53975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مستطيل 6">
            <a:extLst>
              <a:ext uri="{FF2B5EF4-FFF2-40B4-BE49-F238E27FC236}">
                <a16:creationId xmlns:a16="http://schemas.microsoft.com/office/drawing/2014/main" id="{FF4E1212-3CF6-43DF-AB63-ECA021F4C349}"/>
              </a:ext>
            </a:extLst>
          </p:cNvPr>
          <p:cNvSpPr/>
          <p:nvPr/>
        </p:nvSpPr>
        <p:spPr>
          <a:xfrm>
            <a:off x="3689351" y="4544864"/>
            <a:ext cx="1368425" cy="46831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ar-SA" sz="2200" b="1" dirty="0"/>
              <a:t> الحد النوني </a:t>
            </a:r>
            <a:endParaRPr lang="en-US" sz="2200" b="1" dirty="0"/>
          </a:p>
        </p:txBody>
      </p:sp>
      <p:cxnSp>
        <p:nvCxnSpPr>
          <p:cNvPr id="12" name="رابط كسهم مستقيم 11">
            <a:extLst>
              <a:ext uri="{FF2B5EF4-FFF2-40B4-BE49-F238E27FC236}">
                <a16:creationId xmlns:a16="http://schemas.microsoft.com/office/drawing/2014/main" id="{54DDAE34-3213-4015-9027-1F5EC14B65EF}"/>
              </a:ext>
            </a:extLst>
          </p:cNvPr>
          <p:cNvCxnSpPr>
            <a:cxnSpLocks/>
          </p:cNvCxnSpPr>
          <p:nvPr/>
        </p:nvCxnSpPr>
        <p:spPr>
          <a:xfrm>
            <a:off x="3023828" y="4041068"/>
            <a:ext cx="0" cy="1021868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مستطيل 12">
            <a:extLst>
              <a:ext uri="{FF2B5EF4-FFF2-40B4-BE49-F238E27FC236}">
                <a16:creationId xmlns:a16="http://schemas.microsoft.com/office/drawing/2014/main" id="{96AE1206-E326-4AE9-BE6F-1532087F8BB7}"/>
              </a:ext>
            </a:extLst>
          </p:cNvPr>
          <p:cNvSpPr/>
          <p:nvPr/>
        </p:nvSpPr>
        <p:spPr>
          <a:xfrm>
            <a:off x="1899066" y="5062936"/>
            <a:ext cx="1592814" cy="56230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ar-SA" sz="2200" b="1" dirty="0"/>
              <a:t> الحد الأول </a:t>
            </a:r>
            <a:endParaRPr lang="en-US" sz="2200" b="1" dirty="0"/>
          </a:p>
        </p:txBody>
      </p:sp>
      <p:cxnSp>
        <p:nvCxnSpPr>
          <p:cNvPr id="17" name="رابط كسهم مستقيم 16">
            <a:extLst>
              <a:ext uri="{FF2B5EF4-FFF2-40B4-BE49-F238E27FC236}">
                <a16:creationId xmlns:a16="http://schemas.microsoft.com/office/drawing/2014/main" id="{BFB7DB15-D6EA-4A01-87D5-3AD88BAB35E0}"/>
              </a:ext>
            </a:extLst>
          </p:cNvPr>
          <p:cNvCxnSpPr>
            <a:cxnSpLocks/>
          </p:cNvCxnSpPr>
          <p:nvPr/>
        </p:nvCxnSpPr>
        <p:spPr>
          <a:xfrm>
            <a:off x="631503" y="4019401"/>
            <a:ext cx="0" cy="539750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مستطيل 17">
            <a:extLst>
              <a:ext uri="{FF2B5EF4-FFF2-40B4-BE49-F238E27FC236}">
                <a16:creationId xmlns:a16="http://schemas.microsoft.com/office/drawing/2014/main" id="{F2268B45-66F2-42DB-BC4A-DD8FB1D34942}"/>
              </a:ext>
            </a:extLst>
          </p:cNvPr>
          <p:cNvSpPr/>
          <p:nvPr/>
        </p:nvSpPr>
        <p:spPr>
          <a:xfrm>
            <a:off x="323528" y="4544863"/>
            <a:ext cx="1368425" cy="468313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ar-SA" sz="2200" b="1" dirty="0"/>
              <a:t> الأساس</a:t>
            </a:r>
            <a:endParaRPr lang="en-US" sz="2200" b="1" dirty="0"/>
          </a:p>
        </p:txBody>
      </p:sp>
      <p:sp>
        <p:nvSpPr>
          <p:cNvPr id="14" name="شكل بيضاوي 13">
            <a:extLst>
              <a:ext uri="{FF2B5EF4-FFF2-40B4-BE49-F238E27FC236}">
                <a16:creationId xmlns:a16="http://schemas.microsoft.com/office/drawing/2014/main" id="{388745B2-13B9-4AB5-94A5-199FE583763B}"/>
              </a:ext>
            </a:extLst>
          </p:cNvPr>
          <p:cNvSpPr/>
          <p:nvPr/>
        </p:nvSpPr>
        <p:spPr>
          <a:xfrm>
            <a:off x="2771528" y="3266723"/>
            <a:ext cx="504452" cy="75673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شكل بيضاوي 14">
            <a:extLst>
              <a:ext uri="{FF2B5EF4-FFF2-40B4-BE49-F238E27FC236}">
                <a16:creationId xmlns:a16="http://schemas.microsoft.com/office/drawing/2014/main" id="{57AF3B7A-3ED9-44A8-A252-0C8476398F2A}"/>
              </a:ext>
            </a:extLst>
          </p:cNvPr>
          <p:cNvSpPr/>
          <p:nvPr/>
        </p:nvSpPr>
        <p:spPr>
          <a:xfrm>
            <a:off x="447353" y="3605063"/>
            <a:ext cx="433387" cy="41433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مستطيل 15">
            <a:extLst>
              <a:ext uri="{FF2B5EF4-FFF2-40B4-BE49-F238E27FC236}">
                <a16:creationId xmlns:a16="http://schemas.microsoft.com/office/drawing/2014/main" id="{853F8E07-C8B6-4EF5-9561-A47E6E82A1BD}"/>
              </a:ext>
            </a:extLst>
          </p:cNvPr>
          <p:cNvSpPr/>
          <p:nvPr/>
        </p:nvSpPr>
        <p:spPr>
          <a:xfrm>
            <a:off x="107950" y="2816225"/>
            <a:ext cx="8785225" cy="2881313"/>
          </a:xfrm>
          <a:prstGeom prst="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زر الإجراء: الانتقال للصفحة الرئيسية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A5F8ABB-F65E-4925-B4A4-74FB306AF60B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  <p:bldP spid="18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11" name="Group 67">
            <a:extLst>
              <a:ext uri="{FF2B5EF4-FFF2-40B4-BE49-F238E27FC236}">
                <a16:creationId xmlns:a16="http://schemas.microsoft.com/office/drawing/2014/main" id="{50061421-DF2C-481E-8A7E-5CB9F91668F3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132731"/>
            <a:ext cx="7848600" cy="4392613"/>
            <a:chOff x="499" y="958"/>
            <a:chExt cx="4944" cy="2767"/>
          </a:xfrm>
        </p:grpSpPr>
        <p:sp>
          <p:nvSpPr>
            <p:cNvPr id="11289" name="Rectangle 40">
              <a:extLst>
                <a:ext uri="{FF2B5EF4-FFF2-40B4-BE49-F238E27FC236}">
                  <a16:creationId xmlns:a16="http://schemas.microsoft.com/office/drawing/2014/main" id="{D957BC0F-9861-4C10-B3DE-36C2BB726E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958"/>
              <a:ext cx="4944" cy="2767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1290" name="Line 66">
              <a:extLst>
                <a:ext uri="{FF2B5EF4-FFF2-40B4-BE49-F238E27FC236}">
                  <a16:creationId xmlns:a16="http://schemas.microsoft.com/office/drawing/2014/main" id="{DF00A900-B15D-40BB-AD8B-C67883A4E19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96" y="958"/>
              <a:ext cx="0" cy="27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CB55B56D-E979-45C2-9C75-89722E2ABC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063" y="765175"/>
            <a:ext cx="7991475" cy="50323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اكتب معادلة الحد النوني للمتتابعة الحسابية :  ــ 12 ، ــ 8 ، ــ 4 ، 0 ، ...</a:t>
            </a:r>
            <a:endParaRPr lang="en-US" altLang="en-US" sz="2400" b="1"/>
          </a:p>
        </p:txBody>
      </p:sp>
      <p:grpSp>
        <p:nvGrpSpPr>
          <p:cNvPr id="11268" name="Group 3">
            <a:extLst>
              <a:ext uri="{FF2B5EF4-FFF2-40B4-BE49-F238E27FC236}">
                <a16:creationId xmlns:a16="http://schemas.microsoft.com/office/drawing/2014/main" id="{396DFB98-58E1-47F3-A309-007399F9F9AC}"/>
              </a:ext>
            </a:extLst>
          </p:cNvPr>
          <p:cNvGrpSpPr>
            <a:grpSpLocks/>
          </p:cNvGrpSpPr>
          <p:nvPr/>
        </p:nvGrpSpPr>
        <p:grpSpPr bwMode="auto">
          <a:xfrm>
            <a:off x="3924300" y="80963"/>
            <a:ext cx="5076825" cy="581025"/>
            <a:chOff x="2472" y="142"/>
            <a:chExt cx="3198" cy="366"/>
          </a:xfrm>
        </p:grpSpPr>
        <p:sp>
          <p:nvSpPr>
            <p:cNvPr id="11284" name="Text Box 58">
              <a:extLst>
                <a:ext uri="{FF2B5EF4-FFF2-40B4-BE49-F238E27FC236}">
                  <a16:creationId xmlns:a16="http://schemas.microsoft.com/office/drawing/2014/main" id="{B71E7E8D-AC1F-43C8-97CB-A202117144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" y="168"/>
              <a:ext cx="2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rgbClr val="FF0000"/>
                  </a:solidFill>
                </a:rPr>
                <a:t>إيجاد الحد النوني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  <p:grpSp>
          <p:nvGrpSpPr>
            <p:cNvPr id="11285" name="Group 5">
              <a:extLst>
                <a:ext uri="{FF2B5EF4-FFF2-40B4-BE49-F238E27FC236}">
                  <a16:creationId xmlns:a16="http://schemas.microsoft.com/office/drawing/2014/main" id="{6CEE36C2-DC74-4EDD-882B-A0F0C23830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62" y="142"/>
              <a:ext cx="908" cy="366"/>
              <a:chOff x="4567" y="142"/>
              <a:chExt cx="1103" cy="366"/>
            </a:xfrm>
          </p:grpSpPr>
          <p:pic>
            <p:nvPicPr>
              <p:cNvPr id="11286" name="Picture 52">
                <a:extLst>
                  <a:ext uri="{FF2B5EF4-FFF2-40B4-BE49-F238E27FC236}">
                    <a16:creationId xmlns:a16="http://schemas.microsoft.com/office/drawing/2014/main" id="{7C129F0A-83EC-44FE-B64A-D1F167D4CF4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67" y="142"/>
                <a:ext cx="1103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87" name="Rectangle 7">
                <a:extLst>
                  <a:ext uri="{FF2B5EF4-FFF2-40B4-BE49-F238E27FC236}">
                    <a16:creationId xmlns:a16="http://schemas.microsoft.com/office/drawing/2014/main" id="{78D59CDD-7668-4A37-9273-B3AE73A367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  <p:sp>
            <p:nvSpPr>
              <p:cNvPr id="11288" name="Rectangle 8">
                <a:extLst>
                  <a:ext uri="{FF2B5EF4-FFF2-40B4-BE49-F238E27FC236}">
                    <a16:creationId xmlns:a16="http://schemas.microsoft.com/office/drawing/2014/main" id="{6C477E83-E772-4602-B52A-80BF46971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6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</p:grpSp>
      </p:grpSp>
      <p:sp>
        <p:nvSpPr>
          <p:cNvPr id="3" name="Text Box 87">
            <a:extLst>
              <a:ext uri="{FF2B5EF4-FFF2-40B4-BE49-F238E27FC236}">
                <a16:creationId xmlns:a16="http://schemas.microsoft.com/office/drawing/2014/main" id="{8AA24F35-1206-425E-AEBB-A470DE802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3896444"/>
            <a:ext cx="254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ــ 8 ــ ( ــ 12 )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030BCF91-B8EB-4E03-987D-35FE5F4CDE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3212231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الثاني ــ الأول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BCF652ED-FD80-40C9-8544-F0D1DA9F4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3212231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09064585-D37E-4A1F-A491-CAC359ABB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8700" y="5636344"/>
            <a:ext cx="884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FF0000"/>
                </a:solidFill>
              </a:rPr>
              <a:t>4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4DB5B820-1BCA-4740-A8B8-89A9CF7E9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2601044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rgbClr val="006600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+ ( ن ــ 1 )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E2846492-73E1-4F22-BA01-4E6E6E600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663206"/>
            <a:ext cx="254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ــ 8 + 12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CE7EB570-937D-4C14-9958-8E4551233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2564531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F860908C-80B1-4C61-990D-4FE9AFDE5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3363" y="3393206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</a:t>
            </a:r>
            <a:r>
              <a:rPr lang="ar-SA" altLang="en-US" sz="2400" b="1">
                <a:solidFill>
                  <a:srgbClr val="006600"/>
                </a:solidFill>
              </a:rPr>
              <a:t>ــ 12</a:t>
            </a:r>
            <a:r>
              <a:rPr lang="ar-SA" altLang="en-US" sz="2400" b="1">
                <a:solidFill>
                  <a:schemeClr val="accent2"/>
                </a:solidFill>
              </a:rPr>
              <a:t> + ( ن ــ 1 ) </a:t>
            </a:r>
            <a:r>
              <a:rPr lang="ar-SA" altLang="en-US" sz="2400" b="1">
                <a:solidFill>
                  <a:srgbClr val="FF0000"/>
                </a:solidFill>
              </a:rPr>
              <a:t>4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0864BE6F-C05C-4CFA-B9BB-3B02887336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5000" y="2420069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12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D82940CC-7FFC-4525-A222-3B3122E23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25" y="2420069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5D14D08D-D6E5-46ED-BB8B-0EB414D17E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7650" y="4112344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</a:t>
            </a:r>
            <a:r>
              <a:rPr lang="ar-SA" altLang="en-US" sz="2400" b="1">
                <a:solidFill>
                  <a:srgbClr val="006600"/>
                </a:solidFill>
              </a:rPr>
              <a:t>ــ 12</a:t>
            </a:r>
            <a:r>
              <a:rPr lang="ar-SA" altLang="en-US" sz="2400" b="1">
                <a:solidFill>
                  <a:schemeClr val="accent2"/>
                </a:solidFill>
              </a:rPr>
              <a:t> + 4 ن ــ 4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85D42A8E-52C2-4796-90FA-920A989B3D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7650" y="4941019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776487A0-DE57-4249-AFA1-A822D2E8E4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125" y="5744294"/>
            <a:ext cx="1639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المعادلة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5" name="Text Box 87">
            <a:extLst>
              <a:ext uri="{FF2B5EF4-FFF2-40B4-BE49-F238E27FC236}">
                <a16:creationId xmlns:a16="http://schemas.microsoft.com/office/drawing/2014/main" id="{B9746170-DDA6-49E0-BBA4-67E16B97DE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5769694"/>
            <a:ext cx="1928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6" name="زر الإجراء: الانتقال للصفحة الرئيسية 15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69BDE7B-9C09-486E-A60C-716B85A22439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7" name="مربع نص 26">
            <a:extLst>
              <a:ext uri="{FF2B5EF4-FFF2-40B4-BE49-F238E27FC236}">
                <a16:creationId xmlns:a16="http://schemas.microsoft.com/office/drawing/2014/main" id="{46D91468-D4A2-4E2F-A252-6B509B1D5F61}"/>
              </a:ext>
            </a:extLst>
          </p:cNvPr>
          <p:cNvSpPr txBox="1"/>
          <p:nvPr/>
        </p:nvSpPr>
        <p:spPr>
          <a:xfrm>
            <a:off x="684212" y="1389157"/>
            <a:ext cx="8315327" cy="63094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oto Sans Kufi Arabic"/>
              </a:rPr>
              <a:t>الحد النوني للمتتابعة الحسابية : 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ن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= 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1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+ ( ن – 1 ) د</a:t>
            </a:r>
            <a:endParaRPr lang="en-US" sz="350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5" name="Group 25">
            <a:extLst>
              <a:ext uri="{FF2B5EF4-FFF2-40B4-BE49-F238E27FC236}">
                <a16:creationId xmlns:a16="http://schemas.microsoft.com/office/drawing/2014/main" id="{D80629CE-13A2-47DB-9065-C8C444E78C04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204740"/>
            <a:ext cx="7848600" cy="4392612"/>
            <a:chOff x="499" y="1139"/>
            <a:chExt cx="4944" cy="2767"/>
          </a:xfrm>
        </p:grpSpPr>
        <p:sp>
          <p:nvSpPr>
            <p:cNvPr id="12306" name="Rectangle 9">
              <a:extLst>
                <a:ext uri="{FF2B5EF4-FFF2-40B4-BE49-F238E27FC236}">
                  <a16:creationId xmlns:a16="http://schemas.microsoft.com/office/drawing/2014/main" id="{3371378A-CEE3-4897-8C7E-07DB0A319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139"/>
              <a:ext cx="4944" cy="2767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2307" name="Line 24">
              <a:extLst>
                <a:ext uri="{FF2B5EF4-FFF2-40B4-BE49-F238E27FC236}">
                  <a16:creationId xmlns:a16="http://schemas.microsoft.com/office/drawing/2014/main" id="{EA09461C-05C2-4D74-9A50-15361323DD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5" y="1139"/>
              <a:ext cx="0" cy="27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FBF20829-9D7A-480F-A02E-FA07AB05AF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063" y="765175"/>
            <a:ext cx="7991475" cy="64770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أوجد الحد التاسع في المتتابعة الحسابية :  ــ 12 ، ــ 8 ، ــ 4 ، 0 ، ...</a:t>
            </a:r>
            <a:endParaRPr lang="en-US" altLang="en-US" sz="2400" b="1"/>
          </a:p>
        </p:txBody>
      </p:sp>
      <p:grpSp>
        <p:nvGrpSpPr>
          <p:cNvPr id="12292" name="Group 3">
            <a:extLst>
              <a:ext uri="{FF2B5EF4-FFF2-40B4-BE49-F238E27FC236}">
                <a16:creationId xmlns:a16="http://schemas.microsoft.com/office/drawing/2014/main" id="{EAE08E33-52BD-4928-9AA5-7E08B50F5ED6}"/>
              </a:ext>
            </a:extLst>
          </p:cNvPr>
          <p:cNvGrpSpPr>
            <a:grpSpLocks/>
          </p:cNvGrpSpPr>
          <p:nvPr/>
        </p:nvGrpSpPr>
        <p:grpSpPr bwMode="auto">
          <a:xfrm>
            <a:off x="3924300" y="80963"/>
            <a:ext cx="5076825" cy="581025"/>
            <a:chOff x="2472" y="142"/>
            <a:chExt cx="3198" cy="366"/>
          </a:xfrm>
        </p:grpSpPr>
        <p:sp>
          <p:nvSpPr>
            <p:cNvPr id="12301" name="Text Box 58">
              <a:extLst>
                <a:ext uri="{FF2B5EF4-FFF2-40B4-BE49-F238E27FC236}">
                  <a16:creationId xmlns:a16="http://schemas.microsoft.com/office/drawing/2014/main" id="{E1037D9B-27F4-450E-916A-1BA4039889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" y="168"/>
              <a:ext cx="2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rgbClr val="FF0000"/>
                  </a:solidFill>
                </a:rPr>
                <a:t>إيجاد الحد النوني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  <p:grpSp>
          <p:nvGrpSpPr>
            <p:cNvPr id="12302" name="Group 5">
              <a:extLst>
                <a:ext uri="{FF2B5EF4-FFF2-40B4-BE49-F238E27FC236}">
                  <a16:creationId xmlns:a16="http://schemas.microsoft.com/office/drawing/2014/main" id="{4335F712-56DD-4EA0-8CEC-DFD3E3AABC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62" y="142"/>
              <a:ext cx="908" cy="366"/>
              <a:chOff x="4567" y="142"/>
              <a:chExt cx="1103" cy="366"/>
            </a:xfrm>
          </p:grpSpPr>
          <p:pic>
            <p:nvPicPr>
              <p:cNvPr id="12303" name="Picture 52">
                <a:extLst>
                  <a:ext uri="{FF2B5EF4-FFF2-40B4-BE49-F238E27FC236}">
                    <a16:creationId xmlns:a16="http://schemas.microsoft.com/office/drawing/2014/main" id="{8C0F8C49-6161-484C-8FF1-246039B1029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67" y="142"/>
                <a:ext cx="1103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304" name="Rectangle 7">
                <a:extLst>
                  <a:ext uri="{FF2B5EF4-FFF2-40B4-BE49-F238E27FC236}">
                    <a16:creationId xmlns:a16="http://schemas.microsoft.com/office/drawing/2014/main" id="{CF329DB2-A709-4AFB-8018-8C7D163D0B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  <p:sp>
            <p:nvSpPr>
              <p:cNvPr id="12305" name="Rectangle 8">
                <a:extLst>
                  <a:ext uri="{FF2B5EF4-FFF2-40B4-BE49-F238E27FC236}">
                    <a16:creationId xmlns:a16="http://schemas.microsoft.com/office/drawing/2014/main" id="{954FB4D0-6EFC-431F-9975-62C098E876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6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</p:grpSp>
      </p:grpSp>
      <p:sp>
        <p:nvSpPr>
          <p:cNvPr id="3" name="Text Box 87">
            <a:extLst>
              <a:ext uri="{FF2B5EF4-FFF2-40B4-BE49-F238E27FC236}">
                <a16:creationId xmlns:a16="http://schemas.microsoft.com/office/drawing/2014/main" id="{BE4C9191-942C-42E8-8D5C-339CACB2C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5713" y="3620790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معادلة الحد النوني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F4469D91-70E5-4BD9-B647-FA05404CC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249366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26DBFACE-58EB-487F-8BF5-3BF60762E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335726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9</a:t>
            </a:r>
            <a:r>
              <a:rPr lang="ar-SA" altLang="en-US" sz="2400" b="1">
                <a:solidFill>
                  <a:schemeClr val="accent2"/>
                </a:solidFill>
              </a:rPr>
              <a:t>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0CB3B3A0-687E-470A-8E32-B2D3B0BF5B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4197052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9</a:t>
            </a:r>
            <a:r>
              <a:rPr lang="ar-SA" altLang="en-US" sz="2400" b="1">
                <a:solidFill>
                  <a:schemeClr val="accent2"/>
                </a:solidFill>
              </a:rPr>
              <a:t> = 4 ( 9 )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F69F42EF-D2DA-4BDF-9717-FCE62398CD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498921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9</a:t>
            </a:r>
            <a:r>
              <a:rPr lang="ar-SA" altLang="en-US" sz="2400" b="1">
                <a:solidFill>
                  <a:schemeClr val="accent2"/>
                </a:solidFill>
              </a:rPr>
              <a:t> =   36    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F9DD9AED-BD98-4D62-BBA7-F86C5C305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5781377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9</a:t>
            </a:r>
            <a:r>
              <a:rPr lang="ar-SA" altLang="en-US" sz="2400" b="1">
                <a:solidFill>
                  <a:schemeClr val="accent2"/>
                </a:solidFill>
              </a:rPr>
              <a:t> =  20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42BB5158-F6EA-4DF8-BC24-C925420DD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5713" y="4509790"/>
            <a:ext cx="1928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زر الإجراء: الانتقال للصفحة الرئيسية 8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B26DE82-B1E8-4D63-96DD-37FED647E2DE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مربع نص 19">
            <a:extLst>
              <a:ext uri="{FF2B5EF4-FFF2-40B4-BE49-F238E27FC236}">
                <a16:creationId xmlns:a16="http://schemas.microsoft.com/office/drawing/2014/main" id="{055F4A5D-0A39-4592-8DBB-CA60281D1682}"/>
              </a:ext>
            </a:extLst>
          </p:cNvPr>
          <p:cNvSpPr txBox="1"/>
          <p:nvPr/>
        </p:nvSpPr>
        <p:spPr>
          <a:xfrm>
            <a:off x="792163" y="1503804"/>
            <a:ext cx="8315327" cy="63094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oto Sans Kufi Arabic"/>
              </a:rPr>
              <a:t>الحد النوني للمتتابعة الحسابية : 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ن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= 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1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+ ( ن – 1 ) د</a:t>
            </a:r>
            <a:endParaRPr lang="en-US" sz="350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71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3">
            <a:extLst>
              <a:ext uri="{FF2B5EF4-FFF2-40B4-BE49-F238E27FC236}">
                <a16:creationId xmlns:a16="http://schemas.microsoft.com/office/drawing/2014/main" id="{CDA38C98-60ED-4832-9726-722D1136774B}"/>
              </a:ext>
            </a:extLst>
          </p:cNvPr>
          <p:cNvGrpSpPr>
            <a:grpSpLocks/>
          </p:cNvGrpSpPr>
          <p:nvPr/>
        </p:nvGrpSpPr>
        <p:grpSpPr bwMode="auto">
          <a:xfrm>
            <a:off x="3924300" y="80963"/>
            <a:ext cx="5076825" cy="581025"/>
            <a:chOff x="2472" y="142"/>
            <a:chExt cx="3198" cy="366"/>
          </a:xfrm>
        </p:grpSpPr>
        <p:sp>
          <p:nvSpPr>
            <p:cNvPr id="13408" name="Text Box 58">
              <a:extLst>
                <a:ext uri="{FF2B5EF4-FFF2-40B4-BE49-F238E27FC236}">
                  <a16:creationId xmlns:a16="http://schemas.microsoft.com/office/drawing/2014/main" id="{7BCFBD1D-F561-4EA3-B606-53166B4B9C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" y="168"/>
              <a:ext cx="2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rgbClr val="FF0000"/>
                  </a:solidFill>
                </a:rPr>
                <a:t>معدل التغير غير الثابت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  <p:grpSp>
          <p:nvGrpSpPr>
            <p:cNvPr id="13409" name="Group 5">
              <a:extLst>
                <a:ext uri="{FF2B5EF4-FFF2-40B4-BE49-F238E27FC236}">
                  <a16:creationId xmlns:a16="http://schemas.microsoft.com/office/drawing/2014/main" id="{0363240F-76BE-4141-BEE4-6030FB608A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62" y="142"/>
              <a:ext cx="908" cy="366"/>
              <a:chOff x="4567" y="142"/>
              <a:chExt cx="1103" cy="366"/>
            </a:xfrm>
          </p:grpSpPr>
          <p:pic>
            <p:nvPicPr>
              <p:cNvPr id="13410" name="Picture 52">
                <a:extLst>
                  <a:ext uri="{FF2B5EF4-FFF2-40B4-BE49-F238E27FC236}">
                    <a16:creationId xmlns:a16="http://schemas.microsoft.com/office/drawing/2014/main" id="{6456E9A9-1181-468B-9FD9-5AE0E98B64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67" y="142"/>
                <a:ext cx="1103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411" name="Rectangle 7">
                <a:extLst>
                  <a:ext uri="{FF2B5EF4-FFF2-40B4-BE49-F238E27FC236}">
                    <a16:creationId xmlns:a16="http://schemas.microsoft.com/office/drawing/2014/main" id="{710DFF6C-6B56-47B4-A84E-AFB516978E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  <p:sp>
            <p:nvSpPr>
              <p:cNvPr id="13412" name="Rectangle 8">
                <a:extLst>
                  <a:ext uri="{FF2B5EF4-FFF2-40B4-BE49-F238E27FC236}">
                    <a16:creationId xmlns:a16="http://schemas.microsoft.com/office/drawing/2014/main" id="{6ED6FFC0-E569-45B0-955D-001DAA96F3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6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</p:grpSp>
      </p:grp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44D2D67D-AA85-4553-842D-088D91BBD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765175"/>
            <a:ext cx="8351838" cy="61118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مثل الحدود الخمسة الأولى من المتتابعة ــ 12 ، ــ 8 ، ــ 4 ، 0 ، ... بيانيا .</a:t>
            </a:r>
            <a:endParaRPr lang="en-US" altLang="en-US" sz="2400" b="1"/>
          </a:p>
        </p:txBody>
      </p:sp>
      <p:graphicFrame>
        <p:nvGraphicFramePr>
          <p:cNvPr id="53370" name="Group 122">
            <a:extLst>
              <a:ext uri="{FF2B5EF4-FFF2-40B4-BE49-F238E27FC236}">
                <a16:creationId xmlns:a16="http://schemas.microsoft.com/office/drawing/2014/main" id="{E7EB0974-0FEF-49E1-A747-FB7A10C75E12}"/>
              </a:ext>
            </a:extLst>
          </p:cNvPr>
          <p:cNvGraphicFramePr>
            <a:graphicFrameLocks noGrp="1"/>
          </p:cNvGraphicFramePr>
          <p:nvPr/>
        </p:nvGraphicFramePr>
        <p:xfrm>
          <a:off x="5580063" y="2605088"/>
          <a:ext cx="3192462" cy="4064002"/>
        </p:xfrm>
        <a:graphic>
          <a:graphicData uri="http://schemas.openxmlformats.org/drawingml/2006/table">
            <a:tbl>
              <a:tblPr rtl="1"/>
              <a:tblGrid>
                <a:gridCol w="750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06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1D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أ</a:t>
                      </a:r>
                      <a:r>
                        <a:rPr kumimoji="0" lang="ar-SA" altLang="en-US" sz="2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800" b="1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1D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 ن ، أ</a:t>
                      </a:r>
                      <a:r>
                        <a:rPr kumimoji="0" lang="ar-SA" altLang="en-US" sz="2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)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1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6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207" name="Text Box 87">
            <a:extLst>
              <a:ext uri="{FF2B5EF4-FFF2-40B4-BE49-F238E27FC236}">
                <a16:creationId xmlns:a16="http://schemas.microsoft.com/office/drawing/2014/main" id="{35739DEE-A393-4353-8FAD-7E82B3365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3382963"/>
            <a:ext cx="8064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ــ 12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8E6CD23C-6DD5-474D-BF73-BB6377EC96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4413" y="4086225"/>
            <a:ext cx="5778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ــ 8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F299A586-DE59-4A63-BEBD-A7E25C9103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4413" y="4756150"/>
            <a:ext cx="5778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ــ 4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3AE97D8F-AF7F-435B-8EF9-9426B6AE3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4413" y="5421313"/>
            <a:ext cx="5778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0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E94F0A34-4274-41A3-9047-3DD20E2625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8700" y="6103938"/>
            <a:ext cx="5778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4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3B32E707-3253-4058-9BEA-80866B3C2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4988" y="3390900"/>
            <a:ext cx="15859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( 1 ، ــ 12 )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B6DB6E94-A1AD-46F5-9890-66E5E1592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75" y="4079875"/>
            <a:ext cx="14065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( 2 ، ــ 8 )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4C4749EA-6CEA-4B83-8EE6-F39C1ABD5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75" y="4764088"/>
            <a:ext cx="14065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( 3 ، ــ 4 )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626AD425-347B-4C13-BB3F-C11CC297CE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75" y="5427663"/>
            <a:ext cx="14065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( 4 ، 0 )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103E2C71-F703-4F9D-841C-725B25557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375" y="6103938"/>
            <a:ext cx="14065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( 5 ، 4 )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grpSp>
        <p:nvGrpSpPr>
          <p:cNvPr id="53422" name="Group 174">
            <a:extLst>
              <a:ext uri="{FF2B5EF4-FFF2-40B4-BE49-F238E27FC236}">
                <a16:creationId xmlns:a16="http://schemas.microsoft.com/office/drawing/2014/main" id="{BF7C44E8-12B8-4839-B878-28F1A94137DC}"/>
              </a:ext>
            </a:extLst>
          </p:cNvPr>
          <p:cNvGrpSpPr>
            <a:grpSpLocks/>
          </p:cNvGrpSpPr>
          <p:nvPr/>
        </p:nvGrpSpPr>
        <p:grpSpPr bwMode="auto">
          <a:xfrm>
            <a:off x="406400" y="2633663"/>
            <a:ext cx="3660775" cy="3890962"/>
            <a:chOff x="256" y="1092"/>
            <a:chExt cx="2306" cy="2451"/>
          </a:xfrm>
        </p:grpSpPr>
        <p:sp>
          <p:nvSpPr>
            <p:cNvPr id="13369" name="Line 134">
              <a:extLst>
                <a:ext uri="{FF2B5EF4-FFF2-40B4-BE49-F238E27FC236}">
                  <a16:creationId xmlns:a16="http://schemas.microsoft.com/office/drawing/2014/main" id="{3BB09465-9F61-49E9-AFA3-B8F913C2BE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86" y="1334"/>
              <a:ext cx="0" cy="2182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0" name="Line 135">
              <a:extLst>
                <a:ext uri="{FF2B5EF4-FFF2-40B4-BE49-F238E27FC236}">
                  <a16:creationId xmlns:a16="http://schemas.microsoft.com/office/drawing/2014/main" id="{611524DE-BE7D-4359-A728-1E9CB09EEBE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069"/>
              <a:ext cx="2062" cy="0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1" name="Rectangle 136">
              <a:extLst>
                <a:ext uri="{FF2B5EF4-FFF2-40B4-BE49-F238E27FC236}">
                  <a16:creationId xmlns:a16="http://schemas.microsoft.com/office/drawing/2014/main" id="{8EBEC600-B0EB-4AC8-AB20-46CC0ABDAF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" y="1339"/>
              <a:ext cx="2062" cy="2182"/>
            </a:xfrm>
            <a:prstGeom prst="rect">
              <a:avLst/>
            </a:prstGeom>
            <a:noFill/>
            <a:ln w="19050">
              <a:solidFill>
                <a:srgbClr val="3366FF">
                  <a:alpha val="34901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372" name="Line 137">
              <a:extLst>
                <a:ext uri="{FF2B5EF4-FFF2-40B4-BE49-F238E27FC236}">
                  <a16:creationId xmlns:a16="http://schemas.microsoft.com/office/drawing/2014/main" id="{0FDFB2BA-DDEE-47F2-B9B5-BF97A0BCC9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94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3" name="Line 138">
              <a:extLst>
                <a:ext uri="{FF2B5EF4-FFF2-40B4-BE49-F238E27FC236}">
                  <a16:creationId xmlns:a16="http://schemas.microsoft.com/office/drawing/2014/main" id="{A642B70F-D6AE-43D8-A2BF-CDE5A25516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05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4" name="Line 139">
              <a:extLst>
                <a:ext uri="{FF2B5EF4-FFF2-40B4-BE49-F238E27FC236}">
                  <a16:creationId xmlns:a16="http://schemas.microsoft.com/office/drawing/2014/main" id="{4EEF302D-E0B0-4CFC-890B-1EBBF7441CC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02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5" name="Line 140">
              <a:extLst>
                <a:ext uri="{FF2B5EF4-FFF2-40B4-BE49-F238E27FC236}">
                  <a16:creationId xmlns:a16="http://schemas.microsoft.com/office/drawing/2014/main" id="{D5F1477D-2DE0-4DE8-8FAD-7B2DE8C070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99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6" name="Line 141">
              <a:extLst>
                <a:ext uri="{FF2B5EF4-FFF2-40B4-BE49-F238E27FC236}">
                  <a16:creationId xmlns:a16="http://schemas.microsoft.com/office/drawing/2014/main" id="{106D3F1A-ADEC-4837-8861-25A365FE52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71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7" name="Line 142">
              <a:extLst>
                <a:ext uri="{FF2B5EF4-FFF2-40B4-BE49-F238E27FC236}">
                  <a16:creationId xmlns:a16="http://schemas.microsoft.com/office/drawing/2014/main" id="{FD046ABB-B9A1-4CA1-9650-FCCC2AB20B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93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8" name="Line 143">
              <a:extLst>
                <a:ext uri="{FF2B5EF4-FFF2-40B4-BE49-F238E27FC236}">
                  <a16:creationId xmlns:a16="http://schemas.microsoft.com/office/drawing/2014/main" id="{2D9451D3-DC4A-4BBA-A1EA-468F8134CD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90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79" name="Line 144">
              <a:extLst>
                <a:ext uri="{FF2B5EF4-FFF2-40B4-BE49-F238E27FC236}">
                  <a16:creationId xmlns:a16="http://schemas.microsoft.com/office/drawing/2014/main" id="{64F62F9E-40A8-4E49-B844-F071E008F0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7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0" name="Line 145">
              <a:extLst>
                <a:ext uri="{FF2B5EF4-FFF2-40B4-BE49-F238E27FC236}">
                  <a16:creationId xmlns:a16="http://schemas.microsoft.com/office/drawing/2014/main" id="{15313647-471B-400D-ABC8-0B01723651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03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1" name="Line 146">
              <a:extLst>
                <a:ext uri="{FF2B5EF4-FFF2-40B4-BE49-F238E27FC236}">
                  <a16:creationId xmlns:a16="http://schemas.microsoft.com/office/drawing/2014/main" id="{D49C0D2D-AB84-4E82-BFE3-DE1781761E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78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2" name="Line 147">
              <a:extLst>
                <a:ext uri="{FF2B5EF4-FFF2-40B4-BE49-F238E27FC236}">
                  <a16:creationId xmlns:a16="http://schemas.microsoft.com/office/drawing/2014/main" id="{7D4A85D3-3418-4424-8D84-8C0A957620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8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3" name="Line 148">
              <a:extLst>
                <a:ext uri="{FF2B5EF4-FFF2-40B4-BE49-F238E27FC236}">
                  <a16:creationId xmlns:a16="http://schemas.microsoft.com/office/drawing/2014/main" id="{BF38F94D-E95F-4263-AC6D-9078515E79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1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4" name="Line 149">
              <a:extLst>
                <a:ext uri="{FF2B5EF4-FFF2-40B4-BE49-F238E27FC236}">
                  <a16:creationId xmlns:a16="http://schemas.microsoft.com/office/drawing/2014/main" id="{111F3B84-034A-45D4-81AA-577A2DD693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8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5" name="Line 150">
              <a:extLst>
                <a:ext uri="{FF2B5EF4-FFF2-40B4-BE49-F238E27FC236}">
                  <a16:creationId xmlns:a16="http://schemas.microsoft.com/office/drawing/2014/main" id="{459B71E1-62FA-4928-95B4-D15855B8D1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6" name="Line 151">
              <a:extLst>
                <a:ext uri="{FF2B5EF4-FFF2-40B4-BE49-F238E27FC236}">
                  <a16:creationId xmlns:a16="http://schemas.microsoft.com/office/drawing/2014/main" id="{69298D21-0883-4418-A071-14DE615A86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82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7" name="Line 152">
              <a:extLst>
                <a:ext uri="{FF2B5EF4-FFF2-40B4-BE49-F238E27FC236}">
                  <a16:creationId xmlns:a16="http://schemas.microsoft.com/office/drawing/2014/main" id="{4360539A-E7DA-48F1-A8F0-9EC0DCD799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3" y="1361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8" name="Line 153">
              <a:extLst>
                <a:ext uri="{FF2B5EF4-FFF2-40B4-BE49-F238E27FC236}">
                  <a16:creationId xmlns:a16="http://schemas.microsoft.com/office/drawing/2014/main" id="{B1C9394F-F0DE-4BEE-8828-732351B833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1456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89" name="Line 154">
              <a:extLst>
                <a:ext uri="{FF2B5EF4-FFF2-40B4-BE49-F238E27FC236}">
                  <a16:creationId xmlns:a16="http://schemas.microsoft.com/office/drawing/2014/main" id="{CD1B367B-E39D-4525-994E-AC4E02EFB9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1577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0" name="Line 155">
              <a:extLst>
                <a:ext uri="{FF2B5EF4-FFF2-40B4-BE49-F238E27FC236}">
                  <a16:creationId xmlns:a16="http://schemas.microsoft.com/office/drawing/2014/main" id="{D954B910-8927-4C93-9365-ABC9ACCC65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1698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1" name="Line 156">
              <a:extLst>
                <a:ext uri="{FF2B5EF4-FFF2-40B4-BE49-F238E27FC236}">
                  <a16:creationId xmlns:a16="http://schemas.microsoft.com/office/drawing/2014/main" id="{2F5742D7-2592-45B1-9374-326DD0AA0A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1819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2" name="Line 157">
              <a:extLst>
                <a:ext uri="{FF2B5EF4-FFF2-40B4-BE49-F238E27FC236}">
                  <a16:creationId xmlns:a16="http://schemas.microsoft.com/office/drawing/2014/main" id="{ACFAB316-81A8-44E1-BB41-64F4C00B13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1940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3" name="Line 158">
              <a:extLst>
                <a:ext uri="{FF2B5EF4-FFF2-40B4-BE49-F238E27FC236}">
                  <a16:creationId xmlns:a16="http://schemas.microsoft.com/office/drawing/2014/main" id="{20FFAA34-F5FD-4FE6-9C86-E7DB2E3D75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559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4" name="Line 159">
              <a:extLst>
                <a:ext uri="{FF2B5EF4-FFF2-40B4-BE49-F238E27FC236}">
                  <a16:creationId xmlns:a16="http://schemas.microsoft.com/office/drawing/2014/main" id="{94A9A829-1625-4803-9014-CF023839A0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183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5" name="Line 160">
              <a:extLst>
                <a:ext uri="{FF2B5EF4-FFF2-40B4-BE49-F238E27FC236}">
                  <a16:creationId xmlns:a16="http://schemas.microsoft.com/office/drawing/2014/main" id="{08CE2726-6746-49C7-BCB8-3170DA96FC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304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6" name="Line 161">
              <a:extLst>
                <a:ext uri="{FF2B5EF4-FFF2-40B4-BE49-F238E27FC236}">
                  <a16:creationId xmlns:a16="http://schemas.microsoft.com/office/drawing/2014/main" id="{8CCC049C-31E4-452E-94EC-D3B0789CE99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56" y="3141"/>
              <a:ext cx="2080" cy="17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7" name="Line 162">
              <a:extLst>
                <a:ext uri="{FF2B5EF4-FFF2-40B4-BE49-F238E27FC236}">
                  <a16:creationId xmlns:a16="http://schemas.microsoft.com/office/drawing/2014/main" id="{23872F0B-7F51-4592-B8BA-2A96965565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668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8" name="Line 163">
              <a:extLst>
                <a:ext uri="{FF2B5EF4-FFF2-40B4-BE49-F238E27FC236}">
                  <a16:creationId xmlns:a16="http://schemas.microsoft.com/office/drawing/2014/main" id="{7AB7C0FD-165B-42D6-B206-0FFCFFB12AA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3275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399" name="Line 164">
              <a:extLst>
                <a:ext uri="{FF2B5EF4-FFF2-40B4-BE49-F238E27FC236}">
                  <a16:creationId xmlns:a16="http://schemas.microsoft.com/office/drawing/2014/main" id="{DC7F10EC-1D41-46B1-8F9F-E36C5B7B56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910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0" name="Line 165">
              <a:extLst>
                <a:ext uri="{FF2B5EF4-FFF2-40B4-BE49-F238E27FC236}">
                  <a16:creationId xmlns:a16="http://schemas.microsoft.com/office/drawing/2014/main" id="{CA934A54-A6B1-418D-8B85-1CCED9E391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3031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1" name="Line 166">
              <a:extLst>
                <a:ext uri="{FF2B5EF4-FFF2-40B4-BE49-F238E27FC236}">
                  <a16:creationId xmlns:a16="http://schemas.microsoft.com/office/drawing/2014/main" id="{6BD640DC-7DAE-4402-9343-94F44B0AB8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793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2" name="Line 167">
              <a:extLst>
                <a:ext uri="{FF2B5EF4-FFF2-40B4-BE49-F238E27FC236}">
                  <a16:creationId xmlns:a16="http://schemas.microsoft.com/office/drawing/2014/main" id="{569B79B9-7773-461E-827A-A0A0F39BD65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2425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3" name="Line 168">
              <a:extLst>
                <a:ext uri="{FF2B5EF4-FFF2-40B4-BE49-F238E27FC236}">
                  <a16:creationId xmlns:a16="http://schemas.microsoft.com/office/drawing/2014/main" id="{6FBDFB97-60E1-4C70-9074-37F582E1B1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6" y="3395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4" name="Text Box 169">
              <a:extLst>
                <a:ext uri="{FF2B5EF4-FFF2-40B4-BE49-F238E27FC236}">
                  <a16:creationId xmlns:a16="http://schemas.microsoft.com/office/drawing/2014/main" id="{F91A2612-2BFF-4D0B-BF13-BD2FC378E3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3" y="1955"/>
              <a:ext cx="309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0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س</a:t>
              </a:r>
              <a:endParaRPr lang="en-US" altLang="en-US" sz="2000"/>
            </a:p>
          </p:txBody>
        </p:sp>
        <p:sp>
          <p:nvSpPr>
            <p:cNvPr id="13405" name="Text Box 170">
              <a:extLst>
                <a:ext uri="{FF2B5EF4-FFF2-40B4-BE49-F238E27FC236}">
                  <a16:creationId xmlns:a16="http://schemas.microsoft.com/office/drawing/2014/main" id="{0778DDF7-1BE8-48C3-A1FA-11A69A1F28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5" y="1092"/>
              <a:ext cx="310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0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ص</a:t>
              </a:r>
              <a:endParaRPr lang="en-US" altLang="en-US" sz="2000"/>
            </a:p>
          </p:txBody>
        </p:sp>
        <p:sp>
          <p:nvSpPr>
            <p:cNvPr id="13406" name="Line 171">
              <a:extLst>
                <a:ext uri="{FF2B5EF4-FFF2-40B4-BE49-F238E27FC236}">
                  <a16:creationId xmlns:a16="http://schemas.microsoft.com/office/drawing/2014/main" id="{83FBD364-09DB-4CD1-8E21-F1E3B0BB2D4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215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407" name="Line 172">
              <a:extLst>
                <a:ext uri="{FF2B5EF4-FFF2-40B4-BE49-F238E27FC236}">
                  <a16:creationId xmlns:a16="http://schemas.microsoft.com/office/drawing/2014/main" id="{5C4366C5-D1AF-458C-B5E5-AADD31FF87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1334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Text Box 87">
            <a:extLst>
              <a:ext uri="{FF2B5EF4-FFF2-40B4-BE49-F238E27FC236}">
                <a16:creationId xmlns:a16="http://schemas.microsoft.com/office/drawing/2014/main" id="{8ED9CDB9-F3E9-4D25-8FD5-A1FF57F407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8" y="624840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B8C1B1AC-3B1C-453C-B141-39E4F4E72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5481638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23E55DDB-C83A-45F2-B250-C04B1A724C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0425" y="471805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5" name="Text Box 87">
            <a:extLst>
              <a:ext uri="{FF2B5EF4-FFF2-40B4-BE49-F238E27FC236}">
                <a16:creationId xmlns:a16="http://schemas.microsoft.com/office/drawing/2014/main" id="{9578ACE4-1A73-4543-9C42-D2EA4BF7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3463" y="395446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6" name="Text Box 87">
            <a:extLst>
              <a:ext uri="{FF2B5EF4-FFF2-40B4-BE49-F238E27FC236}">
                <a16:creationId xmlns:a16="http://schemas.microsoft.com/office/drawing/2014/main" id="{ECC37EAD-2D60-4769-94E3-41F3260EB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2213" y="315595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53454" name="Rectangle 206">
            <a:extLst>
              <a:ext uri="{FF2B5EF4-FFF2-40B4-BE49-F238E27FC236}">
                <a16:creationId xmlns:a16="http://schemas.microsoft.com/office/drawing/2014/main" id="{0C1E6609-AA59-4DAF-8295-C5357D1B8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2025" y="514350"/>
            <a:ext cx="3203575" cy="2374900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28ED4287-665F-4865-8406-660D25FC16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2025" y="1125538"/>
            <a:ext cx="25415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4 ( 5 )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7" name="Text Box 87">
            <a:extLst>
              <a:ext uri="{FF2B5EF4-FFF2-40B4-BE49-F238E27FC236}">
                <a16:creationId xmlns:a16="http://schemas.microsoft.com/office/drawing/2014/main" id="{C2C6D3AE-5D7A-44B1-80AA-D91D6A99E8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8288" y="1738313"/>
            <a:ext cx="221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20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8" name="Text Box 87">
            <a:extLst>
              <a:ext uri="{FF2B5EF4-FFF2-40B4-BE49-F238E27FC236}">
                <a16:creationId xmlns:a16="http://schemas.microsoft.com/office/drawing/2014/main" id="{BF5B442F-96D8-4C23-A5AD-ACE986F9DA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6300" y="1154113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5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9" name="Text Box 87">
            <a:extLst>
              <a:ext uri="{FF2B5EF4-FFF2-40B4-BE49-F238E27FC236}">
                <a16:creationId xmlns:a16="http://schemas.microsoft.com/office/drawing/2014/main" id="{0D525A55-6E9F-4AB4-8FF3-E6E222726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3650" y="2349500"/>
            <a:ext cx="1236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4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20" name="Text Box 87">
            <a:extLst>
              <a:ext uri="{FF2B5EF4-FFF2-40B4-BE49-F238E27FC236}">
                <a16:creationId xmlns:a16="http://schemas.microsoft.com/office/drawing/2014/main" id="{10C37B56-6259-4D9A-9472-79B3A47BA2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636588"/>
            <a:ext cx="2936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1" name="زر الإجراء: الانتقال للصفحة الرئيسية 20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605E2A78-08E4-419C-80EA-B2AACE022EC5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53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33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3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3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53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34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3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3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3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3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4" dur="1000"/>
                                        <p:tgtEl>
                                          <p:spTgt spid="53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 nodeType="clickPar">
                      <p:stCondLst>
                        <p:cond delay="indefinite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 nodeType="clickPar">
                      <p:stCondLst>
                        <p:cond delay="indefinite"/>
                      </p:stCondLst>
                      <p:childTnLst>
                        <p:par>
                          <p:cTn id="1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6" dur="1000"/>
                                        <p:tgtEl>
                                          <p:spTgt spid="534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5207" grpId="0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3" grpId="0"/>
      <p:bldP spid="3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46" name="Group 74">
            <a:extLst>
              <a:ext uri="{FF2B5EF4-FFF2-40B4-BE49-F238E27FC236}">
                <a16:creationId xmlns:a16="http://schemas.microsoft.com/office/drawing/2014/main" id="{90A32C46-1BBF-430C-9E81-C86E0D1F9377}"/>
              </a:ext>
            </a:extLst>
          </p:cNvPr>
          <p:cNvGrpSpPr>
            <a:grpSpLocks/>
          </p:cNvGrpSpPr>
          <p:nvPr/>
        </p:nvGrpSpPr>
        <p:grpSpPr bwMode="auto">
          <a:xfrm>
            <a:off x="827856" y="2204740"/>
            <a:ext cx="7848600" cy="4392612"/>
            <a:chOff x="499" y="1139"/>
            <a:chExt cx="4944" cy="2767"/>
          </a:xfrm>
        </p:grpSpPr>
        <p:sp>
          <p:nvSpPr>
            <p:cNvPr id="14355" name="Rectangle 46">
              <a:extLst>
                <a:ext uri="{FF2B5EF4-FFF2-40B4-BE49-F238E27FC236}">
                  <a16:creationId xmlns:a16="http://schemas.microsoft.com/office/drawing/2014/main" id="{CEC4EA4E-72E4-49FC-9CA4-35388D6CAC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139"/>
              <a:ext cx="4944" cy="2767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4356" name="Line 73">
              <a:extLst>
                <a:ext uri="{FF2B5EF4-FFF2-40B4-BE49-F238E27FC236}">
                  <a16:creationId xmlns:a16="http://schemas.microsoft.com/office/drawing/2014/main" id="{8BF7E318-FDE1-4976-8533-28C05B3681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5" y="1139"/>
              <a:ext cx="0" cy="27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2D08D85D-0646-44C7-9768-8B44575CF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765175"/>
            <a:ext cx="7235825" cy="71913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ما الحد الذي قيمته 32 في المتتابعة  ــ 12 ، ــ 8 ، ــ 4 ، 0 ، ... </a:t>
            </a:r>
            <a:endParaRPr lang="en-US" altLang="en-US" sz="2400" b="1"/>
          </a:p>
        </p:txBody>
      </p:sp>
      <p:grpSp>
        <p:nvGrpSpPr>
          <p:cNvPr id="14340" name="Group 3">
            <a:extLst>
              <a:ext uri="{FF2B5EF4-FFF2-40B4-BE49-F238E27FC236}">
                <a16:creationId xmlns:a16="http://schemas.microsoft.com/office/drawing/2014/main" id="{632F36C7-DDD5-4586-A4A5-CC4FC4EFDF5E}"/>
              </a:ext>
            </a:extLst>
          </p:cNvPr>
          <p:cNvGrpSpPr>
            <a:grpSpLocks/>
          </p:cNvGrpSpPr>
          <p:nvPr/>
        </p:nvGrpSpPr>
        <p:grpSpPr bwMode="auto">
          <a:xfrm>
            <a:off x="3924300" y="80963"/>
            <a:ext cx="5076825" cy="581025"/>
            <a:chOff x="2472" y="142"/>
            <a:chExt cx="3198" cy="366"/>
          </a:xfrm>
        </p:grpSpPr>
        <p:sp>
          <p:nvSpPr>
            <p:cNvPr id="14350" name="Text Box 58">
              <a:extLst>
                <a:ext uri="{FF2B5EF4-FFF2-40B4-BE49-F238E27FC236}">
                  <a16:creationId xmlns:a16="http://schemas.microsoft.com/office/drawing/2014/main" id="{006B9F98-1458-4B95-BF27-D5B8C7A309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2" y="168"/>
              <a:ext cx="23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rgbClr val="FF0000"/>
                  </a:solidFill>
                </a:rPr>
                <a:t>معدل التغير غير الثابت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  <p:grpSp>
          <p:nvGrpSpPr>
            <p:cNvPr id="14351" name="Group 5">
              <a:extLst>
                <a:ext uri="{FF2B5EF4-FFF2-40B4-BE49-F238E27FC236}">
                  <a16:creationId xmlns:a16="http://schemas.microsoft.com/office/drawing/2014/main" id="{0F4049F6-D9CA-4523-9FB5-BD97A047FA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62" y="142"/>
              <a:ext cx="908" cy="366"/>
              <a:chOff x="4567" y="142"/>
              <a:chExt cx="1103" cy="366"/>
            </a:xfrm>
          </p:grpSpPr>
          <p:pic>
            <p:nvPicPr>
              <p:cNvPr id="14352" name="Picture 52">
                <a:extLst>
                  <a:ext uri="{FF2B5EF4-FFF2-40B4-BE49-F238E27FC236}">
                    <a16:creationId xmlns:a16="http://schemas.microsoft.com/office/drawing/2014/main" id="{DE825EF9-DA61-4E0F-96F0-587B680BFC8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67" y="142"/>
                <a:ext cx="1103" cy="3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53" name="Rectangle 7">
                <a:extLst>
                  <a:ext uri="{FF2B5EF4-FFF2-40B4-BE49-F238E27FC236}">
                    <a16:creationId xmlns:a16="http://schemas.microsoft.com/office/drawing/2014/main" id="{2F6B5C23-C7D9-4378-A1B9-8D6D3519A9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11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  <p:sp>
            <p:nvSpPr>
              <p:cNvPr id="14354" name="Rectangle 8">
                <a:extLst>
                  <a:ext uri="{FF2B5EF4-FFF2-40B4-BE49-F238E27FC236}">
                    <a16:creationId xmlns:a16="http://schemas.microsoft.com/office/drawing/2014/main" id="{14FF7AD1-E2A4-49A3-B0C7-A40798CE13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66" y="164"/>
                <a:ext cx="101" cy="272"/>
              </a:xfrm>
              <a:prstGeom prst="rect">
                <a:avLst/>
              </a:pr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ar-SA" altLang="en-US" sz="1800"/>
              </a:p>
            </p:txBody>
          </p:sp>
        </p:grpSp>
      </p:grpSp>
      <p:sp>
        <p:nvSpPr>
          <p:cNvPr id="3" name="Text Box 87">
            <a:extLst>
              <a:ext uri="{FF2B5EF4-FFF2-40B4-BE49-F238E27FC236}">
                <a16:creationId xmlns:a16="http://schemas.microsoft.com/office/drawing/2014/main" id="{428769A3-83D7-4490-9786-F9C1FEF28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831" y="5841702"/>
            <a:ext cx="5184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أي أن : الحد  الذي قيمته 32 هو الحد الثاني عشر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310F1BB7-3C72-46BC-8E2D-96E5BBC28D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1406" y="3620790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معادلة الحد النوني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5B5A306C-B7B6-4A4F-9F48-661166680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1406" y="4509790"/>
            <a:ext cx="1928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C5DA5F25-238A-4D30-ABFB-2AC75CD3A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7806" y="2493665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4A672844-B7BA-430B-85E0-106498573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318" y="335726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32 = 4 ن ــ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EEC662FB-BCE5-433B-B266-170BDAA3DF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318" y="4016077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32 + 16= 4 ن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9C5C9A39-324D-461E-BF60-1F10F8560A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318" y="4555827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48        = 4 ن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01BF5B81-6111-4AFF-AB8F-94C0E5263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318" y="513209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12        =    ن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0" name="زر الإجراء: الانتقال للصفحة الرئيسية 9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76D16C73-137B-41F6-8BD1-E7B4D3E3BE52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A59DED86-675D-4D86-9D82-56B8AB55BD57}"/>
              </a:ext>
            </a:extLst>
          </p:cNvPr>
          <p:cNvSpPr txBox="1"/>
          <p:nvPr/>
        </p:nvSpPr>
        <p:spPr>
          <a:xfrm>
            <a:off x="754831" y="1523648"/>
            <a:ext cx="7937065" cy="63094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oto Sans Kufi Arabic"/>
              </a:rPr>
              <a:t>الحد النوني للمتتابعة الحسابية : 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ن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= 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1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+ ( ن – 1 ) د</a:t>
            </a:r>
            <a:endParaRPr lang="en-US" sz="350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24" name="Group 128">
            <a:extLst>
              <a:ext uri="{FF2B5EF4-FFF2-40B4-BE49-F238E27FC236}">
                <a16:creationId xmlns:a16="http://schemas.microsoft.com/office/drawing/2014/main" id="{059943F4-E18A-4224-B780-AD041BAB20FE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204739"/>
            <a:ext cx="7848600" cy="4392613"/>
            <a:chOff x="499" y="958"/>
            <a:chExt cx="4944" cy="2767"/>
          </a:xfrm>
        </p:grpSpPr>
        <p:sp>
          <p:nvSpPr>
            <p:cNvPr id="15379" name="Rectangle 114">
              <a:extLst>
                <a:ext uri="{FF2B5EF4-FFF2-40B4-BE49-F238E27FC236}">
                  <a16:creationId xmlns:a16="http://schemas.microsoft.com/office/drawing/2014/main" id="{6393C3F6-95BF-4C4C-BE80-8AFF94472B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958"/>
              <a:ext cx="4944" cy="2767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5380" name="Line 127">
              <a:extLst>
                <a:ext uri="{FF2B5EF4-FFF2-40B4-BE49-F238E27FC236}">
                  <a16:creationId xmlns:a16="http://schemas.microsoft.com/office/drawing/2014/main" id="{81F90033-9017-4026-9454-2166E953D8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5" y="958"/>
              <a:ext cx="0" cy="27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5363" name="Picture 63">
            <a:extLst>
              <a:ext uri="{FF2B5EF4-FFF2-40B4-BE49-F238E27FC236}">
                <a16:creationId xmlns:a16="http://schemas.microsoft.com/office/drawing/2014/main" id="{CAF15B87-9945-43AF-A710-DBD384C39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115888"/>
            <a:ext cx="16986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098" name="Rectangle 2">
            <a:extLst>
              <a:ext uri="{FF2B5EF4-FFF2-40B4-BE49-F238E27FC236}">
                <a16:creationId xmlns:a16="http://schemas.microsoft.com/office/drawing/2014/main" id="{4F0B3620-754B-49A9-9229-FA480EDA75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765175"/>
            <a:ext cx="8423275" cy="50323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اكتب معادلة الحد النوني للمتتابعة الحسابية :  3  ،  ــ 10  ،  ــ 23  ،  ــ 36 ، ...</a:t>
            </a:r>
            <a:endParaRPr lang="en-US" altLang="en-US" sz="2400" b="1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9A446AB8-7389-468D-804A-385F37103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3968452"/>
            <a:ext cx="254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ــ 10 ــ  3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502BF765-16CF-4978-A134-52C7F8207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3284239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الثاني ــ الأول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36409F3C-3E85-4ADC-9312-A2D6DF576C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3284239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5B5A8D40-E421-41A4-B064-6C055F7C0C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6438" y="4725689"/>
            <a:ext cx="1206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FF0000"/>
                </a:solidFill>
              </a:rPr>
              <a:t>ــ 13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24C8EB04-7D72-42C7-ABA0-6647DFB23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2673052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rgbClr val="006600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+ ( ن ــ 1 )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5240FFC7-DC7B-4CD9-8240-4F9282F2B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5238" y="2636539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2E89BBC5-01D1-4AD8-AA09-40012B84C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3463" y="3465214"/>
            <a:ext cx="322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3</a:t>
            </a:r>
            <a:r>
              <a:rPr lang="ar-SA" altLang="en-US" sz="2400" b="1">
                <a:solidFill>
                  <a:schemeClr val="accent2"/>
                </a:solidFill>
              </a:rPr>
              <a:t> + ( ن ــ 1 ) (</a:t>
            </a:r>
            <a:r>
              <a:rPr lang="ar-SA" altLang="en-US" sz="2400" b="1">
                <a:solidFill>
                  <a:srgbClr val="FF0000"/>
                </a:solidFill>
              </a:rPr>
              <a:t> ــ 13 </a:t>
            </a:r>
            <a:r>
              <a:rPr lang="ar-SA" altLang="en-US" sz="2400" b="1">
                <a:solidFill>
                  <a:schemeClr val="accent2"/>
                </a:solidFill>
              </a:rPr>
              <a:t>)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AC994941-4FA4-4CB1-A2EA-2B9704F183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7875" y="2492077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3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02C3B84B-EAA7-4ED0-B6DB-76D72EBFD4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2492077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4DC504AA-ADF1-4396-AA37-071B65BB1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9088" y="4184352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3</a:t>
            </a:r>
            <a:r>
              <a:rPr lang="ar-SA" altLang="en-US" sz="2400" b="1">
                <a:solidFill>
                  <a:schemeClr val="accent2"/>
                </a:solidFill>
              </a:rPr>
              <a:t> ــ 13 ن  +  13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50BA2DCE-B41F-4968-B062-3938E30156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9088" y="5013027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ــ 13 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ECAECD85-7F54-4324-A656-2869C5BCF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125" y="5816302"/>
            <a:ext cx="1639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المعادلة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B321B67F-F161-4202-BC91-666F0137A6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5841702"/>
            <a:ext cx="2397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ــ 13 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5" name="زر الإجراء: الانتقال للصفحة الرئيسية 1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206343D0-29DE-42B5-9E95-3FC291B41947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مربع نص 20">
            <a:extLst>
              <a:ext uri="{FF2B5EF4-FFF2-40B4-BE49-F238E27FC236}">
                <a16:creationId xmlns:a16="http://schemas.microsoft.com/office/drawing/2014/main" id="{F49BA6D4-EAFC-4820-9A71-058331ADDEE9}"/>
              </a:ext>
            </a:extLst>
          </p:cNvPr>
          <p:cNvSpPr txBox="1"/>
          <p:nvPr/>
        </p:nvSpPr>
        <p:spPr>
          <a:xfrm>
            <a:off x="684212" y="1389157"/>
            <a:ext cx="7956551" cy="63094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oto Sans Kufi Arabic"/>
              </a:rPr>
              <a:t>الحد النوني للمتتابعة الحسابية : 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ن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= 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1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+ ( ن – 1 ) د</a:t>
            </a:r>
            <a:endParaRPr lang="en-US" sz="350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5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430" name="Group 110">
            <a:extLst>
              <a:ext uri="{FF2B5EF4-FFF2-40B4-BE49-F238E27FC236}">
                <a16:creationId xmlns:a16="http://schemas.microsoft.com/office/drawing/2014/main" id="{D50AE241-974B-4649-BDE7-19068EFCF322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276748"/>
            <a:ext cx="7848600" cy="4392612"/>
            <a:chOff x="499" y="1139"/>
            <a:chExt cx="4944" cy="2767"/>
          </a:xfrm>
        </p:grpSpPr>
        <p:sp>
          <p:nvSpPr>
            <p:cNvPr id="16397" name="Rectangle 93">
              <a:extLst>
                <a:ext uri="{FF2B5EF4-FFF2-40B4-BE49-F238E27FC236}">
                  <a16:creationId xmlns:a16="http://schemas.microsoft.com/office/drawing/2014/main" id="{3CDD20BC-9715-4D1C-B437-F64E250B88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139"/>
              <a:ext cx="4944" cy="2767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6398" name="Line 109">
              <a:extLst>
                <a:ext uri="{FF2B5EF4-FFF2-40B4-BE49-F238E27FC236}">
                  <a16:creationId xmlns:a16="http://schemas.microsoft.com/office/drawing/2014/main" id="{A66D29F8-EE67-46DD-9716-EAB7964929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55" y="1139"/>
              <a:ext cx="0" cy="27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ED99F18B-4ED2-4716-ADBE-5FF0FCE52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765175"/>
            <a:ext cx="8423275" cy="50323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أوجد الحد الخامس عشر في المتتابعة :  3  ،  ــ 10  ،  ــ 23  ،  ــ 36 ، ...</a:t>
            </a:r>
            <a:endParaRPr lang="en-US" altLang="en-US" sz="2400" b="1"/>
          </a:p>
        </p:txBody>
      </p:sp>
      <p:pic>
        <p:nvPicPr>
          <p:cNvPr id="16388" name="Picture 63">
            <a:extLst>
              <a:ext uri="{FF2B5EF4-FFF2-40B4-BE49-F238E27FC236}">
                <a16:creationId xmlns:a16="http://schemas.microsoft.com/office/drawing/2014/main" id="{360227E6-062F-4936-9D4D-F4E88FF8B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115888"/>
            <a:ext cx="16986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87">
            <a:extLst>
              <a:ext uri="{FF2B5EF4-FFF2-40B4-BE49-F238E27FC236}">
                <a16:creationId xmlns:a16="http://schemas.microsoft.com/office/drawing/2014/main" id="{5195B3ED-685B-4452-93D3-446821FFDD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5713" y="3692798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معادلة الحد النوني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479BD0D6-D87B-4B72-B9BD-D33B0ADC27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2838" y="4581798"/>
            <a:ext cx="2266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ــ 13ن + 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A301D631-EB11-4CC6-9E58-A58572252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8813" y="2565673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ــ 13ن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81818FF9-92F2-471C-B987-F9DADFDAC4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7400" y="339276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15</a:t>
            </a:r>
            <a:r>
              <a:rPr lang="ar-SA" altLang="en-US" sz="2400" b="1">
                <a:solidFill>
                  <a:schemeClr val="accent2"/>
                </a:solidFill>
              </a:rPr>
              <a:t> = ــ 13ن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DE411425-55DF-4936-95B7-23248E5C9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4269060"/>
            <a:ext cx="2951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9</a:t>
            </a:r>
            <a:r>
              <a:rPr lang="ar-SA" altLang="en-US" sz="2400" b="1">
                <a:solidFill>
                  <a:schemeClr val="accent2"/>
                </a:solidFill>
              </a:rPr>
              <a:t> = ــ 13 ( 15 )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AF195D54-D6FD-4FC3-B16B-27B063DF98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5061223"/>
            <a:ext cx="2808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9</a:t>
            </a:r>
            <a:r>
              <a:rPr lang="ar-SA" altLang="en-US" sz="2400" b="1">
                <a:solidFill>
                  <a:schemeClr val="accent2"/>
                </a:solidFill>
              </a:rPr>
              <a:t> =   ــ 195     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ABD42E07-1838-4044-B053-16DC9A9BB3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2938" y="5853385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9</a:t>
            </a:r>
            <a:r>
              <a:rPr lang="ar-SA" altLang="en-US" sz="2400" b="1">
                <a:solidFill>
                  <a:schemeClr val="accent2"/>
                </a:solidFill>
              </a:rPr>
              <a:t> =  ــ 179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زر الإجراء: الانتقال للصفحة الرئيسية 8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7AFEFD4-22EA-4FD6-BF97-74507DC7348B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DDFEECD2-462A-45FF-9248-CC3193D33392}"/>
              </a:ext>
            </a:extLst>
          </p:cNvPr>
          <p:cNvSpPr txBox="1"/>
          <p:nvPr/>
        </p:nvSpPr>
        <p:spPr>
          <a:xfrm>
            <a:off x="719572" y="1393902"/>
            <a:ext cx="8315327" cy="63094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oto Sans Kufi Arabic"/>
              </a:rPr>
              <a:t>الحد النوني للمتتابعة الحسابية : 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ن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= 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1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+ ( ن – 1 ) د</a:t>
            </a:r>
            <a:endParaRPr lang="en-US" sz="350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3">
            <a:extLst>
              <a:ext uri="{FF2B5EF4-FFF2-40B4-BE49-F238E27FC236}">
                <a16:creationId xmlns:a16="http://schemas.microsoft.com/office/drawing/2014/main" id="{43E55CDD-6FB9-4134-B07A-560C20E4C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115888"/>
            <a:ext cx="16986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098" name="Rectangle 2">
            <a:extLst>
              <a:ext uri="{FF2B5EF4-FFF2-40B4-BE49-F238E27FC236}">
                <a16:creationId xmlns:a16="http://schemas.microsoft.com/office/drawing/2014/main" id="{3EB53502-B259-49FA-8748-C3FBFB00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765175"/>
            <a:ext cx="8351838" cy="61118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مثل الحدود الخمسة الأولى من المتتابعة  3 ، ــ 10 ، ــ 23 ، ــ 36 ، ...  بيانيا .</a:t>
            </a:r>
            <a:endParaRPr lang="en-US" altLang="en-US" sz="2400" b="1"/>
          </a:p>
        </p:txBody>
      </p:sp>
      <p:graphicFrame>
        <p:nvGraphicFramePr>
          <p:cNvPr id="57424" name="Group 80">
            <a:extLst>
              <a:ext uri="{FF2B5EF4-FFF2-40B4-BE49-F238E27FC236}">
                <a16:creationId xmlns:a16="http://schemas.microsoft.com/office/drawing/2014/main" id="{BDF0D2D1-3E69-4CF6-932E-DFCF4DC1B42D}"/>
              </a:ext>
            </a:extLst>
          </p:cNvPr>
          <p:cNvGraphicFramePr>
            <a:graphicFrameLocks noGrp="1"/>
          </p:cNvGraphicFramePr>
          <p:nvPr/>
        </p:nvGraphicFramePr>
        <p:xfrm>
          <a:off x="5580063" y="2605088"/>
          <a:ext cx="3192462" cy="4064002"/>
        </p:xfrm>
        <a:graphic>
          <a:graphicData uri="http://schemas.openxmlformats.org/drawingml/2006/table">
            <a:tbl>
              <a:tblPr rtl="1"/>
              <a:tblGrid>
                <a:gridCol w="7508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06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1D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أ</a:t>
                      </a:r>
                      <a:r>
                        <a:rPr kumimoji="0" lang="ar-SA" altLang="en-US" sz="2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800" b="1" i="0" u="none" strike="noStrike" cap="none" normalizeH="0" baseline="-25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1D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 ن ، أ</a:t>
                      </a:r>
                      <a:r>
                        <a:rPr kumimoji="0" lang="ar-SA" altLang="en-US" sz="2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)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1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62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86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207" name="Text Box 87">
            <a:extLst>
              <a:ext uri="{FF2B5EF4-FFF2-40B4-BE49-F238E27FC236}">
                <a16:creationId xmlns:a16="http://schemas.microsoft.com/office/drawing/2014/main" id="{4F394D99-4C43-408F-B39D-04BA5D367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3382963"/>
            <a:ext cx="8064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3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0C72BB1F-4A9C-4D36-B522-2ED212F63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2338" y="4086225"/>
            <a:ext cx="7000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ــ 10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F5B65D0B-EA6C-43FE-927E-53DF27819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4756150"/>
            <a:ext cx="7366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ــ 23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3A920F1F-A77C-49A1-B619-78C5FE525E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5421313"/>
            <a:ext cx="70008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ــ 36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B286F2C4-46DC-4902-BC16-67CAB38ED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6103938"/>
            <a:ext cx="72231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ــ 49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1B30B5CF-A676-4C3B-9AA5-4E8509442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4988" y="3390900"/>
            <a:ext cx="15859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( 1 ، 3 )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7B4E5302-EB39-4D71-872F-FE1F0934F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079875"/>
            <a:ext cx="14763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( 2 ، ــ 10 )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DFDB98ED-69EE-40B9-A373-ABF24B850E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764088"/>
            <a:ext cx="14763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( 3 ، ــ 23 )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D0594E03-BE15-48FD-81AC-BE566D99D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6575" y="5427663"/>
            <a:ext cx="158432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( 4 ، ــ 36 )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E6260722-DA5F-479D-A387-5E9F08E6B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6103938"/>
            <a:ext cx="15494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200" b="1">
                <a:solidFill>
                  <a:schemeClr val="accent2"/>
                </a:solidFill>
              </a:rPr>
              <a:t>( 5 ، ــ 49 )</a:t>
            </a:r>
            <a:endParaRPr lang="en-US" altLang="en-US" sz="22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57509" name="Rectangle 165">
            <a:extLst>
              <a:ext uri="{FF2B5EF4-FFF2-40B4-BE49-F238E27FC236}">
                <a16:creationId xmlns:a16="http://schemas.microsoft.com/office/drawing/2014/main" id="{3F6915B4-17D5-4DAE-AF55-90A87A722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514350"/>
            <a:ext cx="3384550" cy="2301875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F80CB951-B95E-4C9D-A129-69AF38831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7100" y="114300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ــ 13 ( 5 ) + 16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5D5A3F8F-007A-4DA6-BAED-6B712E16A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3000" y="1738313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ــ 65 + 16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39EE2E6D-D91C-486B-A8B8-A91FCF8CF8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9325" y="1171575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5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623D2C7D-3384-4332-AD44-4B1CFE50E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9550" y="2241550"/>
            <a:ext cx="1236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ــ 49</a:t>
            </a:r>
            <a:endParaRPr lang="en-US" altLang="en-US" b="1">
              <a:solidFill>
                <a:schemeClr val="accent2"/>
              </a:solidFill>
            </a:endParaRPr>
          </a:p>
        </p:txBody>
      </p:sp>
      <p:grpSp>
        <p:nvGrpSpPr>
          <p:cNvPr id="57535" name="Group 191">
            <a:extLst>
              <a:ext uri="{FF2B5EF4-FFF2-40B4-BE49-F238E27FC236}">
                <a16:creationId xmlns:a16="http://schemas.microsoft.com/office/drawing/2014/main" id="{2740D553-44A3-44E3-BEA9-446F8B6C76A8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2708275"/>
            <a:ext cx="3671888" cy="4035425"/>
            <a:chOff x="158" y="1274"/>
            <a:chExt cx="2313" cy="2542"/>
          </a:xfrm>
        </p:grpSpPr>
        <p:grpSp>
          <p:nvGrpSpPr>
            <p:cNvPr id="17465" name="Group 192">
              <a:extLst>
                <a:ext uri="{FF2B5EF4-FFF2-40B4-BE49-F238E27FC236}">
                  <a16:creationId xmlns:a16="http://schemas.microsoft.com/office/drawing/2014/main" id="{88631B4E-A70C-4F7E-917A-08B02C7111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" y="1274"/>
              <a:ext cx="2313" cy="2542"/>
              <a:chOff x="158" y="1274"/>
              <a:chExt cx="2313" cy="2542"/>
            </a:xfrm>
          </p:grpSpPr>
          <p:grpSp>
            <p:nvGrpSpPr>
              <p:cNvPr id="17474" name="Group 193">
                <a:extLst>
                  <a:ext uri="{FF2B5EF4-FFF2-40B4-BE49-F238E27FC236}">
                    <a16:creationId xmlns:a16="http://schemas.microsoft.com/office/drawing/2014/main" id="{05515F04-EA70-4F3E-BCB9-69186A39610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58" y="1274"/>
                <a:ext cx="2313" cy="2428"/>
                <a:chOff x="158" y="1274"/>
                <a:chExt cx="2313" cy="2428"/>
              </a:xfrm>
            </p:grpSpPr>
            <p:sp>
              <p:nvSpPr>
                <p:cNvPr id="17484" name="Line 194">
                  <a:extLst>
                    <a:ext uri="{FF2B5EF4-FFF2-40B4-BE49-F238E27FC236}">
                      <a16:creationId xmlns:a16="http://schemas.microsoft.com/office/drawing/2014/main" id="{92BA7B34-37C4-4326-BDEC-1790F2A4A1F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70" y="1516"/>
                  <a:ext cx="0" cy="2182"/>
                </a:xfrm>
                <a:prstGeom prst="line">
                  <a:avLst/>
                </a:prstGeom>
                <a:noFill/>
                <a:ln w="28575">
                  <a:solidFill>
                    <a:srgbClr val="FF0000">
                      <a:alpha val="58038"/>
                    </a:srgbClr>
                  </a:solidFill>
                  <a:round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85" name="Line 195">
                  <a:extLst>
                    <a:ext uri="{FF2B5EF4-FFF2-40B4-BE49-F238E27FC236}">
                      <a16:creationId xmlns:a16="http://schemas.microsoft.com/office/drawing/2014/main" id="{077D27D4-724E-4389-ADC2-BD7449F6A75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1797"/>
                  <a:ext cx="2062" cy="0"/>
                </a:xfrm>
                <a:prstGeom prst="line">
                  <a:avLst/>
                </a:prstGeom>
                <a:noFill/>
                <a:ln w="28575">
                  <a:solidFill>
                    <a:srgbClr val="FF0000">
                      <a:alpha val="58038"/>
                    </a:srgbClr>
                  </a:solidFill>
                  <a:round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86" name="Rectangle 196">
                  <a:extLst>
                    <a:ext uri="{FF2B5EF4-FFF2-40B4-BE49-F238E27FC236}">
                      <a16:creationId xmlns:a16="http://schemas.microsoft.com/office/drawing/2014/main" id="{1D3B9498-1339-4FA5-9D38-965F47FDEB7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8" y="1516"/>
                  <a:ext cx="2062" cy="2182"/>
                </a:xfrm>
                <a:prstGeom prst="rect">
                  <a:avLst/>
                </a:prstGeom>
                <a:noFill/>
                <a:ln w="19050">
                  <a:solidFill>
                    <a:srgbClr val="3366FF">
                      <a:alpha val="34901"/>
                    </a:srgbClr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17487" name="Line 197">
                  <a:extLst>
                    <a:ext uri="{FF2B5EF4-FFF2-40B4-BE49-F238E27FC236}">
                      <a16:creationId xmlns:a16="http://schemas.microsoft.com/office/drawing/2014/main" id="{D7B054EC-9BA6-43AD-B670-DDC3ACD0F90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807" y="1516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88" name="Line 198">
                  <a:extLst>
                    <a:ext uri="{FF2B5EF4-FFF2-40B4-BE49-F238E27FC236}">
                      <a16:creationId xmlns:a16="http://schemas.microsoft.com/office/drawing/2014/main" id="{EB346818-2F1A-4300-847E-09A9779F2A7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01" y="1516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89" name="Line 199">
                  <a:extLst>
                    <a:ext uri="{FF2B5EF4-FFF2-40B4-BE49-F238E27FC236}">
                      <a16:creationId xmlns:a16="http://schemas.microsoft.com/office/drawing/2014/main" id="{A3E9425F-20CB-4A2D-B3AD-72DF20ACA3F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395" y="1516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0" name="Line 200">
                  <a:extLst>
                    <a:ext uri="{FF2B5EF4-FFF2-40B4-BE49-F238E27FC236}">
                      <a16:creationId xmlns:a16="http://schemas.microsoft.com/office/drawing/2014/main" id="{74092DEC-2277-413D-A62C-F89BB32B36F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189" y="1516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1" name="Line 201">
                  <a:extLst>
                    <a:ext uri="{FF2B5EF4-FFF2-40B4-BE49-F238E27FC236}">
                      <a16:creationId xmlns:a16="http://schemas.microsoft.com/office/drawing/2014/main" id="{B0E4061E-A5F3-48BE-8EE4-8E6A3E30CE8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983" y="1516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2" name="Line 202">
                  <a:extLst>
                    <a:ext uri="{FF2B5EF4-FFF2-40B4-BE49-F238E27FC236}">
                      <a16:creationId xmlns:a16="http://schemas.microsoft.com/office/drawing/2014/main" id="{F27483B6-F5D7-492B-A32E-B99C8EF0EEE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570" y="1516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3" name="Line 203">
                  <a:extLst>
                    <a:ext uri="{FF2B5EF4-FFF2-40B4-BE49-F238E27FC236}">
                      <a16:creationId xmlns:a16="http://schemas.microsoft.com/office/drawing/2014/main" id="{3273E57F-A8FF-4017-85BB-7D91DA0ACAA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64" y="1516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4" name="Line 204">
                  <a:extLst>
                    <a:ext uri="{FF2B5EF4-FFF2-40B4-BE49-F238E27FC236}">
                      <a16:creationId xmlns:a16="http://schemas.microsoft.com/office/drawing/2014/main" id="{67C01460-D8C0-471C-9DF3-23640CB3F49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3453"/>
                  <a:ext cx="2062" cy="0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5" name="Line 205">
                  <a:extLst>
                    <a:ext uri="{FF2B5EF4-FFF2-40B4-BE49-F238E27FC236}">
                      <a16:creationId xmlns:a16="http://schemas.microsoft.com/office/drawing/2014/main" id="{FECD1954-30ED-4E06-AA94-A56D54B42AA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2001"/>
                  <a:ext cx="2062" cy="0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6" name="Line 206">
                  <a:extLst>
                    <a:ext uri="{FF2B5EF4-FFF2-40B4-BE49-F238E27FC236}">
                      <a16:creationId xmlns:a16="http://schemas.microsoft.com/office/drawing/2014/main" id="{FD5D31B9-6B5F-4B62-AAE7-84D262C4695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2244"/>
                  <a:ext cx="2062" cy="0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7" name="Line 207">
                  <a:extLst>
                    <a:ext uri="{FF2B5EF4-FFF2-40B4-BE49-F238E27FC236}">
                      <a16:creationId xmlns:a16="http://schemas.microsoft.com/office/drawing/2014/main" id="{49D1733B-2E9A-48A3-ABFF-0C2B2F7E73D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2486"/>
                  <a:ext cx="2062" cy="0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8" name="Line 208">
                  <a:extLst>
                    <a:ext uri="{FF2B5EF4-FFF2-40B4-BE49-F238E27FC236}">
                      <a16:creationId xmlns:a16="http://schemas.microsoft.com/office/drawing/2014/main" id="{D5F1501A-E4B0-41B0-BD23-43C3BCDA0DD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2728"/>
                  <a:ext cx="2062" cy="0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499" name="Line 209">
                  <a:extLst>
                    <a:ext uri="{FF2B5EF4-FFF2-40B4-BE49-F238E27FC236}">
                      <a16:creationId xmlns:a16="http://schemas.microsoft.com/office/drawing/2014/main" id="{040A3BE9-9462-40EE-9AC6-9AF6BE6D3F5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3225"/>
                  <a:ext cx="2062" cy="0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500" name="Line 210">
                  <a:extLst>
                    <a:ext uri="{FF2B5EF4-FFF2-40B4-BE49-F238E27FC236}">
                      <a16:creationId xmlns:a16="http://schemas.microsoft.com/office/drawing/2014/main" id="{596A4E22-08E2-41B8-933A-9693FE793D5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8" y="2975"/>
                  <a:ext cx="2062" cy="0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7501" name="Text Box 211">
                  <a:extLst>
                    <a:ext uri="{FF2B5EF4-FFF2-40B4-BE49-F238E27FC236}">
                      <a16:creationId xmlns:a16="http://schemas.microsoft.com/office/drawing/2014/main" id="{6C33B968-6E63-485E-BA31-83BE7BE0639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2" y="1661"/>
                  <a:ext cx="309" cy="3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ar-SA" altLang="en-US" sz="2000" b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س</a:t>
                  </a:r>
                  <a:endParaRPr lang="en-US" altLang="en-US" sz="2000"/>
                </a:p>
              </p:txBody>
            </p:sp>
            <p:sp>
              <p:nvSpPr>
                <p:cNvPr id="17502" name="Text Box 212">
                  <a:extLst>
                    <a:ext uri="{FF2B5EF4-FFF2-40B4-BE49-F238E27FC236}">
                      <a16:creationId xmlns:a16="http://schemas.microsoft.com/office/drawing/2014/main" id="{B68D6201-34B3-4AEB-8D0D-4B5214EC0F2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96" y="1274"/>
                  <a:ext cx="310" cy="3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ar-SA" altLang="en-US" sz="2000" b="1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ص</a:t>
                  </a:r>
                  <a:endParaRPr lang="en-US" altLang="en-US" sz="2000"/>
                </a:p>
              </p:txBody>
            </p:sp>
            <p:sp>
              <p:nvSpPr>
                <p:cNvPr id="17503" name="Line 213">
                  <a:extLst>
                    <a:ext uri="{FF2B5EF4-FFF2-40B4-BE49-F238E27FC236}">
                      <a16:creationId xmlns:a16="http://schemas.microsoft.com/office/drawing/2014/main" id="{2712C6E9-E725-4FFC-BE8A-1AE6755C74C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014" y="1520"/>
                  <a:ext cx="0" cy="2182"/>
                </a:xfrm>
                <a:prstGeom prst="line">
                  <a:avLst/>
                </a:prstGeom>
                <a:noFill/>
                <a:ln w="9525">
                  <a:solidFill>
                    <a:srgbClr val="3366FF">
                      <a:alpha val="34901"/>
                    </a:srgbClr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7475" name="Group 214">
                <a:extLst>
                  <a:ext uri="{FF2B5EF4-FFF2-40B4-BE49-F238E27FC236}">
                    <a16:creationId xmlns:a16="http://schemas.microsoft.com/office/drawing/2014/main" id="{A5F61DB9-6BF3-42C2-B7AB-F0A73D9F931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0" y="1827"/>
                <a:ext cx="463" cy="1989"/>
                <a:chOff x="544" y="1388"/>
                <a:chExt cx="350" cy="1989"/>
              </a:xfrm>
            </p:grpSpPr>
            <p:sp>
              <p:nvSpPr>
                <p:cNvPr id="17476" name="Text Box 87">
                  <a:extLst>
                    <a:ext uri="{FF2B5EF4-FFF2-40B4-BE49-F238E27FC236}">
                      <a16:creationId xmlns:a16="http://schemas.microsoft.com/office/drawing/2014/main" id="{B22F723D-C60C-43C1-8999-AAD359B94F0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3089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80</a:t>
                  </a:r>
                  <a:endParaRPr lang="en-US" altLang="en-US" sz="2400" b="1"/>
                </a:p>
              </p:txBody>
            </p:sp>
            <p:sp>
              <p:nvSpPr>
                <p:cNvPr id="17477" name="Text Box 87">
                  <a:extLst>
                    <a:ext uri="{FF2B5EF4-FFF2-40B4-BE49-F238E27FC236}">
                      <a16:creationId xmlns:a16="http://schemas.microsoft.com/office/drawing/2014/main" id="{8AAEC5C0-5FDC-47A1-9DC9-0EBECF95139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2840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70</a:t>
                  </a:r>
                  <a:endParaRPr lang="en-US" altLang="en-US" sz="2400" b="1"/>
                </a:p>
              </p:txBody>
            </p:sp>
            <p:sp>
              <p:nvSpPr>
                <p:cNvPr id="17478" name="Text Box 87">
                  <a:extLst>
                    <a:ext uri="{FF2B5EF4-FFF2-40B4-BE49-F238E27FC236}">
                      <a16:creationId xmlns:a16="http://schemas.microsoft.com/office/drawing/2014/main" id="{E45B35D6-3B24-4964-9DD1-49A75A6ED71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2577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60</a:t>
                  </a:r>
                  <a:endParaRPr lang="en-US" altLang="en-US" sz="2400" b="1"/>
                </a:p>
              </p:txBody>
            </p:sp>
            <p:sp>
              <p:nvSpPr>
                <p:cNvPr id="17479" name="Text Box 87">
                  <a:extLst>
                    <a:ext uri="{FF2B5EF4-FFF2-40B4-BE49-F238E27FC236}">
                      <a16:creationId xmlns:a16="http://schemas.microsoft.com/office/drawing/2014/main" id="{24C3E40A-3D04-470D-B1B2-7DBAED13870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2341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50</a:t>
                  </a:r>
                  <a:endParaRPr lang="en-US" altLang="en-US" sz="2400" b="1"/>
                </a:p>
              </p:txBody>
            </p:sp>
            <p:sp>
              <p:nvSpPr>
                <p:cNvPr id="17480" name="Text Box 87">
                  <a:extLst>
                    <a:ext uri="{FF2B5EF4-FFF2-40B4-BE49-F238E27FC236}">
                      <a16:creationId xmlns:a16="http://schemas.microsoft.com/office/drawing/2014/main" id="{05528481-DE5D-475B-A6C2-30EA632AF70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2114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40</a:t>
                  </a:r>
                  <a:endParaRPr lang="en-US" altLang="en-US" sz="2400" b="1"/>
                </a:p>
              </p:txBody>
            </p:sp>
            <p:sp>
              <p:nvSpPr>
                <p:cNvPr id="17481" name="Text Box 87">
                  <a:extLst>
                    <a:ext uri="{FF2B5EF4-FFF2-40B4-BE49-F238E27FC236}">
                      <a16:creationId xmlns:a16="http://schemas.microsoft.com/office/drawing/2014/main" id="{38D45EC1-15C8-411C-A486-67BC915F900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1851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30</a:t>
                  </a:r>
                  <a:endParaRPr lang="en-US" altLang="en-US" sz="2400" b="1"/>
                </a:p>
              </p:txBody>
            </p:sp>
            <p:sp>
              <p:nvSpPr>
                <p:cNvPr id="17482" name="Text Box 87">
                  <a:extLst>
                    <a:ext uri="{FF2B5EF4-FFF2-40B4-BE49-F238E27FC236}">
                      <a16:creationId xmlns:a16="http://schemas.microsoft.com/office/drawing/2014/main" id="{4934673B-13F2-4928-8E09-25227E1474A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1638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20</a:t>
                  </a:r>
                  <a:endParaRPr lang="en-US" altLang="en-US" sz="2400" b="1"/>
                </a:p>
              </p:txBody>
            </p:sp>
            <p:sp>
              <p:nvSpPr>
                <p:cNvPr id="17483" name="Text Box 87">
                  <a:extLst>
                    <a:ext uri="{FF2B5EF4-FFF2-40B4-BE49-F238E27FC236}">
                      <a16:creationId xmlns:a16="http://schemas.microsoft.com/office/drawing/2014/main" id="{5DCBDABE-65DA-4651-BE12-23C851F6913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4" y="1388"/>
                  <a:ext cx="35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10</a:t>
                  </a:r>
                  <a:endParaRPr lang="en-US" altLang="en-US" sz="2400" b="1"/>
                </a:p>
              </p:txBody>
            </p:sp>
          </p:grpSp>
        </p:grpSp>
        <p:grpSp>
          <p:nvGrpSpPr>
            <p:cNvPr id="17466" name="Group 223">
              <a:extLst>
                <a:ext uri="{FF2B5EF4-FFF2-40B4-BE49-F238E27FC236}">
                  <a16:creationId xmlns:a16="http://schemas.microsoft.com/office/drawing/2014/main" id="{53F2D5C4-B046-426B-A677-E0E7F0B596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93" y="1525"/>
              <a:ext cx="1588" cy="288"/>
              <a:chOff x="884" y="1525"/>
              <a:chExt cx="1588" cy="288"/>
            </a:xfrm>
          </p:grpSpPr>
          <p:sp>
            <p:nvSpPr>
              <p:cNvPr id="17467" name="Text Box 87">
                <a:extLst>
                  <a:ext uri="{FF2B5EF4-FFF2-40B4-BE49-F238E27FC236}">
                    <a16:creationId xmlns:a16="http://schemas.microsoft.com/office/drawing/2014/main" id="{7FC2D3FD-B823-4433-8B97-5076827AAE7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4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17468" name="Text Box 87">
                <a:extLst>
                  <a:ext uri="{FF2B5EF4-FFF2-40B4-BE49-F238E27FC236}">
                    <a16:creationId xmlns:a16="http://schemas.microsoft.com/office/drawing/2014/main" id="{E76173E6-979F-413D-B9E5-B75636316CE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17469" name="Text Box 87">
                <a:extLst>
                  <a:ext uri="{FF2B5EF4-FFF2-40B4-BE49-F238E27FC236}">
                    <a16:creationId xmlns:a16="http://schemas.microsoft.com/office/drawing/2014/main" id="{7B9C2457-CE86-4FA4-8023-DA953F4C49A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3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17470" name="Text Box 87">
                <a:extLst>
                  <a:ext uri="{FF2B5EF4-FFF2-40B4-BE49-F238E27FC236}">
                    <a16:creationId xmlns:a16="http://schemas.microsoft.com/office/drawing/2014/main" id="{52FBC6F8-7150-4BF0-8986-611E55F03BD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19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4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17471" name="Text Box 87">
                <a:extLst>
                  <a:ext uri="{FF2B5EF4-FFF2-40B4-BE49-F238E27FC236}">
                    <a16:creationId xmlns:a16="http://schemas.microsoft.com/office/drawing/2014/main" id="{4CD45033-F025-4348-A171-ED9F23F7860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17472" name="Text Box 87">
                <a:extLst>
                  <a:ext uri="{FF2B5EF4-FFF2-40B4-BE49-F238E27FC236}">
                    <a16:creationId xmlns:a16="http://schemas.microsoft.com/office/drawing/2014/main" id="{43B8FAC7-EC4B-42DA-B7D8-90670CEB929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17473" name="Text Box 87">
                <a:extLst>
                  <a:ext uri="{FF2B5EF4-FFF2-40B4-BE49-F238E27FC236}">
                    <a16:creationId xmlns:a16="http://schemas.microsoft.com/office/drawing/2014/main" id="{5A8D4986-0522-42D0-B44C-71136487012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30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7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</p:grpSp>
      </p:grpSp>
      <p:sp>
        <p:nvSpPr>
          <p:cNvPr id="30" name="Text Box 87">
            <a:extLst>
              <a:ext uri="{FF2B5EF4-FFF2-40B4-BE49-F238E27FC236}">
                <a16:creationId xmlns:a16="http://schemas.microsoft.com/office/drawing/2014/main" id="{7B6B930D-4EAF-4445-8B25-C444E92BCD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8738" y="320040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31" name="Text Box 87">
            <a:extLst>
              <a:ext uri="{FF2B5EF4-FFF2-40B4-BE49-F238E27FC236}">
                <a16:creationId xmlns:a16="http://schemas.microsoft.com/office/drawing/2014/main" id="{A0A7E76B-0785-4B5A-918A-54191123D3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7825" y="361791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32" name="Text Box 87">
            <a:extLst>
              <a:ext uri="{FF2B5EF4-FFF2-40B4-BE49-F238E27FC236}">
                <a16:creationId xmlns:a16="http://schemas.microsoft.com/office/drawing/2014/main" id="{87701321-9C6F-40F6-8C87-95E3EFC5F5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3900" y="410845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33" name="Text Box 87">
            <a:extLst>
              <a:ext uri="{FF2B5EF4-FFF2-40B4-BE49-F238E27FC236}">
                <a16:creationId xmlns:a16="http://schemas.microsoft.com/office/drawing/2014/main" id="{E5E1C09C-F763-4D08-A343-29302DB2A7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6638" y="4656138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34" name="Text Box 87">
            <a:extLst>
              <a:ext uri="{FF2B5EF4-FFF2-40B4-BE49-F238E27FC236}">
                <a16:creationId xmlns:a16="http://schemas.microsoft.com/office/drawing/2014/main" id="{DCA09F3D-188D-442E-9AC8-4090CA601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5250" y="512445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35" name="Text Box 87">
            <a:extLst>
              <a:ext uri="{FF2B5EF4-FFF2-40B4-BE49-F238E27FC236}">
                <a16:creationId xmlns:a16="http://schemas.microsoft.com/office/drawing/2014/main" id="{AF2F9744-E730-4109-8E06-670C3B1074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7925" y="636588"/>
            <a:ext cx="2936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ــ 13ن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5" name="زر الإجراء: الانتقال للصفحة الرئيسية 14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A34BC6AE-DDD8-4580-8750-3D1784DE0619}"/>
              </a:ext>
            </a:extLst>
          </p:cNvPr>
          <p:cNvSpPr/>
          <p:nvPr/>
        </p:nvSpPr>
        <p:spPr>
          <a:xfrm>
            <a:off x="46038" y="50800"/>
            <a:ext cx="611187" cy="50958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8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8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80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7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7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8" dur="1000"/>
                                        <p:tgtEl>
                                          <p:spTgt spid="57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 nodeType="clickPar">
                      <p:stCondLst>
                        <p:cond delay="indefinite"/>
                      </p:stCondLst>
                      <p:childTnLst>
                        <p:par>
                          <p:cTn id="1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 nodeType="clickPar">
                      <p:stCondLst>
                        <p:cond delay="indefinite"/>
                      </p:stCondLst>
                      <p:childTnLst>
                        <p:par>
                          <p:cTn id="1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 nodeType="clickPar">
                      <p:stCondLst>
                        <p:cond delay="indefinite"/>
                      </p:stCondLst>
                      <p:childTnLst>
                        <p:par>
                          <p:cTn id="1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0" dur="1000"/>
                                        <p:tgtEl>
                                          <p:spTgt spid="57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 nodeType="clickPar">
                      <p:stCondLst>
                        <p:cond delay="indefinite"/>
                      </p:stCondLst>
                      <p:childTnLst>
                        <p:par>
                          <p:cTn id="2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80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5207" grpId="0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3" grpId="0"/>
      <p:bldP spid="3" grpId="1"/>
      <p:bldP spid="12" grpId="0"/>
      <p:bldP spid="12" grpId="1"/>
      <p:bldP spid="13" grpId="0"/>
      <p:bldP spid="13" grpId="1"/>
      <p:bldP spid="14" grpId="0"/>
      <p:bldP spid="14" grpId="1"/>
      <p:bldP spid="30" grpId="0"/>
      <p:bldP spid="31" grpId="0"/>
      <p:bldP spid="32" grpId="0"/>
      <p:bldP spid="33" grpId="0"/>
      <p:bldP spid="34" grpId="0"/>
      <p:bldP spid="35" grpId="0"/>
      <p:bldP spid="3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463" name="Group 95">
            <a:extLst>
              <a:ext uri="{FF2B5EF4-FFF2-40B4-BE49-F238E27FC236}">
                <a16:creationId xmlns:a16="http://schemas.microsoft.com/office/drawing/2014/main" id="{084778EA-5D4A-4E0F-94AF-19101354AD81}"/>
              </a:ext>
            </a:extLst>
          </p:cNvPr>
          <p:cNvGrpSpPr>
            <a:grpSpLocks/>
          </p:cNvGrpSpPr>
          <p:nvPr/>
        </p:nvGrpSpPr>
        <p:grpSpPr bwMode="auto">
          <a:xfrm>
            <a:off x="792163" y="2132857"/>
            <a:ext cx="7848600" cy="4609256"/>
            <a:chOff x="499" y="1139"/>
            <a:chExt cx="4944" cy="2767"/>
          </a:xfrm>
        </p:grpSpPr>
        <p:sp>
          <p:nvSpPr>
            <p:cNvPr id="18446" name="Rectangle 73">
              <a:extLst>
                <a:ext uri="{FF2B5EF4-FFF2-40B4-BE49-F238E27FC236}">
                  <a16:creationId xmlns:a16="http://schemas.microsoft.com/office/drawing/2014/main" id="{5B1EEE6A-627C-42AB-B737-62B648BEA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139"/>
              <a:ext cx="4944" cy="2767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8447" name="Line 94">
              <a:extLst>
                <a:ext uri="{FF2B5EF4-FFF2-40B4-BE49-F238E27FC236}">
                  <a16:creationId xmlns:a16="http://schemas.microsoft.com/office/drawing/2014/main" id="{4F9E7038-9DA6-4C25-9510-829EC4C0F4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19" y="1139"/>
              <a:ext cx="0" cy="27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8435" name="Picture 63">
            <a:extLst>
              <a:ext uri="{FF2B5EF4-FFF2-40B4-BE49-F238E27FC236}">
                <a16:creationId xmlns:a16="http://schemas.microsoft.com/office/drawing/2014/main" id="{F4499FE9-84A7-4AF8-AC88-40117D2AC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115888"/>
            <a:ext cx="16986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098" name="Rectangle 2">
            <a:extLst>
              <a:ext uri="{FF2B5EF4-FFF2-40B4-BE49-F238E27FC236}">
                <a16:creationId xmlns:a16="http://schemas.microsoft.com/office/drawing/2014/main" id="{AFEABB87-3DD7-48D8-B385-7B012D4A9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585626"/>
            <a:ext cx="7812087" cy="71913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ما الحد الذي يساوي ــ 114 في المتتابعة  3 ، ــ 10 ، ــ 23 ، ــ 36 ، ... </a:t>
            </a:r>
            <a:endParaRPr lang="en-US" altLang="en-US" sz="2400" b="1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DE8DACC7-A07E-48AA-994F-1B89BB1A4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601" y="6104779"/>
            <a:ext cx="5184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 dirty="0">
                <a:solidFill>
                  <a:schemeClr val="accent2"/>
                </a:solidFill>
              </a:rPr>
              <a:t>أي أن : الحد  الذي يساوي ــ 114 هو الحد العاشر</a:t>
            </a:r>
            <a:endParaRPr lang="en-US" altLang="en-US" b="1" dirty="0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B40603FC-1307-47D9-9550-B3161681E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5713" y="3548906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معادلة الحد النوني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25BD66D1-FBE2-4301-AE49-9E0D9571E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9813" y="4437906"/>
            <a:ext cx="22526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ــ 13ن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2E5D8DE4-B416-45E9-B9BF-96BB251C06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2421781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 = ــ 13ن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C58417D8-B816-494B-97A2-E3D956C1F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3140918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ــ 114 = ــ 13ن + 16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77FA39FB-993B-4AC8-86F8-3733E9B920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1950" y="3825131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13ن = 16 + 114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22C82431-BEE8-45A5-A588-A8E4F198C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1950" y="4449018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13ن = 130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15B0CCE9-DB78-4849-ADCD-6D133FB792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5096718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ن = 10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0" name="زر الإجراء: الانتقال للصفحة الرئيسية 9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ACD1D94-5936-4C86-B606-5406071624F1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D115B975-EE5A-48A6-A271-6AE6F6CB9C5D}"/>
              </a:ext>
            </a:extLst>
          </p:cNvPr>
          <p:cNvSpPr txBox="1"/>
          <p:nvPr/>
        </p:nvSpPr>
        <p:spPr>
          <a:xfrm>
            <a:off x="719573" y="1409710"/>
            <a:ext cx="7992888" cy="63094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ar-SA" sz="35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Noto Sans Kufi Arabic"/>
              </a:rPr>
              <a:t>الحد النوني للمتتابعة الحسابية : 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ن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= أ</a:t>
            </a:r>
            <a:r>
              <a:rPr lang="ar-SA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1</a:t>
            </a:r>
            <a:r>
              <a:rPr lang="ar-SA" sz="35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Noto Sans Kufi Arabic"/>
              </a:rPr>
              <a:t> + ( ن – 1 ) د</a:t>
            </a:r>
            <a:endParaRPr lang="en-US" sz="3500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8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6" presetClass="entr" presetSubtype="0" fill="hold" grpId="0" nodeType="clickEffect">
                                  <p:stCondLst>
                                    <p:cond delay="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35" name="Group 67">
            <a:extLst>
              <a:ext uri="{FF2B5EF4-FFF2-40B4-BE49-F238E27FC236}">
                <a16:creationId xmlns:a16="http://schemas.microsoft.com/office/drawing/2014/main" id="{98CEBB56-9321-4B7F-918B-3EBEEEFA4FB6}"/>
              </a:ext>
            </a:extLst>
          </p:cNvPr>
          <p:cNvGrpSpPr>
            <a:grpSpLocks/>
          </p:cNvGrpSpPr>
          <p:nvPr/>
        </p:nvGrpSpPr>
        <p:grpSpPr bwMode="auto">
          <a:xfrm>
            <a:off x="431800" y="1233488"/>
            <a:ext cx="8388350" cy="4752975"/>
            <a:chOff x="272" y="777"/>
            <a:chExt cx="5284" cy="2994"/>
          </a:xfrm>
        </p:grpSpPr>
        <p:sp>
          <p:nvSpPr>
            <p:cNvPr id="19469" name="Rectangle 46">
              <a:extLst>
                <a:ext uri="{FF2B5EF4-FFF2-40B4-BE49-F238E27FC236}">
                  <a16:creationId xmlns:a16="http://schemas.microsoft.com/office/drawing/2014/main" id="{2466050D-B629-438F-A43A-73B291AA22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" y="777"/>
              <a:ext cx="5284" cy="2994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9470" name="Line 47">
              <a:extLst>
                <a:ext uri="{FF2B5EF4-FFF2-40B4-BE49-F238E27FC236}">
                  <a16:creationId xmlns:a16="http://schemas.microsoft.com/office/drawing/2014/main" id="{B3F350FD-F0A1-49D5-B823-2763646F0F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25" y="777"/>
              <a:ext cx="0" cy="299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" name="Text Box 87">
            <a:extLst>
              <a:ext uri="{FF2B5EF4-FFF2-40B4-BE49-F238E27FC236}">
                <a16:creationId xmlns:a16="http://schemas.microsoft.com/office/drawing/2014/main" id="{C792DFAA-3451-42A8-BEB9-BD59B381E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8513" y="1592263"/>
            <a:ext cx="41767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المتتابعة الحسابية هي دالة خطية فيها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960DBB8B-8913-438C-A0D2-086EF5F52D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2540000"/>
            <a:ext cx="1908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ن  متغير مستقل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7BB8F172-53D6-45E4-A5D0-9D6FF0C3A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656013"/>
            <a:ext cx="1908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 متغير تابع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73D28B93-1D5F-4CDD-B54C-E00509AE8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4772025"/>
            <a:ext cx="1908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د  الميل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83612609-56EE-46B2-9085-1201EB069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213" y="1603375"/>
            <a:ext cx="4105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معادلة الحد النوني تكتب على الصورة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59DC6668-B909-4C98-968E-E7B768091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611438"/>
            <a:ext cx="3240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ق ( ن ) = ( ن ــ 1 ) د + أ1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689670AB-66AA-453E-809C-73A81BF9D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800" y="4548188"/>
            <a:ext cx="4105275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مجال  معظم الدوال الخطية هو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مجموعة الأعداد الحقيقية 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B9E6D55F-A6FF-4EAA-AD48-23A547458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656013"/>
            <a:ext cx="3240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حيث ن عدد صحيح موجب</a:t>
            </a:r>
            <a:endParaRPr lang="en-US" altLang="en-US" b="1">
              <a:solidFill>
                <a:srgbClr val="FF0000"/>
              </a:solidFill>
            </a:endParaRPr>
          </a:p>
        </p:txBody>
      </p:sp>
      <p:pic>
        <p:nvPicPr>
          <p:cNvPr id="19467" name="Picture 68">
            <a:extLst>
              <a:ext uri="{FF2B5EF4-FFF2-40B4-BE49-F238E27FC236}">
                <a16:creationId xmlns:a16="http://schemas.microsoft.com/office/drawing/2014/main" id="{103EADEB-81CD-4BB4-8646-3BD78533C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441325"/>
            <a:ext cx="242728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زر الإجراء: الانتقال للصفحة الرئيسية 9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7E5A5CD-4902-44BE-8601-0C910844348B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8" name="Rectangle 256">
            <a:extLst>
              <a:ext uri="{FF2B5EF4-FFF2-40B4-BE49-F238E27FC236}">
                <a16:creationId xmlns:a16="http://schemas.microsoft.com/office/drawing/2014/main" id="{E67CD390-7CCE-41E9-913C-ED6CAC63B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8375" y="1736725"/>
            <a:ext cx="2663825" cy="1042988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pic>
        <p:nvPicPr>
          <p:cNvPr id="20483" name="Picture 63">
            <a:extLst>
              <a:ext uri="{FF2B5EF4-FFF2-40B4-BE49-F238E27FC236}">
                <a16:creationId xmlns:a16="http://schemas.microsoft.com/office/drawing/2014/main" id="{8116EC24-9CF9-474D-8D4D-AA1C228FC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9475" y="115888"/>
            <a:ext cx="169862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098" name="Rectangle 2">
            <a:extLst>
              <a:ext uri="{FF2B5EF4-FFF2-40B4-BE49-F238E27FC236}">
                <a16:creationId xmlns:a16="http://schemas.microsoft.com/office/drawing/2014/main" id="{17C98C64-6B78-4A36-8602-8B928C9A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657225"/>
            <a:ext cx="8243887" cy="9715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يبين الجدول التالي أطوال وثبات محمد أثناء تدربه على الوثب الطويل بالمدرسة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 b="1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39560D35-27BD-4DE3-886B-E6CCB7D59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1160463"/>
            <a:ext cx="4105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1- اكتب دالة تمثل المتتابعة الحسابية 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916C0D73-521F-449F-90D5-DA33641E81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160463"/>
            <a:ext cx="23415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2- مثل الدالة بيانيا .</a:t>
            </a:r>
            <a:endParaRPr lang="en-US" altLang="en-US" b="1">
              <a:solidFill>
                <a:srgbClr val="FF0000"/>
              </a:solidFill>
            </a:endParaRPr>
          </a:p>
        </p:txBody>
      </p:sp>
      <p:pic>
        <p:nvPicPr>
          <p:cNvPr id="8316" name="Picture 124">
            <a:extLst>
              <a:ext uri="{FF2B5EF4-FFF2-40B4-BE49-F238E27FC236}">
                <a16:creationId xmlns:a16="http://schemas.microsoft.com/office/drawing/2014/main" id="{B3F6B8A8-7C7D-4746-A5EA-C45530718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1665288"/>
            <a:ext cx="48974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390" name="Group 198">
            <a:extLst>
              <a:ext uri="{FF2B5EF4-FFF2-40B4-BE49-F238E27FC236}">
                <a16:creationId xmlns:a16="http://schemas.microsoft.com/office/drawing/2014/main" id="{E40827CD-2C92-43B7-B320-8FBAAB5308EF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2755900"/>
            <a:ext cx="3959225" cy="3949700"/>
            <a:chOff x="295" y="1253"/>
            <a:chExt cx="2494" cy="2488"/>
          </a:xfrm>
        </p:grpSpPr>
        <p:sp>
          <p:nvSpPr>
            <p:cNvPr id="20506" name="Rectangle 161">
              <a:extLst>
                <a:ext uri="{FF2B5EF4-FFF2-40B4-BE49-F238E27FC236}">
                  <a16:creationId xmlns:a16="http://schemas.microsoft.com/office/drawing/2014/main" id="{26A0BC3B-8CB6-4768-9A25-233CDFD368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" y="1516"/>
              <a:ext cx="2062" cy="2182"/>
            </a:xfrm>
            <a:prstGeom prst="rect">
              <a:avLst/>
            </a:prstGeom>
            <a:noFill/>
            <a:ln w="19050">
              <a:solidFill>
                <a:srgbClr val="3366FF">
                  <a:alpha val="34901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20507" name="Line 159">
              <a:extLst>
                <a:ext uri="{FF2B5EF4-FFF2-40B4-BE49-F238E27FC236}">
                  <a16:creationId xmlns:a16="http://schemas.microsoft.com/office/drawing/2014/main" id="{AE92219A-C05B-40F3-BEF5-5849717541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1" y="1516"/>
              <a:ext cx="0" cy="2182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08" name="Line 160">
              <a:extLst>
                <a:ext uri="{FF2B5EF4-FFF2-40B4-BE49-F238E27FC236}">
                  <a16:creationId xmlns:a16="http://schemas.microsoft.com/office/drawing/2014/main" id="{6E50D76A-7384-4206-B926-1453671689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3453"/>
              <a:ext cx="2062" cy="0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09" name="Line 162">
              <a:extLst>
                <a:ext uri="{FF2B5EF4-FFF2-40B4-BE49-F238E27FC236}">
                  <a16:creationId xmlns:a16="http://schemas.microsoft.com/office/drawing/2014/main" id="{1567EED6-7576-4D17-8521-FD5E74F870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25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0" name="Line 163">
              <a:extLst>
                <a:ext uri="{FF2B5EF4-FFF2-40B4-BE49-F238E27FC236}">
                  <a16:creationId xmlns:a16="http://schemas.microsoft.com/office/drawing/2014/main" id="{75BB5B38-BF1E-4429-9C15-1D3DD55EC5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19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1" name="Line 164">
              <a:extLst>
                <a:ext uri="{FF2B5EF4-FFF2-40B4-BE49-F238E27FC236}">
                  <a16:creationId xmlns:a16="http://schemas.microsoft.com/office/drawing/2014/main" id="{7EC1EE0A-97DE-4702-AAFF-244EABF40E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3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2" name="Line 165">
              <a:extLst>
                <a:ext uri="{FF2B5EF4-FFF2-40B4-BE49-F238E27FC236}">
                  <a16:creationId xmlns:a16="http://schemas.microsoft.com/office/drawing/2014/main" id="{C4C7AB5F-3FD7-4E72-85F9-D088E1F6D3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07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3" name="Line 166">
              <a:extLst>
                <a:ext uri="{FF2B5EF4-FFF2-40B4-BE49-F238E27FC236}">
                  <a16:creationId xmlns:a16="http://schemas.microsoft.com/office/drawing/2014/main" id="{47E3DA7A-01AC-4CB1-8D73-2BA49F8B6F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01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4" name="Line 167">
              <a:extLst>
                <a:ext uri="{FF2B5EF4-FFF2-40B4-BE49-F238E27FC236}">
                  <a16:creationId xmlns:a16="http://schemas.microsoft.com/office/drawing/2014/main" id="{89A415CF-4A78-4D4D-AD7B-40439686E3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88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5" name="Line 168">
              <a:extLst>
                <a:ext uri="{FF2B5EF4-FFF2-40B4-BE49-F238E27FC236}">
                  <a16:creationId xmlns:a16="http://schemas.microsoft.com/office/drawing/2014/main" id="{E3671C07-D480-407E-85EE-88F762A8E3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2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6" name="Line 169">
              <a:extLst>
                <a:ext uri="{FF2B5EF4-FFF2-40B4-BE49-F238E27FC236}">
                  <a16:creationId xmlns:a16="http://schemas.microsoft.com/office/drawing/2014/main" id="{9201E63E-CD75-40CC-9A98-1F22A3A845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3453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7" name="Line 170">
              <a:extLst>
                <a:ext uri="{FF2B5EF4-FFF2-40B4-BE49-F238E27FC236}">
                  <a16:creationId xmlns:a16="http://schemas.microsoft.com/office/drawing/2014/main" id="{B684E52D-3DCC-47E6-B316-D0A10250B33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029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8" name="Line 171">
              <a:extLst>
                <a:ext uri="{FF2B5EF4-FFF2-40B4-BE49-F238E27FC236}">
                  <a16:creationId xmlns:a16="http://schemas.microsoft.com/office/drawing/2014/main" id="{E6153D6F-D7CD-42F6-8FC2-5ECB46533CF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244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19" name="Line 172">
              <a:extLst>
                <a:ext uri="{FF2B5EF4-FFF2-40B4-BE49-F238E27FC236}">
                  <a16:creationId xmlns:a16="http://schemas.microsoft.com/office/drawing/2014/main" id="{97DCE166-A52F-4324-95F8-31AE8B3556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486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20" name="Line 173">
              <a:extLst>
                <a:ext uri="{FF2B5EF4-FFF2-40B4-BE49-F238E27FC236}">
                  <a16:creationId xmlns:a16="http://schemas.microsoft.com/office/drawing/2014/main" id="{8DE8A0B2-1838-43A9-AFE4-FBF36E2B5D9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728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21" name="Line 174">
              <a:extLst>
                <a:ext uri="{FF2B5EF4-FFF2-40B4-BE49-F238E27FC236}">
                  <a16:creationId xmlns:a16="http://schemas.microsoft.com/office/drawing/2014/main" id="{B5F5CA9D-5A44-4167-A5EA-6BDDA668E2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3225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22" name="Line 175">
              <a:extLst>
                <a:ext uri="{FF2B5EF4-FFF2-40B4-BE49-F238E27FC236}">
                  <a16:creationId xmlns:a16="http://schemas.microsoft.com/office/drawing/2014/main" id="{539F82D9-BD09-4CEC-8E1D-2649A931A19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975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23" name="Text Box 176">
              <a:extLst>
                <a:ext uri="{FF2B5EF4-FFF2-40B4-BE49-F238E27FC236}">
                  <a16:creationId xmlns:a16="http://schemas.microsoft.com/office/drawing/2014/main" id="{3302A01A-7474-43EC-B003-7C06303F03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80" y="3361"/>
              <a:ext cx="309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س</a:t>
              </a:r>
              <a:endParaRPr lang="en-US" altLang="en-US" sz="2400"/>
            </a:p>
          </p:txBody>
        </p:sp>
        <p:sp>
          <p:nvSpPr>
            <p:cNvPr id="20524" name="Text Box 177">
              <a:extLst>
                <a:ext uri="{FF2B5EF4-FFF2-40B4-BE49-F238E27FC236}">
                  <a16:creationId xmlns:a16="http://schemas.microsoft.com/office/drawing/2014/main" id="{2613323A-DBAD-411E-B122-31F9A87F0A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9" y="1253"/>
              <a:ext cx="310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ص</a:t>
              </a:r>
              <a:endParaRPr lang="en-US" altLang="en-US" sz="2400"/>
            </a:p>
          </p:txBody>
        </p:sp>
        <p:sp>
          <p:nvSpPr>
            <p:cNvPr id="20525" name="Line 178">
              <a:extLst>
                <a:ext uri="{FF2B5EF4-FFF2-40B4-BE49-F238E27FC236}">
                  <a16:creationId xmlns:a16="http://schemas.microsoft.com/office/drawing/2014/main" id="{E05920ED-A47E-4A8E-9C56-F0F9F4C5B1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2" y="1520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0526" name="Group 179">
              <a:extLst>
                <a:ext uri="{FF2B5EF4-FFF2-40B4-BE49-F238E27FC236}">
                  <a16:creationId xmlns:a16="http://schemas.microsoft.com/office/drawing/2014/main" id="{3E8F1E34-DC24-4372-BBAE-618B57571AF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5" y="1407"/>
              <a:ext cx="418" cy="1989"/>
              <a:chOff x="544" y="1388"/>
              <a:chExt cx="350" cy="1989"/>
            </a:xfrm>
          </p:grpSpPr>
          <p:sp>
            <p:nvSpPr>
              <p:cNvPr id="20537" name="Text Box 87">
                <a:extLst>
                  <a:ext uri="{FF2B5EF4-FFF2-40B4-BE49-F238E27FC236}">
                    <a16:creationId xmlns:a16="http://schemas.microsoft.com/office/drawing/2014/main" id="{A66341E0-587B-4999-8536-B7877E38CA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3089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</a:t>
                </a:r>
                <a:endParaRPr lang="en-US" altLang="en-US" sz="2400" b="1"/>
              </a:p>
            </p:txBody>
          </p:sp>
          <p:sp>
            <p:nvSpPr>
              <p:cNvPr id="20538" name="Text Box 87">
                <a:extLst>
                  <a:ext uri="{FF2B5EF4-FFF2-40B4-BE49-F238E27FC236}">
                    <a16:creationId xmlns:a16="http://schemas.microsoft.com/office/drawing/2014/main" id="{8854845B-14EC-43AF-8A63-8F8B2B1C5E4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840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2.1</a:t>
                </a:r>
                <a:endParaRPr lang="en-US" altLang="en-US" sz="2400" b="1"/>
              </a:p>
            </p:txBody>
          </p:sp>
          <p:sp>
            <p:nvSpPr>
              <p:cNvPr id="20539" name="Text Box 87">
                <a:extLst>
                  <a:ext uri="{FF2B5EF4-FFF2-40B4-BE49-F238E27FC236}">
                    <a16:creationId xmlns:a16="http://schemas.microsoft.com/office/drawing/2014/main" id="{965AB0E7-1D60-46AB-9E37-5DF31BEE6BC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577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2.2</a:t>
                </a:r>
                <a:endParaRPr lang="en-US" altLang="en-US" sz="2400" b="1"/>
              </a:p>
            </p:txBody>
          </p:sp>
          <p:sp>
            <p:nvSpPr>
              <p:cNvPr id="20540" name="Text Box 87">
                <a:extLst>
                  <a:ext uri="{FF2B5EF4-FFF2-40B4-BE49-F238E27FC236}">
                    <a16:creationId xmlns:a16="http://schemas.microsoft.com/office/drawing/2014/main" id="{681B31CA-0036-4745-9052-628531738A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341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2.3</a:t>
                </a:r>
                <a:endParaRPr lang="en-US" altLang="en-US" sz="2400" b="1"/>
              </a:p>
            </p:txBody>
          </p:sp>
          <p:sp>
            <p:nvSpPr>
              <p:cNvPr id="20541" name="Text Box 87">
                <a:extLst>
                  <a:ext uri="{FF2B5EF4-FFF2-40B4-BE49-F238E27FC236}">
                    <a16:creationId xmlns:a16="http://schemas.microsoft.com/office/drawing/2014/main" id="{9906BCEB-932A-4D40-91DF-9645010960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114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2.4</a:t>
                </a:r>
                <a:endParaRPr lang="en-US" altLang="en-US" sz="2400" b="1"/>
              </a:p>
            </p:txBody>
          </p:sp>
          <p:sp>
            <p:nvSpPr>
              <p:cNvPr id="20542" name="Text Box 87">
                <a:extLst>
                  <a:ext uri="{FF2B5EF4-FFF2-40B4-BE49-F238E27FC236}">
                    <a16:creationId xmlns:a16="http://schemas.microsoft.com/office/drawing/2014/main" id="{7A9193E2-6E78-44B8-A83D-052BBB6D9A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851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2.5</a:t>
                </a:r>
                <a:endParaRPr lang="en-US" altLang="en-US" sz="2400" b="1"/>
              </a:p>
            </p:txBody>
          </p:sp>
          <p:sp>
            <p:nvSpPr>
              <p:cNvPr id="20543" name="Text Box 87">
                <a:extLst>
                  <a:ext uri="{FF2B5EF4-FFF2-40B4-BE49-F238E27FC236}">
                    <a16:creationId xmlns:a16="http://schemas.microsoft.com/office/drawing/2014/main" id="{4F72CCE8-09A1-4145-BE87-A373783725E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638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2.6</a:t>
                </a:r>
                <a:endParaRPr lang="en-US" altLang="en-US" sz="2400" b="1"/>
              </a:p>
            </p:txBody>
          </p:sp>
          <p:sp>
            <p:nvSpPr>
              <p:cNvPr id="20544" name="Text Box 87">
                <a:extLst>
                  <a:ext uri="{FF2B5EF4-FFF2-40B4-BE49-F238E27FC236}">
                    <a16:creationId xmlns:a16="http://schemas.microsoft.com/office/drawing/2014/main" id="{DCEB2FE9-E3B4-4D5A-B2E7-5A3DEE9BA32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388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2.7</a:t>
                </a:r>
                <a:endParaRPr lang="en-US" altLang="en-US" sz="2400" b="1"/>
              </a:p>
            </p:txBody>
          </p:sp>
        </p:grpSp>
        <p:grpSp>
          <p:nvGrpSpPr>
            <p:cNvPr id="20527" name="Group 188">
              <a:extLst>
                <a:ext uri="{FF2B5EF4-FFF2-40B4-BE49-F238E27FC236}">
                  <a16:creationId xmlns:a16="http://schemas.microsoft.com/office/drawing/2014/main" id="{104F56EC-4678-428C-AB36-5E3660A3DA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3" y="3453"/>
              <a:ext cx="1588" cy="288"/>
              <a:chOff x="884" y="1525"/>
              <a:chExt cx="1588" cy="288"/>
            </a:xfrm>
          </p:grpSpPr>
          <p:sp>
            <p:nvSpPr>
              <p:cNvPr id="20530" name="Text Box 87">
                <a:extLst>
                  <a:ext uri="{FF2B5EF4-FFF2-40B4-BE49-F238E27FC236}">
                    <a16:creationId xmlns:a16="http://schemas.microsoft.com/office/drawing/2014/main" id="{8CE7E452-6C1B-4BBB-828F-7CAFD10D8D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4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0531" name="Text Box 87">
                <a:extLst>
                  <a:ext uri="{FF2B5EF4-FFF2-40B4-BE49-F238E27FC236}">
                    <a16:creationId xmlns:a16="http://schemas.microsoft.com/office/drawing/2014/main" id="{6C128B84-C8DB-4D21-BBD1-A5B2151E00B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0532" name="Text Box 87">
                <a:extLst>
                  <a:ext uri="{FF2B5EF4-FFF2-40B4-BE49-F238E27FC236}">
                    <a16:creationId xmlns:a16="http://schemas.microsoft.com/office/drawing/2014/main" id="{91B438CC-D148-48C9-8D02-231927FE331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3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0533" name="Text Box 87">
                <a:extLst>
                  <a:ext uri="{FF2B5EF4-FFF2-40B4-BE49-F238E27FC236}">
                    <a16:creationId xmlns:a16="http://schemas.microsoft.com/office/drawing/2014/main" id="{3E4B0C71-B03A-4925-87BB-14443F72B7B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19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4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0534" name="Text Box 87">
                <a:extLst>
                  <a:ext uri="{FF2B5EF4-FFF2-40B4-BE49-F238E27FC236}">
                    <a16:creationId xmlns:a16="http://schemas.microsoft.com/office/drawing/2014/main" id="{D91DFFBE-A7BF-4ED4-9BDD-9294E11EBF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0535" name="Text Box 87">
                <a:extLst>
                  <a:ext uri="{FF2B5EF4-FFF2-40B4-BE49-F238E27FC236}">
                    <a16:creationId xmlns:a16="http://schemas.microsoft.com/office/drawing/2014/main" id="{44F1C95D-63BD-404A-9E83-0C8DD73B688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0536" name="Text Box 87">
                <a:extLst>
                  <a:ext uri="{FF2B5EF4-FFF2-40B4-BE49-F238E27FC236}">
                    <a16:creationId xmlns:a16="http://schemas.microsoft.com/office/drawing/2014/main" id="{669A73DC-BA38-409F-99B9-01A3085DC06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30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7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</p:grpSp>
        <p:sp>
          <p:nvSpPr>
            <p:cNvPr id="20528" name="Line 196">
              <a:extLst>
                <a:ext uri="{FF2B5EF4-FFF2-40B4-BE49-F238E27FC236}">
                  <a16:creationId xmlns:a16="http://schemas.microsoft.com/office/drawing/2014/main" id="{1076BC68-07E2-4300-8F4D-BDBFC72D11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1820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529" name="Line 197">
              <a:extLst>
                <a:ext uri="{FF2B5EF4-FFF2-40B4-BE49-F238E27FC236}">
                  <a16:creationId xmlns:a16="http://schemas.microsoft.com/office/drawing/2014/main" id="{3456F5FD-F0DF-4B05-9086-1EB12994E4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98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 Box 87">
            <a:extLst>
              <a:ext uri="{FF2B5EF4-FFF2-40B4-BE49-F238E27FC236}">
                <a16:creationId xmlns:a16="http://schemas.microsoft.com/office/drawing/2014/main" id="{5CB0BB22-7F30-46CD-A644-8795B0C7C8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97180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rgbClr val="006600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+ ( ن ــ 1 )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0" name="Text Box 87">
            <a:extLst>
              <a:ext uri="{FF2B5EF4-FFF2-40B4-BE49-F238E27FC236}">
                <a16:creationId xmlns:a16="http://schemas.microsoft.com/office/drawing/2014/main" id="{75FBDEFB-CBEE-42F3-BD0B-24D6B512B3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9425" y="2935288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1" name="Text Box 87">
            <a:extLst>
              <a:ext uri="{FF2B5EF4-FFF2-40B4-BE49-F238E27FC236}">
                <a16:creationId xmlns:a16="http://schemas.microsoft.com/office/drawing/2014/main" id="{F209DEBD-3E9E-4656-A0C1-3D9BB28F10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7650" y="3763963"/>
            <a:ext cx="322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2</a:t>
            </a:r>
            <a:r>
              <a:rPr lang="ar-SA" altLang="en-US" sz="2400" b="1">
                <a:solidFill>
                  <a:schemeClr val="accent2"/>
                </a:solidFill>
              </a:rPr>
              <a:t> + ( ن ــ 1 ) (</a:t>
            </a:r>
            <a:r>
              <a:rPr lang="ar-SA" altLang="en-US" sz="2400" b="1">
                <a:solidFill>
                  <a:srgbClr val="FF0000"/>
                </a:solidFill>
              </a:rPr>
              <a:t> 0.1 </a:t>
            </a:r>
            <a:r>
              <a:rPr lang="ar-SA" altLang="en-US" sz="2400" b="1">
                <a:solidFill>
                  <a:schemeClr val="accent2"/>
                </a:solidFill>
              </a:rPr>
              <a:t>)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22" name="Text Box 87">
            <a:extLst>
              <a:ext uri="{FF2B5EF4-FFF2-40B4-BE49-F238E27FC236}">
                <a16:creationId xmlns:a16="http://schemas.microsoft.com/office/drawing/2014/main" id="{5A2D2244-8A61-4439-9FE6-FC5AD4D1E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3275" y="448310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2</a:t>
            </a:r>
            <a:r>
              <a:rPr lang="ar-SA" altLang="en-US" sz="2400" b="1">
                <a:solidFill>
                  <a:schemeClr val="accent2"/>
                </a:solidFill>
              </a:rPr>
              <a:t> + 0.1 ن  ــ  0.1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3" name="Text Box 87">
            <a:extLst>
              <a:ext uri="{FF2B5EF4-FFF2-40B4-BE49-F238E27FC236}">
                <a16:creationId xmlns:a16="http://schemas.microsoft.com/office/drawing/2014/main" id="{EB8C9DC5-045E-407D-A581-275108E92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3275" y="531177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0.1 ن + 1.9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4" name="Text Box 87">
            <a:extLst>
              <a:ext uri="{FF2B5EF4-FFF2-40B4-BE49-F238E27FC236}">
                <a16:creationId xmlns:a16="http://schemas.microsoft.com/office/drawing/2014/main" id="{3AD6330C-F7C3-4C71-8486-A1FB085AF6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3775" y="6115050"/>
            <a:ext cx="1368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الدالة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5" name="Text Box 87">
            <a:extLst>
              <a:ext uri="{FF2B5EF4-FFF2-40B4-BE49-F238E27FC236}">
                <a16:creationId xmlns:a16="http://schemas.microsoft.com/office/drawing/2014/main" id="{A4F31E18-B03E-4575-ABC8-0999076A66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4600" y="6140450"/>
            <a:ext cx="2397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0.1 ن + 1.9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207" name="Text Box 87">
            <a:extLst>
              <a:ext uri="{FF2B5EF4-FFF2-40B4-BE49-F238E27FC236}">
                <a16:creationId xmlns:a16="http://schemas.microsoft.com/office/drawing/2014/main" id="{FA516B75-C990-4B88-B179-29AAF393D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263" y="564356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6" name="Text Box 87">
            <a:extLst>
              <a:ext uri="{FF2B5EF4-FFF2-40B4-BE49-F238E27FC236}">
                <a16:creationId xmlns:a16="http://schemas.microsoft.com/office/drawing/2014/main" id="{34A4DD85-BC45-4DCF-A178-F7083C10C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5254625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7" name="Text Box 87">
            <a:extLst>
              <a:ext uri="{FF2B5EF4-FFF2-40B4-BE49-F238E27FC236}">
                <a16:creationId xmlns:a16="http://schemas.microsoft.com/office/drawing/2014/main" id="{CE386553-D59B-4AB8-BDB2-F52E0BDFB8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4963" y="485775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8" name="Text Box 87">
            <a:extLst>
              <a:ext uri="{FF2B5EF4-FFF2-40B4-BE49-F238E27FC236}">
                <a16:creationId xmlns:a16="http://schemas.microsoft.com/office/drawing/2014/main" id="{5867FF5B-8541-4FB6-873F-626FF5BBD4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7388" y="446881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9" name="Text Box 87">
            <a:extLst>
              <a:ext uri="{FF2B5EF4-FFF2-40B4-BE49-F238E27FC236}">
                <a16:creationId xmlns:a16="http://schemas.microsoft.com/office/drawing/2014/main" id="{1F465F6E-5361-40C0-8A4E-FE026113E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2312988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0" name="Text Box 87">
            <a:extLst>
              <a:ext uri="{FF2B5EF4-FFF2-40B4-BE49-F238E27FC236}">
                <a16:creationId xmlns:a16="http://schemas.microsoft.com/office/drawing/2014/main" id="{6546BD34-31FB-4870-AE69-EBA534FB8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7875" y="1736725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2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31" name="Text Box 87">
            <a:extLst>
              <a:ext uri="{FF2B5EF4-FFF2-40B4-BE49-F238E27FC236}">
                <a16:creationId xmlns:a16="http://schemas.microsoft.com/office/drawing/2014/main" id="{E7D81982-BBF7-4DF8-BD61-9C237761A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1736725"/>
            <a:ext cx="68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2" name="Text Box 87">
            <a:extLst>
              <a:ext uri="{FF2B5EF4-FFF2-40B4-BE49-F238E27FC236}">
                <a16:creationId xmlns:a16="http://schemas.microsoft.com/office/drawing/2014/main" id="{9163E71E-AD0B-472B-9B4F-376B38865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4638" y="2312988"/>
            <a:ext cx="1368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2.1 </a:t>
            </a:r>
            <a:r>
              <a:rPr lang="ar-SA" altLang="en-US" sz="2400" b="1">
                <a:solidFill>
                  <a:schemeClr val="accent2"/>
                </a:solidFill>
              </a:rPr>
              <a:t>ــ</a:t>
            </a:r>
            <a:r>
              <a:rPr lang="ar-SA" altLang="en-US" sz="2400" b="1">
                <a:solidFill>
                  <a:srgbClr val="FF0000"/>
                </a:solidFill>
              </a:rPr>
              <a:t> 2 </a:t>
            </a:r>
            <a:r>
              <a:rPr lang="ar-SA" altLang="en-US" sz="2400" b="1">
                <a:solidFill>
                  <a:schemeClr val="accent2"/>
                </a:solidFill>
              </a:rPr>
              <a:t>=</a:t>
            </a:r>
            <a:r>
              <a:rPr lang="ar-SA" altLang="en-US" sz="2400" b="1">
                <a:solidFill>
                  <a:srgbClr val="FF0000"/>
                </a:solidFill>
              </a:rPr>
              <a:t> 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3" name="Text Box 87">
            <a:extLst>
              <a:ext uri="{FF2B5EF4-FFF2-40B4-BE49-F238E27FC236}">
                <a16:creationId xmlns:a16="http://schemas.microsoft.com/office/drawing/2014/main" id="{F49AEB11-003F-4757-8B92-0E1F0F7713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2312988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0.1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زر الإجراء: الانتقال للصفحة الرئيسية 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B37B898A-BA88-4888-8299-FB9F44911C0D}"/>
              </a:ext>
            </a:extLst>
          </p:cNvPr>
          <p:cNvSpPr/>
          <p:nvPr/>
        </p:nvSpPr>
        <p:spPr>
          <a:xfrm>
            <a:off x="23813" y="55563"/>
            <a:ext cx="611187" cy="5080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8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8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8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8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8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800" decel="100000"/>
                                        <p:tgtEl>
                                          <p:spTgt spid="8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800" decel="100000" fill="hold"/>
                                        <p:tgtEl>
                                          <p:spTgt spid="8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8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8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800" decel="100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8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8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8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5207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7">
            <a:extLst>
              <a:ext uri="{FF2B5EF4-FFF2-40B4-BE49-F238E27FC236}">
                <a16:creationId xmlns:a16="http://schemas.microsoft.com/office/drawing/2014/main" id="{C499604C-0CD6-41D5-8B4F-461EF4377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168275"/>
            <a:ext cx="4583112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44" name="Rectangle 20">
            <a:extLst>
              <a:ext uri="{FF2B5EF4-FFF2-40B4-BE49-F238E27FC236}">
                <a16:creationId xmlns:a16="http://schemas.microsoft.com/office/drawing/2014/main" id="{37C64F0C-C151-448E-B82C-921858690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765175"/>
            <a:ext cx="6948488" cy="5397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حدد إذا كانت كل متتابعة فيما يأتي حسابية أم لا . وفسر إجابتك .</a:t>
            </a:r>
            <a:endParaRPr lang="en-US" altLang="en-US" sz="2400" b="1"/>
          </a:p>
        </p:txBody>
      </p:sp>
      <p:sp>
        <p:nvSpPr>
          <p:cNvPr id="59461" name="Rectangle 69">
            <a:extLst>
              <a:ext uri="{FF2B5EF4-FFF2-40B4-BE49-F238E27FC236}">
                <a16:creationId xmlns:a16="http://schemas.microsoft.com/office/drawing/2014/main" id="{D01083A5-6BCD-4499-9369-3E2A407D34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2565400"/>
            <a:ext cx="3925888" cy="2087563"/>
          </a:xfrm>
          <a:prstGeom prst="rect">
            <a:avLst/>
          </a:prstGeom>
          <a:solidFill>
            <a:srgbClr val="E6EAC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59462" name="Rectangle 70">
            <a:extLst>
              <a:ext uri="{FF2B5EF4-FFF2-40B4-BE49-F238E27FC236}">
                <a16:creationId xmlns:a16="http://schemas.microsoft.com/office/drawing/2014/main" id="{02FAE87C-FCB8-414A-AC61-B75D22B2F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1650" y="2565400"/>
            <a:ext cx="3925888" cy="2087563"/>
          </a:xfrm>
          <a:prstGeom prst="rect">
            <a:avLst/>
          </a:prstGeom>
          <a:solidFill>
            <a:srgbClr val="E6EAC4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59463" name="Rectangle 71">
            <a:extLst>
              <a:ext uri="{FF2B5EF4-FFF2-40B4-BE49-F238E27FC236}">
                <a16:creationId xmlns:a16="http://schemas.microsoft.com/office/drawing/2014/main" id="{EB4D92F1-194B-450D-BDB2-0099A1665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4875" y="4652963"/>
            <a:ext cx="3925888" cy="14049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59464" name="Rectangle 72">
            <a:extLst>
              <a:ext uri="{FF2B5EF4-FFF2-40B4-BE49-F238E27FC236}">
                <a16:creationId xmlns:a16="http://schemas.microsoft.com/office/drawing/2014/main" id="{15A01668-D374-42FB-90F2-565B0DCE2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4652963"/>
            <a:ext cx="3925887" cy="140493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FC9A1DEB-2A72-4A6C-9247-ABA679EBD1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9950" y="4760913"/>
            <a:ext cx="3960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الفرق بين كل حد والذي يليه ليس ثابتا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DC788446-5E14-4210-B358-42C0B802C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7288" y="5419725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المتتابعة ليست حسابية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B9FE293A-D89C-4216-8BD5-1980BE78B1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760913"/>
            <a:ext cx="3997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الفرق بين كل حد والذي يليه ثابت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C5C87240-A200-4871-A77A-96A2136D07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419725"/>
            <a:ext cx="35655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المتتابعة حسابية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9469" name="Rectangle 77">
            <a:extLst>
              <a:ext uri="{FF2B5EF4-FFF2-40B4-BE49-F238E27FC236}">
                <a16:creationId xmlns:a16="http://schemas.microsoft.com/office/drawing/2014/main" id="{702E94E4-2FA0-4B65-8CF2-2760AF0B66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463" y="1773238"/>
            <a:ext cx="3925887" cy="792162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59470" name="Rectangle 78">
            <a:extLst>
              <a:ext uri="{FF2B5EF4-FFF2-40B4-BE49-F238E27FC236}">
                <a16:creationId xmlns:a16="http://schemas.microsoft.com/office/drawing/2014/main" id="{31AECEDE-B5D3-42A7-8507-933493254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5" y="1773238"/>
            <a:ext cx="3925888" cy="792162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4FF1B1F4-0AD8-48E2-B333-CAB2ED270B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1935163"/>
            <a:ext cx="3744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18  ، 16  ،  15  ، 13 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B646BD0D-51DF-4579-935C-A48CA711E3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3" y="1952625"/>
            <a:ext cx="3744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4  ،  9  ، 14 ،  19 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152DC741-6030-4351-9E44-A2D39E083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2960688"/>
            <a:ext cx="3744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18  ،  16  ،  15  ، 13 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BA306B79-02B6-4C63-B95C-3E322F45B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3" y="2978150"/>
            <a:ext cx="3744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4 ،  9 ،  14 ،  19 ، ...</a:t>
            </a:r>
            <a:endParaRPr lang="en-US" altLang="en-US" b="1">
              <a:solidFill>
                <a:srgbClr val="FF0000"/>
              </a:solidFill>
            </a:endParaRPr>
          </a:p>
        </p:txBody>
      </p:sp>
      <p:grpSp>
        <p:nvGrpSpPr>
          <p:cNvPr id="59475" name="Group 83">
            <a:extLst>
              <a:ext uri="{FF2B5EF4-FFF2-40B4-BE49-F238E27FC236}">
                <a16:creationId xmlns:a16="http://schemas.microsoft.com/office/drawing/2014/main" id="{86C388CF-F7AF-4C1E-81EF-065A9D1CB1D6}"/>
              </a:ext>
            </a:extLst>
          </p:cNvPr>
          <p:cNvGrpSpPr>
            <a:grpSpLocks/>
          </p:cNvGrpSpPr>
          <p:nvPr/>
        </p:nvGrpSpPr>
        <p:grpSpPr bwMode="auto">
          <a:xfrm>
            <a:off x="7416800" y="3048000"/>
            <a:ext cx="971550" cy="982663"/>
            <a:chOff x="3470" y="2626"/>
            <a:chExt cx="612" cy="619"/>
          </a:xfrm>
        </p:grpSpPr>
        <p:sp>
          <p:nvSpPr>
            <p:cNvPr id="21539" name="Arc 84">
              <a:extLst>
                <a:ext uri="{FF2B5EF4-FFF2-40B4-BE49-F238E27FC236}">
                  <a16:creationId xmlns:a16="http://schemas.microsoft.com/office/drawing/2014/main" id="{82B753D0-2636-4DB7-8115-33195FA7F399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3590" y="2626"/>
              <a:ext cx="424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40" name="Text Box 87">
              <a:extLst>
                <a:ext uri="{FF2B5EF4-FFF2-40B4-BE49-F238E27FC236}">
                  <a16:creationId xmlns:a16="http://schemas.microsoft.com/office/drawing/2014/main" id="{AC0879E0-3076-40C8-B005-BC46626E56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2957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ــ 2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59478" name="Group 86">
            <a:extLst>
              <a:ext uri="{FF2B5EF4-FFF2-40B4-BE49-F238E27FC236}">
                <a16:creationId xmlns:a16="http://schemas.microsoft.com/office/drawing/2014/main" id="{5E3BA6DA-CE05-4967-93EA-0A88A9B90F36}"/>
              </a:ext>
            </a:extLst>
          </p:cNvPr>
          <p:cNvGrpSpPr>
            <a:grpSpLocks/>
          </p:cNvGrpSpPr>
          <p:nvPr/>
        </p:nvGrpSpPr>
        <p:grpSpPr bwMode="auto">
          <a:xfrm>
            <a:off x="6588125" y="3033713"/>
            <a:ext cx="971550" cy="982662"/>
            <a:chOff x="3470" y="2626"/>
            <a:chExt cx="612" cy="619"/>
          </a:xfrm>
        </p:grpSpPr>
        <p:sp>
          <p:nvSpPr>
            <p:cNvPr id="21537" name="Arc 87">
              <a:extLst>
                <a:ext uri="{FF2B5EF4-FFF2-40B4-BE49-F238E27FC236}">
                  <a16:creationId xmlns:a16="http://schemas.microsoft.com/office/drawing/2014/main" id="{82642CF0-CD7E-4DD1-BB55-4A5FB8DDFCB8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3590" y="2626"/>
              <a:ext cx="424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38" name="Text Box 87">
              <a:extLst>
                <a:ext uri="{FF2B5EF4-FFF2-40B4-BE49-F238E27FC236}">
                  <a16:creationId xmlns:a16="http://schemas.microsoft.com/office/drawing/2014/main" id="{83EE2DD1-CDF1-4427-AF6A-217B2B235D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2957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ــ 1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59481" name="Group 89">
            <a:extLst>
              <a:ext uri="{FF2B5EF4-FFF2-40B4-BE49-F238E27FC236}">
                <a16:creationId xmlns:a16="http://schemas.microsoft.com/office/drawing/2014/main" id="{A810DC74-FCF0-47FA-9211-7D22C5E3A5A5}"/>
              </a:ext>
            </a:extLst>
          </p:cNvPr>
          <p:cNvGrpSpPr>
            <a:grpSpLocks/>
          </p:cNvGrpSpPr>
          <p:nvPr/>
        </p:nvGrpSpPr>
        <p:grpSpPr bwMode="auto">
          <a:xfrm>
            <a:off x="5795963" y="3048000"/>
            <a:ext cx="971550" cy="982663"/>
            <a:chOff x="3470" y="2626"/>
            <a:chExt cx="612" cy="619"/>
          </a:xfrm>
        </p:grpSpPr>
        <p:sp>
          <p:nvSpPr>
            <p:cNvPr id="21535" name="Arc 90">
              <a:extLst>
                <a:ext uri="{FF2B5EF4-FFF2-40B4-BE49-F238E27FC236}">
                  <a16:creationId xmlns:a16="http://schemas.microsoft.com/office/drawing/2014/main" id="{A4CA2F02-7DD7-40C6-AEF8-4DE0CFD9F63E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3590" y="2626"/>
              <a:ext cx="424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36" name="Text Box 87">
              <a:extLst>
                <a:ext uri="{FF2B5EF4-FFF2-40B4-BE49-F238E27FC236}">
                  <a16:creationId xmlns:a16="http://schemas.microsoft.com/office/drawing/2014/main" id="{B33C0790-2F21-4762-B91D-4C4EEAEF6F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2957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ــ 2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59484" name="Group 92">
            <a:extLst>
              <a:ext uri="{FF2B5EF4-FFF2-40B4-BE49-F238E27FC236}">
                <a16:creationId xmlns:a16="http://schemas.microsoft.com/office/drawing/2014/main" id="{E2E64651-EA99-441E-AF87-740D5CDE9174}"/>
              </a:ext>
            </a:extLst>
          </p:cNvPr>
          <p:cNvGrpSpPr>
            <a:grpSpLocks/>
          </p:cNvGrpSpPr>
          <p:nvPr/>
        </p:nvGrpSpPr>
        <p:grpSpPr bwMode="auto">
          <a:xfrm>
            <a:off x="2951163" y="3048000"/>
            <a:ext cx="719137" cy="982663"/>
            <a:chOff x="1792" y="1920"/>
            <a:chExt cx="498" cy="619"/>
          </a:xfrm>
        </p:grpSpPr>
        <p:sp>
          <p:nvSpPr>
            <p:cNvPr id="21533" name="Arc 93">
              <a:extLst>
                <a:ext uri="{FF2B5EF4-FFF2-40B4-BE49-F238E27FC236}">
                  <a16:creationId xmlns:a16="http://schemas.microsoft.com/office/drawing/2014/main" id="{E8B3EFBF-0865-4EAD-B453-1A6EBFF33883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1890" y="1920"/>
              <a:ext cx="345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34" name="Text Box 87">
              <a:extLst>
                <a:ext uri="{FF2B5EF4-FFF2-40B4-BE49-F238E27FC236}">
                  <a16:creationId xmlns:a16="http://schemas.microsoft.com/office/drawing/2014/main" id="{B9089EB3-4F31-45EF-A0BB-77B9179E30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" y="2251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+ 5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59487" name="Group 95">
            <a:extLst>
              <a:ext uri="{FF2B5EF4-FFF2-40B4-BE49-F238E27FC236}">
                <a16:creationId xmlns:a16="http://schemas.microsoft.com/office/drawing/2014/main" id="{1D53B759-0B6D-411E-994A-826CF601104E}"/>
              </a:ext>
            </a:extLst>
          </p:cNvPr>
          <p:cNvGrpSpPr>
            <a:grpSpLocks/>
          </p:cNvGrpSpPr>
          <p:nvPr/>
        </p:nvGrpSpPr>
        <p:grpSpPr bwMode="auto">
          <a:xfrm>
            <a:off x="2411413" y="3048000"/>
            <a:ext cx="719137" cy="982663"/>
            <a:chOff x="1792" y="1920"/>
            <a:chExt cx="498" cy="619"/>
          </a:xfrm>
        </p:grpSpPr>
        <p:sp>
          <p:nvSpPr>
            <p:cNvPr id="21531" name="Arc 96">
              <a:extLst>
                <a:ext uri="{FF2B5EF4-FFF2-40B4-BE49-F238E27FC236}">
                  <a16:creationId xmlns:a16="http://schemas.microsoft.com/office/drawing/2014/main" id="{61E5AD8E-B906-411B-95B4-2BACF9A10E31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1890" y="1920"/>
              <a:ext cx="345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32" name="Text Box 87">
              <a:extLst>
                <a:ext uri="{FF2B5EF4-FFF2-40B4-BE49-F238E27FC236}">
                  <a16:creationId xmlns:a16="http://schemas.microsoft.com/office/drawing/2014/main" id="{FA01645A-8FA0-4C52-8016-9BFB3E97DB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" y="2251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+ 5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59490" name="Group 98">
            <a:extLst>
              <a:ext uri="{FF2B5EF4-FFF2-40B4-BE49-F238E27FC236}">
                <a16:creationId xmlns:a16="http://schemas.microsoft.com/office/drawing/2014/main" id="{F6E1328C-A20F-4BD1-B049-969CB5349557}"/>
              </a:ext>
            </a:extLst>
          </p:cNvPr>
          <p:cNvGrpSpPr>
            <a:grpSpLocks/>
          </p:cNvGrpSpPr>
          <p:nvPr/>
        </p:nvGrpSpPr>
        <p:grpSpPr bwMode="auto">
          <a:xfrm>
            <a:off x="1835150" y="3048000"/>
            <a:ext cx="755650" cy="982663"/>
            <a:chOff x="1792" y="1920"/>
            <a:chExt cx="498" cy="619"/>
          </a:xfrm>
        </p:grpSpPr>
        <p:sp>
          <p:nvSpPr>
            <p:cNvPr id="21529" name="Arc 99">
              <a:extLst>
                <a:ext uri="{FF2B5EF4-FFF2-40B4-BE49-F238E27FC236}">
                  <a16:creationId xmlns:a16="http://schemas.microsoft.com/office/drawing/2014/main" id="{B28DCB24-8904-4C35-A542-C21107BCF04E}"/>
                </a:ext>
              </a:extLst>
            </p:cNvPr>
            <p:cNvSpPr>
              <a:spLocks/>
            </p:cNvSpPr>
            <p:nvPr/>
          </p:nvSpPr>
          <p:spPr bwMode="auto">
            <a:xfrm rot="611354" flipV="1">
              <a:off x="1890" y="1920"/>
              <a:ext cx="345" cy="341"/>
            </a:xfrm>
            <a:custGeom>
              <a:avLst/>
              <a:gdLst>
                <a:gd name="T0" fmla="*/ 0 w 31465"/>
                <a:gd name="T1" fmla="*/ 0 h 21600"/>
                <a:gd name="T2" fmla="*/ 0 w 31465"/>
                <a:gd name="T3" fmla="*/ 0 h 21600"/>
                <a:gd name="T4" fmla="*/ 0 w 31465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1465" h="21600" fill="none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</a:path>
                <a:path w="31465" h="21600" stroke="0" extrusionOk="0">
                  <a:moveTo>
                    <a:pt x="0" y="4972"/>
                  </a:moveTo>
                  <a:cubicBezTo>
                    <a:pt x="3875" y="1758"/>
                    <a:pt x="8752" y="0"/>
                    <a:pt x="13787" y="0"/>
                  </a:cubicBezTo>
                  <a:cubicBezTo>
                    <a:pt x="20824" y="0"/>
                    <a:pt x="27420" y="3428"/>
                    <a:pt x="31464" y="9188"/>
                  </a:cubicBezTo>
                  <a:lnTo>
                    <a:pt x="13787" y="21600"/>
                  </a:lnTo>
                  <a:lnTo>
                    <a:pt x="0" y="4972"/>
                  </a:lnTo>
                  <a:close/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530" name="Text Box 87">
              <a:extLst>
                <a:ext uri="{FF2B5EF4-FFF2-40B4-BE49-F238E27FC236}">
                  <a16:creationId xmlns:a16="http://schemas.microsoft.com/office/drawing/2014/main" id="{A6294839-82B9-483C-9082-F1EE0ACACC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2" y="2251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 cmpd="thinThick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ar-SA" altLang="en-US" sz="2400" b="1">
                  <a:solidFill>
                    <a:schemeClr val="accent2"/>
                  </a:solidFill>
                </a:rPr>
                <a:t>+ 5</a:t>
              </a:r>
              <a:endParaRPr lang="en-US" altLang="en-US" sz="2400" b="1">
                <a:solidFill>
                  <a:srgbClr val="FF0000"/>
                </a:solidFill>
              </a:endParaRPr>
            </a:p>
          </p:txBody>
        </p:sp>
      </p:grpSp>
      <p:sp>
        <p:nvSpPr>
          <p:cNvPr id="10" name="زر الإجراء: الانتقال للصفحة الرئيسية 9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FC9A014-90E0-4BF8-8642-64DC3C8402A0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5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5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5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5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1000"/>
                                        <p:tgtEl>
                                          <p:spTgt spid="5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1000"/>
                                        <p:tgtEl>
                                          <p:spTgt spid="59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1000"/>
                                        <p:tgtEl>
                                          <p:spTgt spid="5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5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1000"/>
                                        <p:tgtEl>
                                          <p:spTgt spid="5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1000"/>
                                        <p:tgtEl>
                                          <p:spTgt spid="5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1000"/>
                                        <p:tgtEl>
                                          <p:spTgt spid="5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1000"/>
                                        <p:tgtEl>
                                          <p:spTgt spid="5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59463" grpId="0" animBg="1"/>
      <p:bldP spid="3" grpId="0"/>
      <p:bldP spid="2" grpId="0"/>
      <p:bldP spid="4" grpId="0"/>
      <p:bldP spid="5" grpId="0"/>
      <p:bldP spid="59469" grpId="0" animBg="1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7">
            <a:extLst>
              <a:ext uri="{FF2B5EF4-FFF2-40B4-BE49-F238E27FC236}">
                <a16:creationId xmlns:a16="http://schemas.microsoft.com/office/drawing/2014/main" id="{C22285F5-F997-48A9-AA6B-580A0897D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152400"/>
            <a:ext cx="4583112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43" name="Group 27">
            <a:extLst>
              <a:ext uri="{FF2B5EF4-FFF2-40B4-BE49-F238E27FC236}">
                <a16:creationId xmlns:a16="http://schemas.microsoft.com/office/drawing/2014/main" id="{B56003ED-7941-4267-9119-AC996863FEF4}"/>
              </a:ext>
            </a:extLst>
          </p:cNvPr>
          <p:cNvGrpSpPr>
            <a:grpSpLocks/>
          </p:cNvGrpSpPr>
          <p:nvPr/>
        </p:nvGrpSpPr>
        <p:grpSpPr bwMode="auto">
          <a:xfrm>
            <a:off x="971550" y="2492375"/>
            <a:ext cx="7848600" cy="3492500"/>
            <a:chOff x="499" y="1525"/>
            <a:chExt cx="4944" cy="2200"/>
          </a:xfrm>
        </p:grpSpPr>
        <p:sp>
          <p:nvSpPr>
            <p:cNvPr id="22550" name="Rectangle 28">
              <a:extLst>
                <a:ext uri="{FF2B5EF4-FFF2-40B4-BE49-F238E27FC236}">
                  <a16:creationId xmlns:a16="http://schemas.microsoft.com/office/drawing/2014/main" id="{F90A7FD7-D179-46EE-B1F8-3F23622CB4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525"/>
              <a:ext cx="4944" cy="2200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22551" name="Line 29">
              <a:extLst>
                <a:ext uri="{FF2B5EF4-FFF2-40B4-BE49-F238E27FC236}">
                  <a16:creationId xmlns:a16="http://schemas.microsoft.com/office/drawing/2014/main" id="{C1570CA9-06FD-4C8A-82D4-0A59FDA9A84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1" y="1525"/>
              <a:ext cx="0" cy="2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7844" name="Rectangle 20">
            <a:extLst>
              <a:ext uri="{FF2B5EF4-FFF2-40B4-BE49-F238E27FC236}">
                <a16:creationId xmlns:a16="http://schemas.microsoft.com/office/drawing/2014/main" id="{C343608E-FABC-47D1-BB41-C8A4535CE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3" y="836613"/>
            <a:ext cx="6948487" cy="5397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أوجد الحدود الثلاثة التالية في المتتابعة الحسابية التالية :</a:t>
            </a:r>
            <a:endParaRPr lang="en-US" altLang="en-US" sz="2400" b="1"/>
          </a:p>
        </p:txBody>
      </p:sp>
      <p:sp>
        <p:nvSpPr>
          <p:cNvPr id="9247" name="Rectangle 31">
            <a:extLst>
              <a:ext uri="{FF2B5EF4-FFF2-40B4-BE49-F238E27FC236}">
                <a16:creationId xmlns:a16="http://schemas.microsoft.com/office/drawing/2014/main" id="{A1D0DF22-F05D-40B4-A703-C70ED5B39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984875"/>
            <a:ext cx="7848600" cy="719138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F7F163E8-7E3A-418A-8CEA-5E432D45AB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0888" y="6102350"/>
            <a:ext cx="2881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الحدود الثلاثة التالية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249" name="Rectangle 33">
            <a:extLst>
              <a:ext uri="{FF2B5EF4-FFF2-40B4-BE49-F238E27FC236}">
                <a16:creationId xmlns:a16="http://schemas.microsoft.com/office/drawing/2014/main" id="{2AA2F440-A632-4751-AD6C-ACA63CDE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138" y="1700213"/>
            <a:ext cx="7848600" cy="792162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127ECC48-5D27-475B-B534-B1C5081FD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1879600"/>
            <a:ext cx="3744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12  ،  9  ،  6  ،  3  ، 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DCCDE3CA-74AF-4472-ADF9-418460ED4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8950" y="3535363"/>
            <a:ext cx="1604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9 ــ 12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09677BE9-C6EB-4E3D-A43C-075D53FD34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3300" y="2708275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الثاني ــ الأول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26864047-FA73-4306-9567-AFF0F6626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6400" y="2708275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CDC3EA6B-0529-4251-823C-A0D3F274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8088" y="4267200"/>
            <a:ext cx="8842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</a:t>
            </a:r>
            <a:r>
              <a:rPr lang="ar-SA" altLang="en-US" sz="2400" b="1">
                <a:solidFill>
                  <a:srgbClr val="FF0000"/>
                </a:solidFill>
              </a:rPr>
              <a:t>ــ 3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6B2AD514-50BB-4D95-B62A-C1F16845B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6788" y="2779713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أضف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إلى الحد الأخير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B8B189F4-EAF5-41BF-8E9B-1841B5F82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2438" y="3403600"/>
            <a:ext cx="1928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ــ 3</a:t>
            </a:r>
            <a:r>
              <a:rPr lang="ar-SA" altLang="en-US" sz="2400" b="1">
                <a:solidFill>
                  <a:schemeClr val="accent2"/>
                </a:solidFill>
              </a:rPr>
              <a:t> + ( 3 )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732F2C04-9760-4212-9127-AB78BBF275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63" y="3392488"/>
            <a:ext cx="631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0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972E7FB9-3659-484F-896B-1EE753B14B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4051300"/>
            <a:ext cx="2000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ــ 3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0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00E46ABD-790B-4B93-8072-314FD39F3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9813" y="4040188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3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6409D52B-9BB0-41FE-99FB-E5D62D1AC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5100" y="4806950"/>
            <a:ext cx="221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ــ 3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ــ 3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A7812E4B-83F7-457E-BF2A-FDBBC96746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3913" y="4795838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6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5" name="Text Box 87">
            <a:extLst>
              <a:ext uri="{FF2B5EF4-FFF2-40B4-BE49-F238E27FC236}">
                <a16:creationId xmlns:a16="http://schemas.microsoft.com/office/drawing/2014/main" id="{60AD37D5-11B5-4FE9-8BFE-8AB2C1A87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6092825"/>
            <a:ext cx="2881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0  ،  ــ 3  ،  ــ 6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6" name="زر الإجراء: الانتقال للصفحة الرئيسية 15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814AE80-A72F-429D-B6A9-A137E9F2108D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9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9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9247" grpId="0" animBg="1"/>
      <p:bldP spid="3" grpId="0"/>
      <p:bldP spid="9249" grpId="0" animBg="1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7">
            <a:extLst>
              <a:ext uri="{FF2B5EF4-FFF2-40B4-BE49-F238E27FC236}">
                <a16:creationId xmlns:a16="http://schemas.microsoft.com/office/drawing/2014/main" id="{3D717311-8B1E-4C08-8064-CC2C592E35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152400"/>
            <a:ext cx="4583112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2707" name="Group 3">
            <a:extLst>
              <a:ext uri="{FF2B5EF4-FFF2-40B4-BE49-F238E27FC236}">
                <a16:creationId xmlns:a16="http://schemas.microsoft.com/office/drawing/2014/main" id="{C8317035-2B15-4ADE-A25F-F211D6F049EE}"/>
              </a:ext>
            </a:extLst>
          </p:cNvPr>
          <p:cNvGrpSpPr>
            <a:grpSpLocks/>
          </p:cNvGrpSpPr>
          <p:nvPr/>
        </p:nvGrpSpPr>
        <p:grpSpPr bwMode="auto">
          <a:xfrm>
            <a:off x="971550" y="2492375"/>
            <a:ext cx="7848600" cy="3492500"/>
            <a:chOff x="499" y="1525"/>
            <a:chExt cx="4944" cy="2200"/>
          </a:xfrm>
        </p:grpSpPr>
        <p:sp>
          <p:nvSpPr>
            <p:cNvPr id="23574" name="Rectangle 4">
              <a:extLst>
                <a:ext uri="{FF2B5EF4-FFF2-40B4-BE49-F238E27FC236}">
                  <a16:creationId xmlns:a16="http://schemas.microsoft.com/office/drawing/2014/main" id="{C65647A7-FF12-4D80-BCD6-08E145666D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1525"/>
              <a:ext cx="4944" cy="2200"/>
            </a:xfrm>
            <a:prstGeom prst="rect">
              <a:avLst/>
            </a:prstGeom>
            <a:solidFill>
              <a:srgbClr val="E6EAC4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23575" name="Line 5">
              <a:extLst>
                <a:ext uri="{FF2B5EF4-FFF2-40B4-BE49-F238E27FC236}">
                  <a16:creationId xmlns:a16="http://schemas.microsoft.com/office/drawing/2014/main" id="{3B1234E7-D383-4240-8D3B-BE3B429572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01" y="1525"/>
              <a:ext cx="0" cy="2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7844" name="Rectangle 20">
            <a:extLst>
              <a:ext uri="{FF2B5EF4-FFF2-40B4-BE49-F238E27FC236}">
                <a16:creationId xmlns:a16="http://schemas.microsoft.com/office/drawing/2014/main" id="{3F7A123F-648F-4502-928E-5318D4CB16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3" y="836613"/>
            <a:ext cx="6948487" cy="5397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أوجد الحدود الثلاثة التالية في المتتابعة الحسابية التالية :</a:t>
            </a:r>
            <a:endParaRPr lang="en-US" altLang="en-US" sz="2400" b="1"/>
          </a:p>
        </p:txBody>
      </p:sp>
      <p:sp>
        <p:nvSpPr>
          <p:cNvPr id="72711" name="Rectangle 7">
            <a:extLst>
              <a:ext uri="{FF2B5EF4-FFF2-40B4-BE49-F238E27FC236}">
                <a16:creationId xmlns:a16="http://schemas.microsoft.com/office/drawing/2014/main" id="{E48D1350-B339-40A5-ADC9-9998E3095C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984875"/>
            <a:ext cx="7848600" cy="719138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D9AC1EDB-5A7C-4BC6-99E6-3A73321DD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0888" y="6102350"/>
            <a:ext cx="2881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الحدود الثلاثة التالية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2713" name="Rectangle 9">
            <a:extLst>
              <a:ext uri="{FF2B5EF4-FFF2-40B4-BE49-F238E27FC236}">
                <a16:creationId xmlns:a16="http://schemas.microsoft.com/office/drawing/2014/main" id="{EDE34001-0CC7-4F78-BA79-8977867E0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3138" y="1700213"/>
            <a:ext cx="7848600" cy="792162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28F7EF4A-3EF9-4DD7-83EC-613A191AD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1879600"/>
            <a:ext cx="3744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ــ 2  ،  2  ،  6  ،  10  ،  ...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CF79DB4B-D891-461F-9D8E-08BB880FEF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3535363"/>
            <a:ext cx="1784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2 ــ ( ــ 2 )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DA1876FB-12A4-479D-B03D-5AB3C198F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3300" y="2708275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الثاني ــ الأول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2031CAC9-5A7A-426B-8CAB-7F94240C75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6400" y="2708275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5989F893-C6DF-4740-BFB8-3E84BD62E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8088" y="4267200"/>
            <a:ext cx="8842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</a:t>
            </a:r>
            <a:r>
              <a:rPr lang="ar-SA" altLang="en-US" sz="2400" b="1">
                <a:solidFill>
                  <a:srgbClr val="FF0000"/>
                </a:solidFill>
              </a:rPr>
              <a:t>4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AA73629E-AB0E-4550-81E0-0C069CD17A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6788" y="2779713"/>
            <a:ext cx="26844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أضف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إلى الحد الأخير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5E70FEE1-A993-4E79-8124-5A2F9C0BCF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2438" y="3403600"/>
            <a:ext cx="1928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4</a:t>
            </a:r>
            <a:r>
              <a:rPr lang="ar-SA" altLang="en-US" sz="2400" b="1">
                <a:solidFill>
                  <a:schemeClr val="accent2"/>
                </a:solidFill>
              </a:rPr>
              <a:t> + ( 10 )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B8692DA7-9FBB-463F-82F1-B14B04C34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0175" y="3392488"/>
            <a:ext cx="631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14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5CF137DA-3B2E-47CF-9D55-CB922E9D3B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4051300"/>
            <a:ext cx="20002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4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14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B1768F09-178E-45E0-8A4A-5D61093EE7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9813" y="4040188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18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248428AE-36D0-409E-94E7-6C101F92A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5100" y="4806950"/>
            <a:ext cx="221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4</a:t>
            </a:r>
            <a:r>
              <a:rPr lang="ar-SA" altLang="en-US" sz="2400" b="1">
                <a:solidFill>
                  <a:schemeClr val="accent2"/>
                </a:solidFill>
              </a:rPr>
              <a:t> + ( </a:t>
            </a:r>
            <a:r>
              <a:rPr lang="ar-SA" altLang="en-US" sz="2400" b="1">
                <a:solidFill>
                  <a:srgbClr val="006600"/>
                </a:solidFill>
              </a:rPr>
              <a:t>18</a:t>
            </a:r>
            <a:r>
              <a:rPr lang="ar-SA" altLang="en-US" sz="2400" b="1">
                <a:solidFill>
                  <a:schemeClr val="accent2"/>
                </a:solidFill>
              </a:rPr>
              <a:t> )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34B3FD44-C9CC-4F13-997F-2A55CC23B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9813" y="4795838"/>
            <a:ext cx="955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22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5" name="Text Box 87">
            <a:extLst>
              <a:ext uri="{FF2B5EF4-FFF2-40B4-BE49-F238E27FC236}">
                <a16:creationId xmlns:a16="http://schemas.microsoft.com/office/drawing/2014/main" id="{008B3D3E-1D71-4CBE-8FC1-C6CED3C8C7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6092825"/>
            <a:ext cx="2881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14  ،  18  ،  22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6" name="زر الإجراء: الانتقال للصفحة الرئيسية 15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B113E6B0-CA91-4229-81EC-978D5BD84969}"/>
              </a:ext>
            </a:extLst>
          </p:cNvPr>
          <p:cNvSpPr/>
          <p:nvPr/>
        </p:nvSpPr>
        <p:spPr>
          <a:xfrm>
            <a:off x="0" y="6348413"/>
            <a:ext cx="611188" cy="50958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7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4" grpId="0" animBg="1"/>
      <p:bldP spid="72711" grpId="0" animBg="1"/>
      <p:bldP spid="3" grpId="0"/>
      <p:bldP spid="72713" grpId="0" animBg="1"/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7">
            <a:extLst>
              <a:ext uri="{FF2B5EF4-FFF2-40B4-BE49-F238E27FC236}">
                <a16:creationId xmlns:a16="http://schemas.microsoft.com/office/drawing/2014/main" id="{CF2AB7A9-8A83-49E8-AB6C-811F58D54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44450"/>
            <a:ext cx="4583112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98" name="Rectangle 82">
            <a:extLst>
              <a:ext uri="{FF2B5EF4-FFF2-40B4-BE49-F238E27FC236}">
                <a16:creationId xmlns:a16="http://schemas.microsoft.com/office/drawing/2014/main" id="{1C252AD0-36BB-4501-B294-7EF534F8DC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8375" y="1736725"/>
            <a:ext cx="2663825" cy="1042988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6097B45E-022A-4F18-B174-02226CCB0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5" y="657225"/>
            <a:ext cx="8243888" cy="82708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اكتب معادلة الحد النوني للمتتابعة 15 ، 13 ، 11 ، 9 ، ... ومثل حدودها الخمسة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الأولى بيانبا .</a:t>
            </a:r>
            <a:endParaRPr lang="en-US" altLang="en-US" sz="2400" b="1"/>
          </a:p>
        </p:txBody>
      </p:sp>
      <p:grpSp>
        <p:nvGrpSpPr>
          <p:cNvPr id="60503" name="Group 87">
            <a:extLst>
              <a:ext uri="{FF2B5EF4-FFF2-40B4-BE49-F238E27FC236}">
                <a16:creationId xmlns:a16="http://schemas.microsoft.com/office/drawing/2014/main" id="{E8D24CBF-C7A1-454F-884A-D40FBA4BF9B6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2755900"/>
            <a:ext cx="3959225" cy="3949700"/>
            <a:chOff x="295" y="1253"/>
            <a:chExt cx="2494" cy="2488"/>
          </a:xfrm>
        </p:grpSpPr>
        <p:sp>
          <p:nvSpPr>
            <p:cNvPr id="24629" name="Rectangle 88">
              <a:extLst>
                <a:ext uri="{FF2B5EF4-FFF2-40B4-BE49-F238E27FC236}">
                  <a16:creationId xmlns:a16="http://schemas.microsoft.com/office/drawing/2014/main" id="{4FFBF4E6-06DC-41D5-8A5D-E66F8DBC63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" y="1516"/>
              <a:ext cx="2062" cy="2182"/>
            </a:xfrm>
            <a:prstGeom prst="rect">
              <a:avLst/>
            </a:prstGeom>
            <a:noFill/>
            <a:ln w="19050">
              <a:solidFill>
                <a:srgbClr val="3366FF">
                  <a:alpha val="34901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24630" name="Line 89">
              <a:extLst>
                <a:ext uri="{FF2B5EF4-FFF2-40B4-BE49-F238E27FC236}">
                  <a16:creationId xmlns:a16="http://schemas.microsoft.com/office/drawing/2014/main" id="{51D1ED73-0EBF-434D-8B6C-981992D967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1" y="1516"/>
              <a:ext cx="0" cy="2182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1" name="Line 90">
              <a:extLst>
                <a:ext uri="{FF2B5EF4-FFF2-40B4-BE49-F238E27FC236}">
                  <a16:creationId xmlns:a16="http://schemas.microsoft.com/office/drawing/2014/main" id="{53E10EF9-39C6-4EE8-9369-F1E3BE3BB1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3453"/>
              <a:ext cx="2062" cy="0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2" name="Line 91">
              <a:extLst>
                <a:ext uri="{FF2B5EF4-FFF2-40B4-BE49-F238E27FC236}">
                  <a16:creationId xmlns:a16="http://schemas.microsoft.com/office/drawing/2014/main" id="{C433AE2C-4E8D-4B1B-9222-8DF988806C5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25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3" name="Line 92">
              <a:extLst>
                <a:ext uri="{FF2B5EF4-FFF2-40B4-BE49-F238E27FC236}">
                  <a16:creationId xmlns:a16="http://schemas.microsoft.com/office/drawing/2014/main" id="{8F0D7B12-571C-4916-952C-355B67A0F6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19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4" name="Line 93">
              <a:extLst>
                <a:ext uri="{FF2B5EF4-FFF2-40B4-BE49-F238E27FC236}">
                  <a16:creationId xmlns:a16="http://schemas.microsoft.com/office/drawing/2014/main" id="{F5565634-C39B-486D-A158-FFF23D975B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13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5" name="Line 94">
              <a:extLst>
                <a:ext uri="{FF2B5EF4-FFF2-40B4-BE49-F238E27FC236}">
                  <a16:creationId xmlns:a16="http://schemas.microsoft.com/office/drawing/2014/main" id="{7D134934-066C-4CF3-B92A-F50C8DE33F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07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6" name="Line 95">
              <a:extLst>
                <a:ext uri="{FF2B5EF4-FFF2-40B4-BE49-F238E27FC236}">
                  <a16:creationId xmlns:a16="http://schemas.microsoft.com/office/drawing/2014/main" id="{E112D70F-9B78-4B67-834B-AD8715BF7B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01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7" name="Line 96">
              <a:extLst>
                <a:ext uri="{FF2B5EF4-FFF2-40B4-BE49-F238E27FC236}">
                  <a16:creationId xmlns:a16="http://schemas.microsoft.com/office/drawing/2014/main" id="{7980C3AE-DA41-4CC5-AEAC-DFBAB991E4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88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8" name="Line 97">
              <a:extLst>
                <a:ext uri="{FF2B5EF4-FFF2-40B4-BE49-F238E27FC236}">
                  <a16:creationId xmlns:a16="http://schemas.microsoft.com/office/drawing/2014/main" id="{149E2296-5C9F-413E-8A3C-344CF33760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2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39" name="Line 98">
              <a:extLst>
                <a:ext uri="{FF2B5EF4-FFF2-40B4-BE49-F238E27FC236}">
                  <a16:creationId xmlns:a16="http://schemas.microsoft.com/office/drawing/2014/main" id="{320A97BF-40B7-4B98-8E45-56BECC68DC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3453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40" name="Line 99">
              <a:extLst>
                <a:ext uri="{FF2B5EF4-FFF2-40B4-BE49-F238E27FC236}">
                  <a16:creationId xmlns:a16="http://schemas.microsoft.com/office/drawing/2014/main" id="{DE33778E-807E-4FC6-B1F5-78720FE23E8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029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41" name="Line 100">
              <a:extLst>
                <a:ext uri="{FF2B5EF4-FFF2-40B4-BE49-F238E27FC236}">
                  <a16:creationId xmlns:a16="http://schemas.microsoft.com/office/drawing/2014/main" id="{C42DA483-0A7F-450F-9172-D689666B3F8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244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42" name="Line 101">
              <a:extLst>
                <a:ext uri="{FF2B5EF4-FFF2-40B4-BE49-F238E27FC236}">
                  <a16:creationId xmlns:a16="http://schemas.microsoft.com/office/drawing/2014/main" id="{AB610FCB-7EF7-4126-8B2E-AC58CFA7F3A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486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43" name="Line 102">
              <a:extLst>
                <a:ext uri="{FF2B5EF4-FFF2-40B4-BE49-F238E27FC236}">
                  <a16:creationId xmlns:a16="http://schemas.microsoft.com/office/drawing/2014/main" id="{4D3A027D-F667-4AE2-A0F1-F337A119A8A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728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44" name="Line 103">
              <a:extLst>
                <a:ext uri="{FF2B5EF4-FFF2-40B4-BE49-F238E27FC236}">
                  <a16:creationId xmlns:a16="http://schemas.microsoft.com/office/drawing/2014/main" id="{1BD22F23-D745-428A-92C5-A59076610E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3225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45" name="Line 104">
              <a:extLst>
                <a:ext uri="{FF2B5EF4-FFF2-40B4-BE49-F238E27FC236}">
                  <a16:creationId xmlns:a16="http://schemas.microsoft.com/office/drawing/2014/main" id="{F74E0211-6852-44E4-9124-BE1AF9D0DD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2975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46" name="Text Box 105">
              <a:extLst>
                <a:ext uri="{FF2B5EF4-FFF2-40B4-BE49-F238E27FC236}">
                  <a16:creationId xmlns:a16="http://schemas.microsoft.com/office/drawing/2014/main" id="{E05217C8-638E-4F7B-9443-CBB25A7319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80" y="3361"/>
              <a:ext cx="309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س</a:t>
              </a:r>
              <a:endParaRPr lang="en-US" altLang="en-US" sz="2400"/>
            </a:p>
          </p:txBody>
        </p:sp>
        <p:sp>
          <p:nvSpPr>
            <p:cNvPr id="24647" name="Text Box 106">
              <a:extLst>
                <a:ext uri="{FF2B5EF4-FFF2-40B4-BE49-F238E27FC236}">
                  <a16:creationId xmlns:a16="http://schemas.microsoft.com/office/drawing/2014/main" id="{21DA5ED7-3E7E-414A-98B6-F78B3D734C1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9" y="1253"/>
              <a:ext cx="310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ص</a:t>
              </a:r>
              <a:endParaRPr lang="en-US" altLang="en-US" sz="2400"/>
            </a:p>
          </p:txBody>
        </p:sp>
        <p:sp>
          <p:nvSpPr>
            <p:cNvPr id="24648" name="Line 107">
              <a:extLst>
                <a:ext uri="{FF2B5EF4-FFF2-40B4-BE49-F238E27FC236}">
                  <a16:creationId xmlns:a16="http://schemas.microsoft.com/office/drawing/2014/main" id="{278BB73D-DB07-4DDA-9F1F-C513EEE7275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32" y="1520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4649" name="Group 108">
              <a:extLst>
                <a:ext uri="{FF2B5EF4-FFF2-40B4-BE49-F238E27FC236}">
                  <a16:creationId xmlns:a16="http://schemas.microsoft.com/office/drawing/2014/main" id="{FADEDD22-22AC-4D0F-8E54-F58399BBCE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5" y="1407"/>
              <a:ext cx="418" cy="1989"/>
              <a:chOff x="544" y="1388"/>
              <a:chExt cx="350" cy="1989"/>
            </a:xfrm>
          </p:grpSpPr>
          <p:sp>
            <p:nvSpPr>
              <p:cNvPr id="24660" name="Text Box 87">
                <a:extLst>
                  <a:ext uri="{FF2B5EF4-FFF2-40B4-BE49-F238E27FC236}">
                    <a16:creationId xmlns:a16="http://schemas.microsoft.com/office/drawing/2014/main" id="{87ECD3DF-3AEE-464B-A281-194A7AB2AC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3089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7</a:t>
                </a:r>
                <a:endParaRPr lang="en-US" altLang="en-US" sz="2400" b="1"/>
              </a:p>
            </p:txBody>
          </p:sp>
          <p:sp>
            <p:nvSpPr>
              <p:cNvPr id="24661" name="Text Box 87">
                <a:extLst>
                  <a:ext uri="{FF2B5EF4-FFF2-40B4-BE49-F238E27FC236}">
                    <a16:creationId xmlns:a16="http://schemas.microsoft.com/office/drawing/2014/main" id="{C6E1AB18-9050-4D5D-A4E1-F81F220C01C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840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9</a:t>
                </a:r>
                <a:endParaRPr lang="en-US" altLang="en-US" sz="2400" b="1"/>
              </a:p>
            </p:txBody>
          </p:sp>
          <p:sp>
            <p:nvSpPr>
              <p:cNvPr id="24662" name="Text Box 87">
                <a:extLst>
                  <a:ext uri="{FF2B5EF4-FFF2-40B4-BE49-F238E27FC236}">
                    <a16:creationId xmlns:a16="http://schemas.microsoft.com/office/drawing/2014/main" id="{AA731914-BC80-42DF-9CD0-2708B68447F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577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11</a:t>
                </a:r>
                <a:endParaRPr lang="en-US" altLang="en-US" sz="2400" b="1"/>
              </a:p>
            </p:txBody>
          </p:sp>
          <p:sp>
            <p:nvSpPr>
              <p:cNvPr id="24663" name="Text Box 87">
                <a:extLst>
                  <a:ext uri="{FF2B5EF4-FFF2-40B4-BE49-F238E27FC236}">
                    <a16:creationId xmlns:a16="http://schemas.microsoft.com/office/drawing/2014/main" id="{2F238935-FF37-42EA-A5B6-E0F01ABD0E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341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13</a:t>
                </a:r>
                <a:endParaRPr lang="en-US" altLang="en-US" sz="2400" b="1"/>
              </a:p>
            </p:txBody>
          </p:sp>
          <p:sp>
            <p:nvSpPr>
              <p:cNvPr id="24664" name="Text Box 87">
                <a:extLst>
                  <a:ext uri="{FF2B5EF4-FFF2-40B4-BE49-F238E27FC236}">
                    <a16:creationId xmlns:a16="http://schemas.microsoft.com/office/drawing/2014/main" id="{B183C6F7-EC35-4C42-B012-7A53ABB0B28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114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15</a:t>
                </a:r>
                <a:endParaRPr lang="en-US" altLang="en-US" sz="2400" b="1"/>
              </a:p>
            </p:txBody>
          </p:sp>
          <p:sp>
            <p:nvSpPr>
              <p:cNvPr id="24665" name="Text Box 87">
                <a:extLst>
                  <a:ext uri="{FF2B5EF4-FFF2-40B4-BE49-F238E27FC236}">
                    <a16:creationId xmlns:a16="http://schemas.microsoft.com/office/drawing/2014/main" id="{2031F13A-61BF-4468-B3B4-7E240C30A3E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851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17</a:t>
                </a:r>
                <a:endParaRPr lang="en-US" altLang="en-US" sz="2400" b="1"/>
              </a:p>
            </p:txBody>
          </p:sp>
          <p:sp>
            <p:nvSpPr>
              <p:cNvPr id="24666" name="Text Box 87">
                <a:extLst>
                  <a:ext uri="{FF2B5EF4-FFF2-40B4-BE49-F238E27FC236}">
                    <a16:creationId xmlns:a16="http://schemas.microsoft.com/office/drawing/2014/main" id="{2F0E2648-82F5-4979-8E73-6C46F9BB67A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638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19</a:t>
                </a:r>
                <a:endParaRPr lang="en-US" altLang="en-US" sz="2400" b="1"/>
              </a:p>
            </p:txBody>
          </p:sp>
          <p:sp>
            <p:nvSpPr>
              <p:cNvPr id="24667" name="Text Box 87">
                <a:extLst>
                  <a:ext uri="{FF2B5EF4-FFF2-40B4-BE49-F238E27FC236}">
                    <a16:creationId xmlns:a16="http://schemas.microsoft.com/office/drawing/2014/main" id="{A1774BE0-377C-4DA5-8B94-D064F997E9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388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endParaRPr lang="en-US" altLang="en-US" sz="2400" b="1"/>
              </a:p>
            </p:txBody>
          </p:sp>
        </p:grpSp>
        <p:grpSp>
          <p:nvGrpSpPr>
            <p:cNvPr id="24650" name="Group 117">
              <a:extLst>
                <a:ext uri="{FF2B5EF4-FFF2-40B4-BE49-F238E27FC236}">
                  <a16:creationId xmlns:a16="http://schemas.microsoft.com/office/drawing/2014/main" id="{23D9E1CB-7B59-4D3A-BD2E-B9E92CE8E81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3" y="3453"/>
              <a:ext cx="1588" cy="288"/>
              <a:chOff x="884" y="1525"/>
              <a:chExt cx="1588" cy="288"/>
            </a:xfrm>
          </p:grpSpPr>
          <p:sp>
            <p:nvSpPr>
              <p:cNvPr id="24653" name="Text Box 87">
                <a:extLst>
                  <a:ext uri="{FF2B5EF4-FFF2-40B4-BE49-F238E27FC236}">
                    <a16:creationId xmlns:a16="http://schemas.microsoft.com/office/drawing/2014/main" id="{60E07CB4-F831-49CF-A252-4061E6AF4C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4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4654" name="Text Box 87">
                <a:extLst>
                  <a:ext uri="{FF2B5EF4-FFF2-40B4-BE49-F238E27FC236}">
                    <a16:creationId xmlns:a16="http://schemas.microsoft.com/office/drawing/2014/main" id="{535A053B-A910-46D2-A3FD-2861067872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4655" name="Text Box 87">
                <a:extLst>
                  <a:ext uri="{FF2B5EF4-FFF2-40B4-BE49-F238E27FC236}">
                    <a16:creationId xmlns:a16="http://schemas.microsoft.com/office/drawing/2014/main" id="{8E90D55A-0D14-4F55-90FE-ED25207EF2D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3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4656" name="Text Box 87">
                <a:extLst>
                  <a:ext uri="{FF2B5EF4-FFF2-40B4-BE49-F238E27FC236}">
                    <a16:creationId xmlns:a16="http://schemas.microsoft.com/office/drawing/2014/main" id="{DE83FA64-A59C-477E-8E6B-EDAF1807EEF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19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4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4657" name="Text Box 87">
                <a:extLst>
                  <a:ext uri="{FF2B5EF4-FFF2-40B4-BE49-F238E27FC236}">
                    <a16:creationId xmlns:a16="http://schemas.microsoft.com/office/drawing/2014/main" id="{2EB0FD45-E4D3-4FEF-B149-53A77EE1E83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4658" name="Text Box 87">
                <a:extLst>
                  <a:ext uri="{FF2B5EF4-FFF2-40B4-BE49-F238E27FC236}">
                    <a16:creationId xmlns:a16="http://schemas.microsoft.com/office/drawing/2014/main" id="{774C492D-59C9-43AC-951C-74AFA65810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4659" name="Text Box 87">
                <a:extLst>
                  <a:ext uri="{FF2B5EF4-FFF2-40B4-BE49-F238E27FC236}">
                    <a16:creationId xmlns:a16="http://schemas.microsoft.com/office/drawing/2014/main" id="{A630B9BC-E763-4DE4-8531-6C00A7AC27D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30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7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</p:grpSp>
        <p:sp>
          <p:nvSpPr>
            <p:cNvPr id="24651" name="Line 125">
              <a:extLst>
                <a:ext uri="{FF2B5EF4-FFF2-40B4-BE49-F238E27FC236}">
                  <a16:creationId xmlns:a16="http://schemas.microsoft.com/office/drawing/2014/main" id="{B6D11692-A5E7-4C68-96F7-98119B4136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6" y="1820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652" name="Line 126">
              <a:extLst>
                <a:ext uri="{FF2B5EF4-FFF2-40B4-BE49-F238E27FC236}">
                  <a16:creationId xmlns:a16="http://schemas.microsoft.com/office/drawing/2014/main" id="{89BD2357-B257-4F91-A894-7FEFF9E425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98" y="1516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" name="Text Box 87">
            <a:extLst>
              <a:ext uri="{FF2B5EF4-FFF2-40B4-BE49-F238E27FC236}">
                <a16:creationId xmlns:a16="http://schemas.microsoft.com/office/drawing/2014/main" id="{4275261D-2ABF-4589-9D54-2A43BC9B6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97180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rgbClr val="006600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+ ( ن ــ 1 )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8" name="Text Box 87">
            <a:extLst>
              <a:ext uri="{FF2B5EF4-FFF2-40B4-BE49-F238E27FC236}">
                <a16:creationId xmlns:a16="http://schemas.microsoft.com/office/drawing/2014/main" id="{DA5D0B60-A818-4EFA-A4A1-D9EE162B55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9425" y="2935288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9" name="Text Box 87">
            <a:extLst>
              <a:ext uri="{FF2B5EF4-FFF2-40B4-BE49-F238E27FC236}">
                <a16:creationId xmlns:a16="http://schemas.microsoft.com/office/drawing/2014/main" id="{74F05DB1-0811-47C9-9462-BF923967A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7650" y="3763963"/>
            <a:ext cx="322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15</a:t>
            </a:r>
            <a:r>
              <a:rPr lang="ar-SA" altLang="en-US" sz="2400" b="1">
                <a:solidFill>
                  <a:schemeClr val="accent2"/>
                </a:solidFill>
              </a:rPr>
              <a:t> + ( ن ــ 1 ) (</a:t>
            </a:r>
            <a:r>
              <a:rPr lang="ar-SA" altLang="en-US" sz="2400" b="1">
                <a:solidFill>
                  <a:srgbClr val="FF0000"/>
                </a:solidFill>
              </a:rPr>
              <a:t> ــ 2 </a:t>
            </a:r>
            <a:r>
              <a:rPr lang="ar-SA" altLang="en-US" sz="2400" b="1">
                <a:solidFill>
                  <a:schemeClr val="accent2"/>
                </a:solidFill>
              </a:rPr>
              <a:t>)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20" name="Text Box 87">
            <a:extLst>
              <a:ext uri="{FF2B5EF4-FFF2-40B4-BE49-F238E27FC236}">
                <a16:creationId xmlns:a16="http://schemas.microsoft.com/office/drawing/2014/main" id="{6544FC96-7AFA-4112-BA9A-436B57DBBC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483100"/>
            <a:ext cx="3132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15</a:t>
            </a:r>
            <a:r>
              <a:rPr lang="ar-SA" altLang="en-US" sz="2400" b="1">
                <a:solidFill>
                  <a:schemeClr val="accent2"/>
                </a:solidFill>
              </a:rPr>
              <a:t> ــ 2 ن  +  2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1" name="Text Box 87">
            <a:extLst>
              <a:ext uri="{FF2B5EF4-FFF2-40B4-BE49-F238E27FC236}">
                <a16:creationId xmlns:a16="http://schemas.microsoft.com/office/drawing/2014/main" id="{E0514E85-F20A-40CC-97C0-BAA9C42D2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3275" y="531177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ــ 2 ن + 17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2" name="Text Box 87">
            <a:extLst>
              <a:ext uri="{FF2B5EF4-FFF2-40B4-BE49-F238E27FC236}">
                <a16:creationId xmlns:a16="http://schemas.microsoft.com/office/drawing/2014/main" id="{670C8A7A-7771-495C-B96D-F9DDAE7C56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3775" y="6115050"/>
            <a:ext cx="1584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المعادلة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3" name="Text Box 87">
            <a:extLst>
              <a:ext uri="{FF2B5EF4-FFF2-40B4-BE49-F238E27FC236}">
                <a16:creationId xmlns:a16="http://schemas.microsoft.com/office/drawing/2014/main" id="{7602596D-B8B7-4575-B0FD-CDBD9F6CF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4600" y="6140450"/>
            <a:ext cx="2397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ــ 2 ن + 17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207" name="Text Box 87">
            <a:extLst>
              <a:ext uri="{FF2B5EF4-FFF2-40B4-BE49-F238E27FC236}">
                <a16:creationId xmlns:a16="http://schemas.microsoft.com/office/drawing/2014/main" id="{73F9B908-1322-461D-9815-8D8D19C2F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263" y="408781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4" name="Text Box 87">
            <a:extLst>
              <a:ext uri="{FF2B5EF4-FFF2-40B4-BE49-F238E27FC236}">
                <a16:creationId xmlns:a16="http://schemas.microsoft.com/office/drawing/2014/main" id="{56E73046-0633-44D5-BF8F-1607B9FE52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4484688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5" name="Text Box 87">
            <a:extLst>
              <a:ext uri="{FF2B5EF4-FFF2-40B4-BE49-F238E27FC236}">
                <a16:creationId xmlns:a16="http://schemas.microsoft.com/office/drawing/2014/main" id="{0DEEFA0E-DE5A-4EA4-BFAD-C61BFA215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4963" y="4857750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6" name="Text Box 87">
            <a:extLst>
              <a:ext uri="{FF2B5EF4-FFF2-40B4-BE49-F238E27FC236}">
                <a16:creationId xmlns:a16="http://schemas.microsoft.com/office/drawing/2014/main" id="{D800CE61-A4B8-47E2-A418-CCA288A8AE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100" y="526891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7" name="Text Box 87">
            <a:extLst>
              <a:ext uri="{FF2B5EF4-FFF2-40B4-BE49-F238E27FC236}">
                <a16:creationId xmlns:a16="http://schemas.microsoft.com/office/drawing/2014/main" id="{4005BAFD-6E24-44A9-954B-7AE19AA195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2312988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8" name="Text Box 87">
            <a:extLst>
              <a:ext uri="{FF2B5EF4-FFF2-40B4-BE49-F238E27FC236}">
                <a16:creationId xmlns:a16="http://schemas.microsoft.com/office/drawing/2014/main" id="{6FC527C6-9BCB-4956-B4B2-540AE11DFE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7875" y="1736725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15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29" name="Text Box 87">
            <a:extLst>
              <a:ext uri="{FF2B5EF4-FFF2-40B4-BE49-F238E27FC236}">
                <a16:creationId xmlns:a16="http://schemas.microsoft.com/office/drawing/2014/main" id="{7142E3AB-DCA7-4250-89BF-1FC030C06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1736725"/>
            <a:ext cx="68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0" name="Text Box 87">
            <a:extLst>
              <a:ext uri="{FF2B5EF4-FFF2-40B4-BE49-F238E27FC236}">
                <a16:creationId xmlns:a16="http://schemas.microsoft.com/office/drawing/2014/main" id="{38A3A4BD-D589-4F37-96A5-820EE7A89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8738" y="2312988"/>
            <a:ext cx="1584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13 </a:t>
            </a:r>
            <a:r>
              <a:rPr lang="ar-SA" altLang="en-US" sz="2400" b="1">
                <a:solidFill>
                  <a:schemeClr val="accent2"/>
                </a:solidFill>
              </a:rPr>
              <a:t>ــ</a:t>
            </a:r>
            <a:r>
              <a:rPr lang="ar-SA" altLang="en-US" sz="2400" b="1">
                <a:solidFill>
                  <a:srgbClr val="FF0000"/>
                </a:solidFill>
              </a:rPr>
              <a:t> 15 </a:t>
            </a:r>
            <a:r>
              <a:rPr lang="ar-SA" altLang="en-US" sz="2400" b="1">
                <a:solidFill>
                  <a:schemeClr val="accent2"/>
                </a:solidFill>
              </a:rPr>
              <a:t>=</a:t>
            </a:r>
            <a:r>
              <a:rPr lang="ar-SA" altLang="en-US" sz="2400" b="1">
                <a:solidFill>
                  <a:srgbClr val="FF0000"/>
                </a:solidFill>
              </a:rPr>
              <a:t> 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1" name="Text Box 87">
            <a:extLst>
              <a:ext uri="{FF2B5EF4-FFF2-40B4-BE49-F238E27FC236}">
                <a16:creationId xmlns:a16="http://schemas.microsoft.com/office/drawing/2014/main" id="{09F5F1AD-CB91-46E2-AC44-4AF2BEC2C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2312988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ــ 2</a:t>
            </a:r>
            <a:endParaRPr lang="en-US" altLang="en-US" b="1">
              <a:solidFill>
                <a:srgbClr val="FF0000"/>
              </a:solidFill>
            </a:endParaRPr>
          </a:p>
        </p:txBody>
      </p:sp>
      <p:graphicFrame>
        <p:nvGraphicFramePr>
          <p:cNvPr id="60595" name="Group 179">
            <a:extLst>
              <a:ext uri="{FF2B5EF4-FFF2-40B4-BE49-F238E27FC236}">
                <a16:creationId xmlns:a16="http://schemas.microsoft.com/office/drawing/2014/main" id="{2DE29F4F-A3A5-4F06-8CF8-9EA8B0E6FAD1}"/>
              </a:ext>
            </a:extLst>
          </p:cNvPr>
          <p:cNvGraphicFramePr>
            <a:graphicFrameLocks noGrp="1"/>
          </p:cNvGraphicFramePr>
          <p:nvPr/>
        </p:nvGraphicFramePr>
        <p:xfrm>
          <a:off x="233363" y="1647825"/>
          <a:ext cx="5383212" cy="1168400"/>
        </p:xfrm>
        <a:graphic>
          <a:graphicData uri="http://schemas.openxmlformats.org/drawingml/2006/table">
            <a:tbl>
              <a:tblPr rtl="1"/>
              <a:tblGrid>
                <a:gridCol w="896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69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69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842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2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أ</a:t>
                      </a:r>
                      <a:r>
                        <a:rPr kumimoji="0" lang="ar-SA" altLang="en-US" sz="2800" b="1" i="0" u="none" strike="noStrike" cap="none" normalizeH="0" baseline="-2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800" b="1" i="0" u="none" strike="noStrike" cap="none" normalizeH="0" baseline="-2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2" name="Text Box 87">
            <a:extLst>
              <a:ext uri="{FF2B5EF4-FFF2-40B4-BE49-F238E27FC236}">
                <a16:creationId xmlns:a16="http://schemas.microsoft.com/office/drawing/2014/main" id="{C0EF5D01-C5EA-4371-9F68-5A5E15CAF3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5363" y="5653088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60585" name="Rectangle 169">
            <a:extLst>
              <a:ext uri="{FF2B5EF4-FFF2-40B4-BE49-F238E27FC236}">
                <a16:creationId xmlns:a16="http://schemas.microsoft.com/office/drawing/2014/main" id="{D1F0FFAB-CB83-40B4-BC14-8658B42BA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2816225"/>
            <a:ext cx="3384550" cy="2301875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3" name="Text Box 87">
            <a:extLst>
              <a:ext uri="{FF2B5EF4-FFF2-40B4-BE49-F238E27FC236}">
                <a16:creationId xmlns:a16="http://schemas.microsoft.com/office/drawing/2014/main" id="{6140981E-15C6-47BB-9937-F4373027D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4487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ــ 2 ( 5 ) + 17 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34" name="Text Box 87">
            <a:extLst>
              <a:ext uri="{FF2B5EF4-FFF2-40B4-BE49-F238E27FC236}">
                <a16:creationId xmlns:a16="http://schemas.microsoft.com/office/drawing/2014/main" id="{601C54B5-8AA3-4733-A6DE-2A9A68559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3000" y="4040188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ــ 10 + 17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35" name="Text Box 87">
            <a:extLst>
              <a:ext uri="{FF2B5EF4-FFF2-40B4-BE49-F238E27FC236}">
                <a16:creationId xmlns:a16="http://schemas.microsoft.com/office/drawing/2014/main" id="{9D25A4DE-609B-4AB8-9730-82D629200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9325" y="3473450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5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6" name="Text Box 87">
            <a:extLst>
              <a:ext uri="{FF2B5EF4-FFF2-40B4-BE49-F238E27FC236}">
                <a16:creationId xmlns:a16="http://schemas.microsoft.com/office/drawing/2014/main" id="{C183B4CB-CB68-4264-B395-1160F0F96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0800" y="4543425"/>
            <a:ext cx="1236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7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37" name="Text Box 87">
            <a:extLst>
              <a:ext uri="{FF2B5EF4-FFF2-40B4-BE49-F238E27FC236}">
                <a16:creationId xmlns:a16="http://schemas.microsoft.com/office/drawing/2014/main" id="{210B60D8-31EA-4DE3-AAEE-02E94C896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7925" y="2938463"/>
            <a:ext cx="2936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ــ 2 ن + 17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8" name="Text Box 87">
            <a:extLst>
              <a:ext uri="{FF2B5EF4-FFF2-40B4-BE49-F238E27FC236}">
                <a16:creationId xmlns:a16="http://schemas.microsoft.com/office/drawing/2014/main" id="{5C85CB00-9122-48CA-889B-13D44A8D1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3" y="2276475"/>
            <a:ext cx="755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7</a:t>
            </a:r>
            <a:endParaRPr lang="en-US" altLang="en-US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60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0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800" decel="100000"/>
                                        <p:tgtEl>
                                          <p:spTgt spid="605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605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6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6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800" decel="100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8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60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60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0" dur="1000"/>
                                        <p:tgtEl>
                                          <p:spTgt spid="60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80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 nodeType="clickPar">
                      <p:stCondLst>
                        <p:cond delay="indefinite"/>
                      </p:stCondLst>
                      <p:childTnLst>
                        <p:par>
                          <p:cTn id="2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800" decel="100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 nodeType="clickPar">
                      <p:stCondLst>
                        <p:cond delay="indefinite"/>
                      </p:stCondLst>
                      <p:childTnLst>
                        <p:par>
                          <p:cTn id="2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1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2" dur="1000"/>
                                        <p:tgtEl>
                                          <p:spTgt spid="605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 nodeType="clickPar">
                      <p:stCondLst>
                        <p:cond delay="indefinite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8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18" grpId="0"/>
      <p:bldP spid="19" grpId="0"/>
      <p:bldP spid="20" grpId="0"/>
      <p:bldP spid="21" grpId="0"/>
      <p:bldP spid="22" grpId="0"/>
      <p:bldP spid="23" grpId="0"/>
      <p:bldP spid="5207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7">
            <a:extLst>
              <a:ext uri="{FF2B5EF4-FFF2-40B4-BE49-F238E27FC236}">
                <a16:creationId xmlns:a16="http://schemas.microsoft.com/office/drawing/2014/main" id="{E1BBE5C0-E91E-40BB-8211-D5F0B1322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44450"/>
            <a:ext cx="4583112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1" name="Rectangle 3">
            <a:extLst>
              <a:ext uri="{FF2B5EF4-FFF2-40B4-BE49-F238E27FC236}">
                <a16:creationId xmlns:a16="http://schemas.microsoft.com/office/drawing/2014/main" id="{16BFC348-D88D-4F6D-8CD3-93A8A57C2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8375" y="1736725"/>
            <a:ext cx="2663825" cy="1042988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621C8873-0353-4F3E-B5E5-E5410832F3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5763" y="657225"/>
            <a:ext cx="7092950" cy="827088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اكتب معادلة الحد النوني للمتتابعة    ــ 1 ، ــ 0.5 ، 0 ، 0.5 ، ...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ومثل حدودها الخمسة الأولى بيانبا .</a:t>
            </a:r>
            <a:endParaRPr lang="en-US" altLang="en-US" sz="2400" b="1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3ADF5856-9B92-4059-91B2-06A67BA32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297180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rgbClr val="006600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+ ( ن ــ 1 )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01F17265-F9C2-43F2-A715-77C1925F4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9425" y="2935288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4" name="Text Box 87">
            <a:extLst>
              <a:ext uri="{FF2B5EF4-FFF2-40B4-BE49-F238E27FC236}">
                <a16:creationId xmlns:a16="http://schemas.microsoft.com/office/drawing/2014/main" id="{887BBC90-125B-406F-96A0-BFD6B7A3A5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7650" y="3763963"/>
            <a:ext cx="322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ــ 1</a:t>
            </a:r>
            <a:r>
              <a:rPr lang="ar-SA" altLang="en-US" sz="2400" b="1">
                <a:solidFill>
                  <a:schemeClr val="accent2"/>
                </a:solidFill>
              </a:rPr>
              <a:t> + ( ن ــ 1 ) (</a:t>
            </a:r>
            <a:r>
              <a:rPr lang="ar-SA" altLang="en-US" sz="2400" b="1">
                <a:solidFill>
                  <a:srgbClr val="FF0000"/>
                </a:solidFill>
              </a:rPr>
              <a:t> 0.5 </a:t>
            </a:r>
            <a:r>
              <a:rPr lang="ar-SA" altLang="en-US" sz="2400" b="1">
                <a:solidFill>
                  <a:schemeClr val="accent2"/>
                </a:solidFill>
              </a:rPr>
              <a:t>)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5" name="Text Box 87">
            <a:extLst>
              <a:ext uri="{FF2B5EF4-FFF2-40B4-BE49-F238E27FC236}">
                <a16:creationId xmlns:a16="http://schemas.microsoft.com/office/drawing/2014/main" id="{B40EB351-14D7-42B0-A195-8B5791AB6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483100"/>
            <a:ext cx="3132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ــ 1</a:t>
            </a:r>
            <a:r>
              <a:rPr lang="ar-SA" altLang="en-US" sz="2400" b="1">
                <a:solidFill>
                  <a:schemeClr val="accent2"/>
                </a:solidFill>
              </a:rPr>
              <a:t> + 0.5 ن  ــ  0.5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6" name="Text Box 87">
            <a:extLst>
              <a:ext uri="{FF2B5EF4-FFF2-40B4-BE49-F238E27FC236}">
                <a16:creationId xmlns:a16="http://schemas.microsoft.com/office/drawing/2014/main" id="{6644B6E8-FC58-41DD-9B51-BF57C8A3C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3275" y="5311775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0.5 ن ــ 1.5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7" name="Text Box 87">
            <a:extLst>
              <a:ext uri="{FF2B5EF4-FFF2-40B4-BE49-F238E27FC236}">
                <a16:creationId xmlns:a16="http://schemas.microsoft.com/office/drawing/2014/main" id="{44F3BB6D-207E-4A7D-9302-F82481E68A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3775" y="6115050"/>
            <a:ext cx="1584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المعادلة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8" name="Text Box 87">
            <a:extLst>
              <a:ext uri="{FF2B5EF4-FFF2-40B4-BE49-F238E27FC236}">
                <a16:creationId xmlns:a16="http://schemas.microsoft.com/office/drawing/2014/main" id="{C6A7DCD2-0434-422B-B004-7B92BA18B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4600" y="6140450"/>
            <a:ext cx="2397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 0.5 ن ــ 1.5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207" name="Text Box 87">
            <a:extLst>
              <a:ext uri="{FF2B5EF4-FFF2-40B4-BE49-F238E27FC236}">
                <a16:creationId xmlns:a16="http://schemas.microsoft.com/office/drawing/2014/main" id="{C84DE06B-D386-4767-8E4D-34F2E3DAF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263" y="586581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9" name="Text Box 87">
            <a:extLst>
              <a:ext uri="{FF2B5EF4-FFF2-40B4-BE49-F238E27FC236}">
                <a16:creationId xmlns:a16="http://schemas.microsoft.com/office/drawing/2014/main" id="{F3F496D0-4DF9-496E-9645-3EDBE01285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5527675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0" name="Text Box 87">
            <a:extLst>
              <a:ext uri="{FF2B5EF4-FFF2-40B4-BE49-F238E27FC236}">
                <a16:creationId xmlns:a16="http://schemas.microsoft.com/office/drawing/2014/main" id="{3F8A6FCD-C37C-4C56-82EB-45D88504D6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100" y="4854575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11" name="Text Box 87">
            <a:extLst>
              <a:ext uri="{FF2B5EF4-FFF2-40B4-BE49-F238E27FC236}">
                <a16:creationId xmlns:a16="http://schemas.microsoft.com/office/drawing/2014/main" id="{518AF524-09D2-46BA-A833-E1C46BBDD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2312988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2" name="Text Box 87">
            <a:extLst>
              <a:ext uri="{FF2B5EF4-FFF2-40B4-BE49-F238E27FC236}">
                <a16:creationId xmlns:a16="http://schemas.microsoft.com/office/drawing/2014/main" id="{6C823129-F920-4B3D-A19B-78F7395F6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7875" y="1736725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ــ 1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13" name="Text Box 87">
            <a:extLst>
              <a:ext uri="{FF2B5EF4-FFF2-40B4-BE49-F238E27FC236}">
                <a16:creationId xmlns:a16="http://schemas.microsoft.com/office/drawing/2014/main" id="{55987069-2825-403D-A3F5-7C7B4360EC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1736725"/>
            <a:ext cx="68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4" name="Text Box 87">
            <a:extLst>
              <a:ext uri="{FF2B5EF4-FFF2-40B4-BE49-F238E27FC236}">
                <a16:creationId xmlns:a16="http://schemas.microsoft.com/office/drawing/2014/main" id="{F8E27C73-B00F-4978-B9AF-C66005A409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8738" y="2312988"/>
            <a:ext cx="1584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0.5 </a:t>
            </a:r>
            <a:r>
              <a:rPr lang="ar-SA" altLang="en-US" sz="2400" b="1">
                <a:solidFill>
                  <a:schemeClr val="accent2"/>
                </a:solidFill>
              </a:rPr>
              <a:t>ــ</a:t>
            </a:r>
            <a:r>
              <a:rPr lang="ar-SA" altLang="en-US" sz="2400" b="1">
                <a:solidFill>
                  <a:srgbClr val="FF0000"/>
                </a:solidFill>
              </a:rPr>
              <a:t> 0 </a:t>
            </a:r>
            <a:r>
              <a:rPr lang="ar-SA" altLang="en-US" sz="2400" b="1">
                <a:solidFill>
                  <a:schemeClr val="accent2"/>
                </a:solidFill>
              </a:rPr>
              <a:t>=</a:t>
            </a:r>
            <a:r>
              <a:rPr lang="ar-SA" altLang="en-US" sz="2400" b="1">
                <a:solidFill>
                  <a:srgbClr val="FF0000"/>
                </a:solidFill>
              </a:rPr>
              <a:t> 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5" name="Text Box 87">
            <a:extLst>
              <a:ext uri="{FF2B5EF4-FFF2-40B4-BE49-F238E27FC236}">
                <a16:creationId xmlns:a16="http://schemas.microsoft.com/office/drawing/2014/main" id="{C2BB9DBE-0A09-4E53-81C2-9F15C90EE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2312988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0.5</a:t>
            </a:r>
            <a:endParaRPr lang="en-US" altLang="en-US" b="1">
              <a:solidFill>
                <a:srgbClr val="FF0000"/>
              </a:solidFill>
            </a:endParaRPr>
          </a:p>
        </p:txBody>
      </p:sp>
      <p:graphicFrame>
        <p:nvGraphicFramePr>
          <p:cNvPr id="73821" name="Group 93">
            <a:extLst>
              <a:ext uri="{FF2B5EF4-FFF2-40B4-BE49-F238E27FC236}">
                <a16:creationId xmlns:a16="http://schemas.microsoft.com/office/drawing/2014/main" id="{B77DE16D-DF83-4F1E-8ECB-396C633CCE19}"/>
              </a:ext>
            </a:extLst>
          </p:cNvPr>
          <p:cNvGraphicFramePr>
            <a:graphicFrameLocks noGrp="1"/>
          </p:cNvGraphicFramePr>
          <p:nvPr/>
        </p:nvGraphicFramePr>
        <p:xfrm>
          <a:off x="233363" y="1647825"/>
          <a:ext cx="5383212" cy="1168400"/>
        </p:xfrm>
        <a:graphic>
          <a:graphicData uri="http://schemas.openxmlformats.org/drawingml/2006/table">
            <a:tbl>
              <a:tblPr rtl="1"/>
              <a:tblGrid>
                <a:gridCol w="896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69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69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842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42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أ</a:t>
                      </a:r>
                      <a:r>
                        <a:rPr kumimoji="0" lang="ar-SA" altLang="en-US" sz="2800" b="1" i="0" u="none" strike="noStrike" cap="none" normalizeH="0" baseline="-2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800" b="1" i="0" u="none" strike="noStrike" cap="none" normalizeH="0" baseline="-2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ــ 1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ــ 0.5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 Box 87">
            <a:extLst>
              <a:ext uri="{FF2B5EF4-FFF2-40B4-BE49-F238E27FC236}">
                <a16:creationId xmlns:a16="http://schemas.microsoft.com/office/drawing/2014/main" id="{0F7D84D9-9592-40DB-8898-14D620C13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3" y="2276475"/>
            <a:ext cx="755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</a:t>
            </a:r>
            <a:endParaRPr lang="en-US" altLang="en-US" b="1">
              <a:solidFill>
                <a:schemeClr val="accent2"/>
              </a:solidFill>
            </a:endParaRPr>
          </a:p>
        </p:txBody>
      </p:sp>
      <p:grpSp>
        <p:nvGrpSpPr>
          <p:cNvPr id="73826" name="Group 98">
            <a:extLst>
              <a:ext uri="{FF2B5EF4-FFF2-40B4-BE49-F238E27FC236}">
                <a16:creationId xmlns:a16="http://schemas.microsoft.com/office/drawing/2014/main" id="{561DE693-7244-4661-B337-C91A169BF54D}"/>
              </a:ext>
            </a:extLst>
          </p:cNvPr>
          <p:cNvGrpSpPr>
            <a:grpSpLocks/>
          </p:cNvGrpSpPr>
          <p:nvPr/>
        </p:nvGrpSpPr>
        <p:grpSpPr bwMode="auto">
          <a:xfrm>
            <a:off x="107950" y="2755900"/>
            <a:ext cx="4102100" cy="3887788"/>
            <a:chOff x="68" y="1736"/>
            <a:chExt cx="2584" cy="2449"/>
          </a:xfrm>
        </p:grpSpPr>
        <p:grpSp>
          <p:nvGrpSpPr>
            <p:cNvPr id="25653" name="Group 35">
              <a:extLst>
                <a:ext uri="{FF2B5EF4-FFF2-40B4-BE49-F238E27FC236}">
                  <a16:creationId xmlns:a16="http://schemas.microsoft.com/office/drawing/2014/main" id="{F6343BAC-82E4-4FA7-8FB8-87F4E0C47FB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7" y="3412"/>
              <a:ext cx="1588" cy="288"/>
              <a:chOff x="884" y="1525"/>
              <a:chExt cx="1588" cy="288"/>
            </a:xfrm>
          </p:grpSpPr>
          <p:sp>
            <p:nvSpPr>
              <p:cNvPr id="25687" name="Text Box 87">
                <a:extLst>
                  <a:ext uri="{FF2B5EF4-FFF2-40B4-BE49-F238E27FC236}">
                    <a16:creationId xmlns:a16="http://schemas.microsoft.com/office/drawing/2014/main" id="{492D5EC5-C2D6-49C6-BD9C-28C4B689E2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4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5688" name="Text Box 87">
                <a:extLst>
                  <a:ext uri="{FF2B5EF4-FFF2-40B4-BE49-F238E27FC236}">
                    <a16:creationId xmlns:a16="http://schemas.microsoft.com/office/drawing/2014/main" id="{50FFE6CE-AFBE-458B-82BB-D3D137D1768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5689" name="Text Box 87">
                <a:extLst>
                  <a:ext uri="{FF2B5EF4-FFF2-40B4-BE49-F238E27FC236}">
                    <a16:creationId xmlns:a16="http://schemas.microsoft.com/office/drawing/2014/main" id="{D8885D51-E293-4F1D-9339-EDF9B81CDDF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3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5690" name="Text Box 87">
                <a:extLst>
                  <a:ext uri="{FF2B5EF4-FFF2-40B4-BE49-F238E27FC236}">
                    <a16:creationId xmlns:a16="http://schemas.microsoft.com/office/drawing/2014/main" id="{0AD9091A-7331-4682-9D09-9FD9E7C568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19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4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5691" name="Text Box 87">
                <a:extLst>
                  <a:ext uri="{FF2B5EF4-FFF2-40B4-BE49-F238E27FC236}">
                    <a16:creationId xmlns:a16="http://schemas.microsoft.com/office/drawing/2014/main" id="{A3AE3F19-55DF-4191-BE2E-6D151DB678A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5692" name="Text Box 87">
                <a:extLst>
                  <a:ext uri="{FF2B5EF4-FFF2-40B4-BE49-F238E27FC236}">
                    <a16:creationId xmlns:a16="http://schemas.microsoft.com/office/drawing/2014/main" id="{3D5C4184-8F26-4938-A09A-84576BCEDCA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5693" name="Text Box 87">
                <a:extLst>
                  <a:ext uri="{FF2B5EF4-FFF2-40B4-BE49-F238E27FC236}">
                    <a16:creationId xmlns:a16="http://schemas.microsoft.com/office/drawing/2014/main" id="{A22FE71E-DC56-4111-9548-A10725D83D5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30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7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</p:grpSp>
        <p:grpSp>
          <p:nvGrpSpPr>
            <p:cNvPr id="25654" name="Group 97">
              <a:extLst>
                <a:ext uri="{FF2B5EF4-FFF2-40B4-BE49-F238E27FC236}">
                  <a16:creationId xmlns:a16="http://schemas.microsoft.com/office/drawing/2014/main" id="{D3B26459-6B22-416E-9A41-B509C67D66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" y="1736"/>
              <a:ext cx="2584" cy="2449"/>
              <a:chOff x="68" y="1736"/>
              <a:chExt cx="2584" cy="2449"/>
            </a:xfrm>
          </p:grpSpPr>
          <p:sp>
            <p:nvSpPr>
              <p:cNvPr id="25655" name="Rectangle 6">
                <a:extLst>
                  <a:ext uri="{FF2B5EF4-FFF2-40B4-BE49-F238E27FC236}">
                    <a16:creationId xmlns:a16="http://schemas.microsoft.com/office/drawing/2014/main" id="{5C441A29-B188-4A7B-9392-86AAD1432B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9" y="1999"/>
                <a:ext cx="2062" cy="2182"/>
              </a:xfrm>
              <a:prstGeom prst="rect">
                <a:avLst/>
              </a:prstGeom>
              <a:noFill/>
              <a:ln w="19050">
                <a:solidFill>
                  <a:srgbClr val="3366FF">
                    <a:alpha val="34901"/>
                  </a:srgb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25656" name="Line 7">
                <a:extLst>
                  <a:ext uri="{FF2B5EF4-FFF2-40B4-BE49-F238E27FC236}">
                    <a16:creationId xmlns:a16="http://schemas.microsoft.com/office/drawing/2014/main" id="{31569354-7965-46B5-84FD-F73682897D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4" y="1999"/>
                <a:ext cx="0" cy="2182"/>
              </a:xfrm>
              <a:prstGeom prst="line">
                <a:avLst/>
              </a:prstGeom>
              <a:noFill/>
              <a:ln w="28575">
                <a:solidFill>
                  <a:srgbClr val="FF0000">
                    <a:alpha val="58038"/>
                  </a:srgbClr>
                </a:solidFill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57" name="Line 8">
                <a:extLst>
                  <a:ext uri="{FF2B5EF4-FFF2-40B4-BE49-F238E27FC236}">
                    <a16:creationId xmlns:a16="http://schemas.microsoft.com/office/drawing/2014/main" id="{895926F5-06F3-47CA-9EAA-8C05A6DE19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3430"/>
                <a:ext cx="2062" cy="0"/>
              </a:xfrm>
              <a:prstGeom prst="line">
                <a:avLst/>
              </a:prstGeom>
              <a:noFill/>
              <a:ln w="28575">
                <a:solidFill>
                  <a:srgbClr val="FF0000">
                    <a:alpha val="58038"/>
                  </a:srgbClr>
                </a:solidFill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58" name="Line 9">
                <a:extLst>
                  <a:ext uri="{FF2B5EF4-FFF2-40B4-BE49-F238E27FC236}">
                    <a16:creationId xmlns:a16="http://schemas.microsoft.com/office/drawing/2014/main" id="{39A63BEE-2F25-41A8-949B-25FE412DDC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88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59" name="Line 10">
                <a:extLst>
                  <a:ext uri="{FF2B5EF4-FFF2-40B4-BE49-F238E27FC236}">
                    <a16:creationId xmlns:a16="http://schemas.microsoft.com/office/drawing/2014/main" id="{E6764167-36A2-4CA3-866C-8878C797AE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2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0" name="Line 11">
                <a:extLst>
                  <a:ext uri="{FF2B5EF4-FFF2-40B4-BE49-F238E27FC236}">
                    <a16:creationId xmlns:a16="http://schemas.microsoft.com/office/drawing/2014/main" id="{E7D797CA-0B9E-44A4-80C4-54FED28DF5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576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1" name="Line 12">
                <a:extLst>
                  <a:ext uri="{FF2B5EF4-FFF2-40B4-BE49-F238E27FC236}">
                    <a16:creationId xmlns:a16="http://schemas.microsoft.com/office/drawing/2014/main" id="{32A6A0BE-B604-4F2F-95B8-5DE07A70D3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70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2" name="Line 13">
                <a:extLst>
                  <a:ext uri="{FF2B5EF4-FFF2-40B4-BE49-F238E27FC236}">
                    <a16:creationId xmlns:a16="http://schemas.microsoft.com/office/drawing/2014/main" id="{6A254F82-390A-4C43-BFDF-E24D15DBEF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164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3" name="Line 14">
                <a:extLst>
                  <a:ext uri="{FF2B5EF4-FFF2-40B4-BE49-F238E27FC236}">
                    <a16:creationId xmlns:a16="http://schemas.microsoft.com/office/drawing/2014/main" id="{6F3945B1-40DD-4B23-8E74-D23129805A8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51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4" name="Line 15">
                <a:extLst>
                  <a:ext uri="{FF2B5EF4-FFF2-40B4-BE49-F238E27FC236}">
                    <a16:creationId xmlns:a16="http://schemas.microsoft.com/office/drawing/2014/main" id="{6E57972F-ADD3-4903-A9A7-74026E7B9C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45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5" name="Line 16">
                <a:extLst>
                  <a:ext uri="{FF2B5EF4-FFF2-40B4-BE49-F238E27FC236}">
                    <a16:creationId xmlns:a16="http://schemas.microsoft.com/office/drawing/2014/main" id="{0C70B976-6474-4C1C-914C-37E87C5264D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3838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6" name="Line 17">
                <a:extLst>
                  <a:ext uri="{FF2B5EF4-FFF2-40B4-BE49-F238E27FC236}">
                    <a16:creationId xmlns:a16="http://schemas.microsoft.com/office/drawing/2014/main" id="{80A792AC-D8A8-4721-B46F-0CED8A270F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2512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7" name="Line 18">
                <a:extLst>
                  <a:ext uri="{FF2B5EF4-FFF2-40B4-BE49-F238E27FC236}">
                    <a16:creationId xmlns:a16="http://schemas.microsoft.com/office/drawing/2014/main" id="{DAFAF70E-A047-48BC-8086-B09F8839C5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2727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8" name="Line 19">
                <a:extLst>
                  <a:ext uri="{FF2B5EF4-FFF2-40B4-BE49-F238E27FC236}">
                    <a16:creationId xmlns:a16="http://schemas.microsoft.com/office/drawing/2014/main" id="{0C2BF28F-4117-47AF-801B-A4DCD51DA7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2969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69" name="Line 20">
                <a:extLst>
                  <a:ext uri="{FF2B5EF4-FFF2-40B4-BE49-F238E27FC236}">
                    <a16:creationId xmlns:a16="http://schemas.microsoft.com/office/drawing/2014/main" id="{C6773549-9F28-434D-BF16-2FF52F24B6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3211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0" name="Line 21">
                <a:extLst>
                  <a:ext uri="{FF2B5EF4-FFF2-40B4-BE49-F238E27FC236}">
                    <a16:creationId xmlns:a16="http://schemas.microsoft.com/office/drawing/2014/main" id="{83503EDC-8723-4E16-BA66-A01767506F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4020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1" name="Line 22">
                <a:extLst>
                  <a:ext uri="{FF2B5EF4-FFF2-40B4-BE49-F238E27FC236}">
                    <a16:creationId xmlns:a16="http://schemas.microsoft.com/office/drawing/2014/main" id="{0FE0E4B2-2F69-4132-BD43-7CFD6E0C60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3430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2" name="Text Box 23">
                <a:extLst>
                  <a:ext uri="{FF2B5EF4-FFF2-40B4-BE49-F238E27FC236}">
                    <a16:creationId xmlns:a16="http://schemas.microsoft.com/office/drawing/2014/main" id="{7806D4F0-2518-481A-A3F4-3568E7975DB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343" y="3317"/>
                <a:ext cx="309" cy="3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ar-SA" altLang="en-US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س</a:t>
                </a:r>
                <a:endParaRPr lang="en-US" altLang="en-US" sz="2400"/>
              </a:p>
            </p:txBody>
          </p:sp>
          <p:sp>
            <p:nvSpPr>
              <p:cNvPr id="25673" name="Text Box 24">
                <a:extLst>
                  <a:ext uri="{FF2B5EF4-FFF2-40B4-BE49-F238E27FC236}">
                    <a16:creationId xmlns:a16="http://schemas.microsoft.com/office/drawing/2014/main" id="{B3BAFA9F-3403-4C62-B7B5-F546A156EA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2" y="1736"/>
                <a:ext cx="310" cy="3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ar-SA" altLang="en-US" sz="2400" b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ص</a:t>
                </a:r>
                <a:endParaRPr lang="en-US" altLang="en-US" sz="2400"/>
              </a:p>
            </p:txBody>
          </p:sp>
          <p:sp>
            <p:nvSpPr>
              <p:cNvPr id="25674" name="Line 25">
                <a:extLst>
                  <a:ext uri="{FF2B5EF4-FFF2-40B4-BE49-F238E27FC236}">
                    <a16:creationId xmlns:a16="http://schemas.microsoft.com/office/drawing/2014/main" id="{BCC4A1F5-FBD2-4AD3-9409-E9F89DCE55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95" y="2003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5675" name="Group 96">
                <a:extLst>
                  <a:ext uri="{FF2B5EF4-FFF2-40B4-BE49-F238E27FC236}">
                    <a16:creationId xmlns:a16="http://schemas.microsoft.com/office/drawing/2014/main" id="{8BACD85F-0C40-49EA-A1FA-A9A0644EA4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8" y="2099"/>
                <a:ext cx="508" cy="1891"/>
                <a:chOff x="68" y="2099"/>
                <a:chExt cx="508" cy="1891"/>
              </a:xfrm>
            </p:grpSpPr>
            <p:sp>
              <p:nvSpPr>
                <p:cNvPr id="25679" name="Text Box 87">
                  <a:extLst>
                    <a:ext uri="{FF2B5EF4-FFF2-40B4-BE49-F238E27FC236}">
                      <a16:creationId xmlns:a16="http://schemas.microsoft.com/office/drawing/2014/main" id="{7D59B3A4-28AB-48CC-8D51-2437178F060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8" y="3702"/>
                  <a:ext cx="41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 1</a:t>
                  </a:r>
                  <a:endParaRPr lang="en-US" altLang="en-US" sz="2400" b="1"/>
                </a:p>
              </p:txBody>
            </p:sp>
            <p:sp>
              <p:nvSpPr>
                <p:cNvPr id="25680" name="Text Box 87">
                  <a:extLst>
                    <a:ext uri="{FF2B5EF4-FFF2-40B4-BE49-F238E27FC236}">
                      <a16:creationId xmlns:a16="http://schemas.microsoft.com/office/drawing/2014/main" id="{A5AD06B4-A94B-4BAD-AAB0-1762A94BAB6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68" y="3498"/>
                  <a:ext cx="499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ــ0.5</a:t>
                  </a:r>
                  <a:endParaRPr lang="en-US" altLang="en-US" sz="2400" b="1"/>
                </a:p>
              </p:txBody>
            </p:sp>
            <p:sp>
              <p:nvSpPr>
                <p:cNvPr id="25681" name="Text Box 87">
                  <a:extLst>
                    <a:ext uri="{FF2B5EF4-FFF2-40B4-BE49-F238E27FC236}">
                      <a16:creationId xmlns:a16="http://schemas.microsoft.com/office/drawing/2014/main" id="{BE742EFB-DA7F-4EAA-9667-B7C9A49A9F6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8" y="3288"/>
                  <a:ext cx="41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0</a:t>
                  </a:r>
                  <a:endParaRPr lang="en-US" altLang="en-US" sz="2400" b="1"/>
                </a:p>
              </p:txBody>
            </p:sp>
            <p:sp>
              <p:nvSpPr>
                <p:cNvPr id="25682" name="Text Box 87">
                  <a:extLst>
                    <a:ext uri="{FF2B5EF4-FFF2-40B4-BE49-F238E27FC236}">
                      <a16:creationId xmlns:a16="http://schemas.microsoft.com/office/drawing/2014/main" id="{8EEB7B6D-B0DF-47CB-B047-79C2ADCDC6D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8" y="3052"/>
                  <a:ext cx="41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0.5</a:t>
                  </a:r>
                  <a:endParaRPr lang="en-US" altLang="en-US" sz="2400" b="1"/>
                </a:p>
              </p:txBody>
            </p:sp>
            <p:sp>
              <p:nvSpPr>
                <p:cNvPr id="25683" name="Text Box 87">
                  <a:extLst>
                    <a:ext uri="{FF2B5EF4-FFF2-40B4-BE49-F238E27FC236}">
                      <a16:creationId xmlns:a16="http://schemas.microsoft.com/office/drawing/2014/main" id="{F2DCE2AA-F5A4-43A2-9521-D280387628D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8" y="2825"/>
                  <a:ext cx="41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l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1</a:t>
                  </a:r>
                  <a:endParaRPr lang="en-US" altLang="en-US" sz="2400" b="1"/>
                </a:p>
              </p:txBody>
            </p:sp>
            <p:sp>
              <p:nvSpPr>
                <p:cNvPr id="25684" name="Text Box 87">
                  <a:extLst>
                    <a:ext uri="{FF2B5EF4-FFF2-40B4-BE49-F238E27FC236}">
                      <a16:creationId xmlns:a16="http://schemas.microsoft.com/office/drawing/2014/main" id="{6B7A47E6-4140-4209-A74D-1BFD7DF686F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8" y="2562"/>
                  <a:ext cx="41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1.5</a:t>
                  </a:r>
                  <a:endParaRPr lang="en-US" altLang="en-US" sz="2400" b="1"/>
                </a:p>
              </p:txBody>
            </p:sp>
            <p:sp>
              <p:nvSpPr>
                <p:cNvPr id="25685" name="Text Box 87">
                  <a:extLst>
                    <a:ext uri="{FF2B5EF4-FFF2-40B4-BE49-F238E27FC236}">
                      <a16:creationId xmlns:a16="http://schemas.microsoft.com/office/drawing/2014/main" id="{A16B79DE-E7E5-49EA-A9DD-21FEEB98E0C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8" y="2349"/>
                  <a:ext cx="41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l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ar-SA" altLang="en-US" sz="2400" b="1">
                      <a:solidFill>
                        <a:schemeClr val="accent2"/>
                      </a:solidFill>
                    </a:rPr>
                    <a:t>2</a:t>
                  </a:r>
                  <a:endParaRPr lang="en-US" altLang="en-US" sz="2400" b="1"/>
                </a:p>
              </p:txBody>
            </p:sp>
            <p:sp>
              <p:nvSpPr>
                <p:cNvPr id="25686" name="Text Box 87">
                  <a:extLst>
                    <a:ext uri="{FF2B5EF4-FFF2-40B4-BE49-F238E27FC236}">
                      <a16:creationId xmlns:a16="http://schemas.microsoft.com/office/drawing/2014/main" id="{ED314789-22F2-45F2-AE0E-C77F68E8150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8" y="2099"/>
                  <a:ext cx="418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9933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57150" cmpd="thinThick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algn="r" rtl="1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 algn="r" rtl="1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 algn="r" rtl="1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 algn="r" rtl="1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 algn="r" rtl="1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50000"/>
                    </a:spcBef>
                    <a:buFontTx/>
                    <a:buNone/>
                  </a:pPr>
                  <a:endParaRPr lang="en-US" altLang="en-US" sz="2400" b="1"/>
                </a:p>
              </p:txBody>
            </p:sp>
          </p:grpSp>
          <p:sp>
            <p:nvSpPr>
              <p:cNvPr id="25676" name="Line 43">
                <a:extLst>
                  <a:ext uri="{FF2B5EF4-FFF2-40B4-BE49-F238E27FC236}">
                    <a16:creationId xmlns:a16="http://schemas.microsoft.com/office/drawing/2014/main" id="{E85EC0A5-753C-4C03-B451-7A9B31C4D4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9" y="2303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7" name="Line 44">
                <a:extLst>
                  <a:ext uri="{FF2B5EF4-FFF2-40B4-BE49-F238E27FC236}">
                    <a16:creationId xmlns:a16="http://schemas.microsoft.com/office/drawing/2014/main" id="{4EABA7D1-4370-469D-BC12-7FCD0F5A70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61" y="1999"/>
                <a:ext cx="0" cy="2182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678" name="Line 94">
                <a:extLst>
                  <a:ext uri="{FF2B5EF4-FFF2-40B4-BE49-F238E27FC236}">
                    <a16:creationId xmlns:a16="http://schemas.microsoft.com/office/drawing/2014/main" id="{51A4D263-4CE7-4CBF-B9BE-C8C547229FC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31" y="3634"/>
                <a:ext cx="2062" cy="0"/>
              </a:xfrm>
              <a:prstGeom prst="line">
                <a:avLst/>
              </a:prstGeom>
              <a:noFill/>
              <a:ln w="9525">
                <a:solidFill>
                  <a:srgbClr val="3366FF">
                    <a:alpha val="34901"/>
                  </a:srgb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2" name="Text Box 87">
            <a:extLst>
              <a:ext uri="{FF2B5EF4-FFF2-40B4-BE49-F238E27FC236}">
                <a16:creationId xmlns:a16="http://schemas.microsoft.com/office/drawing/2014/main" id="{36CD542C-6591-4535-AB78-47E30682D9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4963" y="5203825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33" name="Text Box 87">
            <a:extLst>
              <a:ext uri="{FF2B5EF4-FFF2-40B4-BE49-F238E27FC236}">
                <a16:creationId xmlns:a16="http://schemas.microsoft.com/office/drawing/2014/main" id="{299337F1-23F0-4253-89FE-55E789BB8E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5363" y="4473575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73813" name="Rectangle 85">
            <a:extLst>
              <a:ext uri="{FF2B5EF4-FFF2-40B4-BE49-F238E27FC236}">
                <a16:creationId xmlns:a16="http://schemas.microsoft.com/office/drawing/2014/main" id="{A8DDB85C-F410-4B19-AA08-80E49E7A6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2241550"/>
            <a:ext cx="3384550" cy="2301875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34" name="Text Box 87">
            <a:extLst>
              <a:ext uri="{FF2B5EF4-FFF2-40B4-BE49-F238E27FC236}">
                <a16:creationId xmlns:a16="http://schemas.microsoft.com/office/drawing/2014/main" id="{04BFCFA7-43C6-4921-9054-460F8E8B4D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870200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0.5 ( 5 ) ــ 1.5 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35" name="Text Box 87">
            <a:extLst>
              <a:ext uri="{FF2B5EF4-FFF2-40B4-BE49-F238E27FC236}">
                <a16:creationId xmlns:a16="http://schemas.microsoft.com/office/drawing/2014/main" id="{0C9C3A59-F05A-42C3-80D8-B9F00DCAE1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3465513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2.5 ــ 1.5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36" name="Text Box 87">
            <a:extLst>
              <a:ext uri="{FF2B5EF4-FFF2-40B4-BE49-F238E27FC236}">
                <a16:creationId xmlns:a16="http://schemas.microsoft.com/office/drawing/2014/main" id="{35126D12-A0C1-496C-BC11-AAA922C9EA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6300" y="2898775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5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7" name="Text Box 87">
            <a:extLst>
              <a:ext uri="{FF2B5EF4-FFF2-40B4-BE49-F238E27FC236}">
                <a16:creationId xmlns:a16="http://schemas.microsoft.com/office/drawing/2014/main" id="{E21AEEB6-5859-4334-A879-5F1B556511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7775" y="3968750"/>
            <a:ext cx="12366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1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38" name="Text Box 87">
            <a:extLst>
              <a:ext uri="{FF2B5EF4-FFF2-40B4-BE49-F238E27FC236}">
                <a16:creationId xmlns:a16="http://schemas.microsoft.com/office/drawing/2014/main" id="{571CCC3A-27F6-4895-AE5A-D9E38F933A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74900" y="2363788"/>
            <a:ext cx="2936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0"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0.5 ن ــ 1.5</a:t>
            </a:r>
            <a:endParaRPr lang="en-US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73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3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800" decel="100000"/>
                                        <p:tgtEl>
                                          <p:spTgt spid="73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73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73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73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800" decel="100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80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8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0" dur="1000"/>
                                        <p:tgtEl>
                                          <p:spTgt spid="7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 nodeType="clickPar">
                      <p:stCondLst>
                        <p:cond delay="indefinite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800" decel="10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8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 nodeType="clickPar">
                      <p:stCondLst>
                        <p:cond delay="indefinite"/>
                      </p:stCondLst>
                      <p:childTnLst>
                        <p:par>
                          <p:cTn id="2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 nodeType="clickPar">
                      <p:stCondLst>
                        <p:cond delay="indefinite"/>
                      </p:stCondLst>
                      <p:childTnLst>
                        <p:par>
                          <p:cTn id="2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8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8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 nodeType="clickPar">
                      <p:stCondLst>
                        <p:cond delay="indefinite"/>
                      </p:stCondLst>
                      <p:childTnLst>
                        <p:par>
                          <p:cTn id="2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1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2" dur="1000"/>
                                        <p:tgtEl>
                                          <p:spTgt spid="738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 nodeType="clickPar">
                      <p:stCondLst>
                        <p:cond delay="indefinite"/>
                      </p:stCondLst>
                      <p:childTnLst>
                        <p:par>
                          <p:cTn id="2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80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8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4" grpId="0"/>
      <p:bldP spid="5" grpId="0"/>
      <p:bldP spid="6" grpId="0"/>
      <p:bldP spid="7" grpId="0"/>
      <p:bldP spid="8" grpId="0"/>
      <p:bldP spid="520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32" grpId="0"/>
      <p:bldP spid="33" grpId="0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D34A65D5-002C-4A84-A5E6-7517D888CA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6575" y="2205038"/>
            <a:ext cx="3095625" cy="1042987"/>
          </a:xfrm>
          <a:prstGeom prst="rect">
            <a:avLst/>
          </a:prstGeom>
          <a:solidFill>
            <a:srgbClr val="FBFBB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0F08126F-52DF-49CB-8DAB-B0D87A436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657225"/>
            <a:ext cx="8243887" cy="1403350"/>
          </a:xfrm>
          <a:prstGeom prst="rect">
            <a:avLst/>
          </a:prstGeom>
          <a:solidFill>
            <a:schemeClr val="accent1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يملك يوسف 525 ريالا في حسابه . وبعد شهر أصبح لديه 580 ريالا وفي الشهر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r-SA" altLang="en-US" sz="2400" b="1"/>
              <a:t>التالي بلغ رصيده 635 ريالا وبعد الشهر الثالث كان رصيدخ 690 ريالا 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 b="1"/>
          </a:p>
        </p:txBody>
      </p:sp>
      <p:sp>
        <p:nvSpPr>
          <p:cNvPr id="3" name="Text Box 87">
            <a:extLst>
              <a:ext uri="{FF2B5EF4-FFF2-40B4-BE49-F238E27FC236}">
                <a16:creationId xmlns:a16="http://schemas.microsoft.com/office/drawing/2014/main" id="{CCF55167-0811-4FDD-808C-30005F508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63" y="1592263"/>
            <a:ext cx="41052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1- اكتب دالة تمثل المتتابعة الحسابية .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" name="Text Box 87">
            <a:extLst>
              <a:ext uri="{FF2B5EF4-FFF2-40B4-BE49-F238E27FC236}">
                <a16:creationId xmlns:a16="http://schemas.microsoft.com/office/drawing/2014/main" id="{0CBFD96B-DF3A-4C60-80B7-869167276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557338"/>
            <a:ext cx="23415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2- مثل الدالة بيانيا .</a:t>
            </a:r>
            <a:endParaRPr lang="en-US" altLang="en-US" b="1">
              <a:solidFill>
                <a:srgbClr val="FF0000"/>
              </a:solidFill>
            </a:endParaRPr>
          </a:p>
        </p:txBody>
      </p:sp>
      <p:grpSp>
        <p:nvGrpSpPr>
          <p:cNvPr id="74841" name="Group 89">
            <a:extLst>
              <a:ext uri="{FF2B5EF4-FFF2-40B4-BE49-F238E27FC236}">
                <a16:creationId xmlns:a16="http://schemas.microsoft.com/office/drawing/2014/main" id="{6F7E5E1B-63C8-4FC0-A568-902B8C3819B4}"/>
              </a:ext>
            </a:extLst>
          </p:cNvPr>
          <p:cNvGrpSpPr>
            <a:grpSpLocks/>
          </p:cNvGrpSpPr>
          <p:nvPr/>
        </p:nvGrpSpPr>
        <p:grpSpPr bwMode="auto">
          <a:xfrm>
            <a:off x="109538" y="2755900"/>
            <a:ext cx="4210050" cy="3949700"/>
            <a:chOff x="0" y="1736"/>
            <a:chExt cx="2652" cy="2488"/>
          </a:xfrm>
        </p:grpSpPr>
        <p:sp>
          <p:nvSpPr>
            <p:cNvPr id="26668" name="Rectangle 9">
              <a:extLst>
                <a:ext uri="{FF2B5EF4-FFF2-40B4-BE49-F238E27FC236}">
                  <a16:creationId xmlns:a16="http://schemas.microsoft.com/office/drawing/2014/main" id="{F409F88B-C05C-41A6-9B8B-70A7778CAA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" y="1999"/>
              <a:ext cx="2062" cy="2182"/>
            </a:xfrm>
            <a:prstGeom prst="rect">
              <a:avLst/>
            </a:prstGeom>
            <a:noFill/>
            <a:ln w="19050">
              <a:solidFill>
                <a:srgbClr val="3366FF">
                  <a:alpha val="34901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26669" name="Line 10">
              <a:extLst>
                <a:ext uri="{FF2B5EF4-FFF2-40B4-BE49-F238E27FC236}">
                  <a16:creationId xmlns:a16="http://schemas.microsoft.com/office/drawing/2014/main" id="{FE96D8DD-810F-4656-AC7C-D5CC431170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4" y="1999"/>
              <a:ext cx="0" cy="2182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0" name="Line 11">
              <a:extLst>
                <a:ext uri="{FF2B5EF4-FFF2-40B4-BE49-F238E27FC236}">
                  <a16:creationId xmlns:a16="http://schemas.microsoft.com/office/drawing/2014/main" id="{939B553C-B174-400B-8EFD-8136B12FCD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3936"/>
              <a:ext cx="2062" cy="0"/>
            </a:xfrm>
            <a:prstGeom prst="line">
              <a:avLst/>
            </a:prstGeom>
            <a:noFill/>
            <a:ln w="28575">
              <a:solidFill>
                <a:srgbClr val="FF0000">
                  <a:alpha val="58038"/>
                </a:srgbClr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1" name="Line 12">
              <a:extLst>
                <a:ext uri="{FF2B5EF4-FFF2-40B4-BE49-F238E27FC236}">
                  <a16:creationId xmlns:a16="http://schemas.microsoft.com/office/drawing/2014/main" id="{00032C12-CBB1-4F0D-B27E-0CD39C679A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88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2" name="Line 13">
              <a:extLst>
                <a:ext uri="{FF2B5EF4-FFF2-40B4-BE49-F238E27FC236}">
                  <a16:creationId xmlns:a16="http://schemas.microsoft.com/office/drawing/2014/main" id="{C1736AEC-48CE-4FAF-949C-18DDEB3D00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82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3" name="Line 14">
              <a:extLst>
                <a:ext uri="{FF2B5EF4-FFF2-40B4-BE49-F238E27FC236}">
                  <a16:creationId xmlns:a16="http://schemas.microsoft.com/office/drawing/2014/main" id="{3898FB94-8506-4A85-B7A4-86553FF3C9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76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4" name="Line 15">
              <a:extLst>
                <a:ext uri="{FF2B5EF4-FFF2-40B4-BE49-F238E27FC236}">
                  <a16:creationId xmlns:a16="http://schemas.microsoft.com/office/drawing/2014/main" id="{C8B2BF3B-C505-445B-8545-A750D8ECA9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70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5" name="Line 16">
              <a:extLst>
                <a:ext uri="{FF2B5EF4-FFF2-40B4-BE49-F238E27FC236}">
                  <a16:creationId xmlns:a16="http://schemas.microsoft.com/office/drawing/2014/main" id="{AAE33362-2B2C-463B-86A2-E2321F0987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64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6" name="Line 17">
              <a:extLst>
                <a:ext uri="{FF2B5EF4-FFF2-40B4-BE49-F238E27FC236}">
                  <a16:creationId xmlns:a16="http://schemas.microsoft.com/office/drawing/2014/main" id="{B9ABAD25-C945-4C05-9393-3AF8AF2403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1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7" name="Line 18">
              <a:extLst>
                <a:ext uri="{FF2B5EF4-FFF2-40B4-BE49-F238E27FC236}">
                  <a16:creationId xmlns:a16="http://schemas.microsoft.com/office/drawing/2014/main" id="{AF914F40-C822-42D7-8CD4-F0EB8A5D9D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5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8" name="Line 19">
              <a:extLst>
                <a:ext uri="{FF2B5EF4-FFF2-40B4-BE49-F238E27FC236}">
                  <a16:creationId xmlns:a16="http://schemas.microsoft.com/office/drawing/2014/main" id="{19D56473-F365-44DD-8BA0-9FCDC114EE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3936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79" name="Line 20">
              <a:extLst>
                <a:ext uri="{FF2B5EF4-FFF2-40B4-BE49-F238E27FC236}">
                  <a16:creationId xmlns:a16="http://schemas.microsoft.com/office/drawing/2014/main" id="{33697D68-8B83-4DD1-9351-E489B1B3ED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2512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80" name="Line 21">
              <a:extLst>
                <a:ext uri="{FF2B5EF4-FFF2-40B4-BE49-F238E27FC236}">
                  <a16:creationId xmlns:a16="http://schemas.microsoft.com/office/drawing/2014/main" id="{6F3897FB-D51E-4065-A07A-CE4C78D850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2727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81" name="Line 22">
              <a:extLst>
                <a:ext uri="{FF2B5EF4-FFF2-40B4-BE49-F238E27FC236}">
                  <a16:creationId xmlns:a16="http://schemas.microsoft.com/office/drawing/2014/main" id="{4FEADAB7-DDB0-49B0-835E-C63E35E8A9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2969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82" name="Line 23">
              <a:extLst>
                <a:ext uri="{FF2B5EF4-FFF2-40B4-BE49-F238E27FC236}">
                  <a16:creationId xmlns:a16="http://schemas.microsoft.com/office/drawing/2014/main" id="{B8D1A914-144D-4C8C-AE96-E19BC4D0E40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3211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83" name="Line 24">
              <a:extLst>
                <a:ext uri="{FF2B5EF4-FFF2-40B4-BE49-F238E27FC236}">
                  <a16:creationId xmlns:a16="http://schemas.microsoft.com/office/drawing/2014/main" id="{EB93C3C1-1224-47D0-AD54-C4CFFAA111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3708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84" name="Line 25">
              <a:extLst>
                <a:ext uri="{FF2B5EF4-FFF2-40B4-BE49-F238E27FC236}">
                  <a16:creationId xmlns:a16="http://schemas.microsoft.com/office/drawing/2014/main" id="{7BBD061E-C479-4952-A204-A33AC06FE8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3458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85" name="Text Box 26">
              <a:extLst>
                <a:ext uri="{FF2B5EF4-FFF2-40B4-BE49-F238E27FC236}">
                  <a16:creationId xmlns:a16="http://schemas.microsoft.com/office/drawing/2014/main" id="{CDD6766B-EADD-44F4-9115-4D2B14EE9A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43" y="3844"/>
              <a:ext cx="309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س</a:t>
              </a:r>
              <a:endParaRPr lang="en-US" altLang="en-US" sz="2400"/>
            </a:p>
          </p:txBody>
        </p:sp>
        <p:sp>
          <p:nvSpPr>
            <p:cNvPr id="26686" name="Text Box 27">
              <a:extLst>
                <a:ext uri="{FF2B5EF4-FFF2-40B4-BE49-F238E27FC236}">
                  <a16:creationId xmlns:a16="http://schemas.microsoft.com/office/drawing/2014/main" id="{2DB01E6C-D247-49DF-A729-411C9E058E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2" y="1736"/>
              <a:ext cx="310" cy="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r" rtl="1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algn="r" rtl="1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algn="r" rtl="1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algn="r" rtl="1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algn="r" rtl="1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ar-SA" alt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ص</a:t>
              </a:r>
              <a:endParaRPr lang="en-US" altLang="en-US" sz="2400"/>
            </a:p>
          </p:txBody>
        </p:sp>
        <p:sp>
          <p:nvSpPr>
            <p:cNvPr id="26687" name="Line 28">
              <a:extLst>
                <a:ext uri="{FF2B5EF4-FFF2-40B4-BE49-F238E27FC236}">
                  <a16:creationId xmlns:a16="http://schemas.microsoft.com/office/drawing/2014/main" id="{8543D3D3-BC5F-410D-9A19-BE014A5A5B5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95" y="2003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6688" name="Group 29">
              <a:extLst>
                <a:ext uri="{FF2B5EF4-FFF2-40B4-BE49-F238E27FC236}">
                  <a16:creationId xmlns:a16="http://schemas.microsoft.com/office/drawing/2014/main" id="{670CB2E0-28B1-4522-A695-A426911A48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1890"/>
              <a:ext cx="576" cy="1989"/>
              <a:chOff x="544" y="1388"/>
              <a:chExt cx="350" cy="1989"/>
            </a:xfrm>
          </p:grpSpPr>
          <p:sp>
            <p:nvSpPr>
              <p:cNvPr id="26699" name="Text Box 87">
                <a:extLst>
                  <a:ext uri="{FF2B5EF4-FFF2-40B4-BE49-F238E27FC236}">
                    <a16:creationId xmlns:a16="http://schemas.microsoft.com/office/drawing/2014/main" id="{19ABB984-8794-4C7E-8F53-6C9858ADAD1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3089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525</a:t>
                </a:r>
                <a:endParaRPr lang="en-US" altLang="en-US" sz="2400" b="1"/>
              </a:p>
            </p:txBody>
          </p:sp>
          <p:sp>
            <p:nvSpPr>
              <p:cNvPr id="26700" name="Text Box 87">
                <a:extLst>
                  <a:ext uri="{FF2B5EF4-FFF2-40B4-BE49-F238E27FC236}">
                    <a16:creationId xmlns:a16="http://schemas.microsoft.com/office/drawing/2014/main" id="{9AFDFD9A-D4B0-4727-990D-C13BC7D917B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840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550</a:t>
                </a:r>
                <a:endParaRPr lang="en-US" altLang="en-US" sz="2400" b="1"/>
              </a:p>
            </p:txBody>
          </p:sp>
          <p:sp>
            <p:nvSpPr>
              <p:cNvPr id="26701" name="Text Box 87">
                <a:extLst>
                  <a:ext uri="{FF2B5EF4-FFF2-40B4-BE49-F238E27FC236}">
                    <a16:creationId xmlns:a16="http://schemas.microsoft.com/office/drawing/2014/main" id="{6D3F013F-8893-40E6-AE78-29516DF264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577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575</a:t>
                </a:r>
                <a:endParaRPr lang="en-US" altLang="en-US" sz="2400" b="1"/>
              </a:p>
            </p:txBody>
          </p:sp>
          <p:sp>
            <p:nvSpPr>
              <p:cNvPr id="26702" name="Text Box 87">
                <a:extLst>
                  <a:ext uri="{FF2B5EF4-FFF2-40B4-BE49-F238E27FC236}">
                    <a16:creationId xmlns:a16="http://schemas.microsoft.com/office/drawing/2014/main" id="{4F77AA0D-B24A-46B0-BF54-CA20695726F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341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600</a:t>
                </a:r>
                <a:endParaRPr lang="en-US" altLang="en-US" sz="2400" b="1"/>
              </a:p>
            </p:txBody>
          </p:sp>
          <p:sp>
            <p:nvSpPr>
              <p:cNvPr id="26703" name="Text Box 87">
                <a:extLst>
                  <a:ext uri="{FF2B5EF4-FFF2-40B4-BE49-F238E27FC236}">
                    <a16:creationId xmlns:a16="http://schemas.microsoft.com/office/drawing/2014/main" id="{D9E17B79-A0E8-4870-82C4-C425C00B64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2114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625</a:t>
                </a:r>
                <a:endParaRPr lang="en-US" altLang="en-US" sz="2400" b="1"/>
              </a:p>
            </p:txBody>
          </p:sp>
          <p:sp>
            <p:nvSpPr>
              <p:cNvPr id="26704" name="Text Box 87">
                <a:extLst>
                  <a:ext uri="{FF2B5EF4-FFF2-40B4-BE49-F238E27FC236}">
                    <a16:creationId xmlns:a16="http://schemas.microsoft.com/office/drawing/2014/main" id="{0FFA7861-748C-4A7D-8FBB-C2620E9D1F6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851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650</a:t>
                </a:r>
                <a:endParaRPr lang="en-US" altLang="en-US" sz="2400" b="1"/>
              </a:p>
            </p:txBody>
          </p:sp>
          <p:sp>
            <p:nvSpPr>
              <p:cNvPr id="26705" name="Text Box 87">
                <a:extLst>
                  <a:ext uri="{FF2B5EF4-FFF2-40B4-BE49-F238E27FC236}">
                    <a16:creationId xmlns:a16="http://schemas.microsoft.com/office/drawing/2014/main" id="{03D647BD-13FD-4F57-8ED2-BC7C1FC4CC7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638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675</a:t>
                </a:r>
                <a:endParaRPr lang="en-US" altLang="en-US" sz="2400" b="1"/>
              </a:p>
            </p:txBody>
          </p:sp>
          <p:sp>
            <p:nvSpPr>
              <p:cNvPr id="26706" name="Text Box 87">
                <a:extLst>
                  <a:ext uri="{FF2B5EF4-FFF2-40B4-BE49-F238E27FC236}">
                    <a16:creationId xmlns:a16="http://schemas.microsoft.com/office/drawing/2014/main" id="{592064C0-BB4C-4B13-AF33-D9C359A4923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" y="1388"/>
                <a:ext cx="35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700</a:t>
                </a:r>
                <a:endParaRPr lang="en-US" altLang="en-US" sz="2400" b="1"/>
              </a:p>
            </p:txBody>
          </p:sp>
        </p:grpSp>
        <p:grpSp>
          <p:nvGrpSpPr>
            <p:cNvPr id="26689" name="Group 38">
              <a:extLst>
                <a:ext uri="{FF2B5EF4-FFF2-40B4-BE49-F238E27FC236}">
                  <a16:creationId xmlns:a16="http://schemas.microsoft.com/office/drawing/2014/main" id="{068A598D-A9A6-4222-A530-4613DCB0EC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66" y="3936"/>
              <a:ext cx="1588" cy="288"/>
              <a:chOff x="884" y="1525"/>
              <a:chExt cx="1588" cy="288"/>
            </a:xfrm>
          </p:grpSpPr>
          <p:sp>
            <p:nvSpPr>
              <p:cNvPr id="26692" name="Text Box 87">
                <a:extLst>
                  <a:ext uri="{FF2B5EF4-FFF2-40B4-BE49-F238E27FC236}">
                    <a16:creationId xmlns:a16="http://schemas.microsoft.com/office/drawing/2014/main" id="{7BB1F303-5570-4B1C-B970-88D0B837BA1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84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1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6693" name="Text Box 87">
                <a:extLst>
                  <a:ext uri="{FF2B5EF4-FFF2-40B4-BE49-F238E27FC236}">
                    <a16:creationId xmlns:a16="http://schemas.microsoft.com/office/drawing/2014/main" id="{4E819A85-C886-4983-98CA-3E1A5CB39F8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2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6694" name="Text Box 87">
                <a:extLst>
                  <a:ext uri="{FF2B5EF4-FFF2-40B4-BE49-F238E27FC236}">
                    <a16:creationId xmlns:a16="http://schemas.microsoft.com/office/drawing/2014/main" id="{F5CC1519-8576-45F0-B191-5E5277C86B2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9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3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6695" name="Text Box 87">
                <a:extLst>
                  <a:ext uri="{FF2B5EF4-FFF2-40B4-BE49-F238E27FC236}">
                    <a16:creationId xmlns:a16="http://schemas.microsoft.com/office/drawing/2014/main" id="{C0090311-3B57-41B2-BB4F-E4A7E9AA39C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19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4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6696" name="Text Box 87">
                <a:extLst>
                  <a:ext uri="{FF2B5EF4-FFF2-40B4-BE49-F238E27FC236}">
                    <a16:creationId xmlns:a16="http://schemas.microsoft.com/office/drawing/2014/main" id="{F327E897-9AB4-4310-984E-EECA0031BF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22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5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6697" name="Text Box 87">
                <a:extLst>
                  <a:ext uri="{FF2B5EF4-FFF2-40B4-BE49-F238E27FC236}">
                    <a16:creationId xmlns:a16="http://schemas.microsoft.com/office/drawing/2014/main" id="{F29DB9C9-DC3D-4F30-9065-DA70A1BC891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8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6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  <p:sp>
            <p:nvSpPr>
              <p:cNvPr id="26698" name="Text Box 87">
                <a:extLst>
                  <a:ext uri="{FF2B5EF4-FFF2-40B4-BE49-F238E27FC236}">
                    <a16:creationId xmlns:a16="http://schemas.microsoft.com/office/drawing/2014/main" id="{D42EB158-CCA5-49D1-AC51-7B056B8254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30" y="1525"/>
                <a:ext cx="34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9933"/>
                    </a:solidFill>
                  </a14:hiddenFill>
                </a:ext>
                <a:ext uri="{91240B29-F687-4F45-9708-019B960494DF}">
                  <a14:hiddenLine xmlns:a14="http://schemas.microsoft.com/office/drawing/2010/main" w="57150" cmpd="thinThick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r" rtl="1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algn="r" rtl="1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algn="r" rtl="1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algn="r" rtl="1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algn="r" rtl="1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ar-SA" altLang="en-US" sz="2400" b="1">
                    <a:solidFill>
                      <a:schemeClr val="accent2"/>
                    </a:solidFill>
                  </a:rPr>
                  <a:t>7</a:t>
                </a:r>
                <a:endParaRPr lang="en-US" altLang="en-US" sz="2400" b="1">
                  <a:solidFill>
                    <a:srgbClr val="FF0000"/>
                  </a:solidFill>
                  <a:latin typeface="Arial Unicode MS" pitchFamily="34" charset="-128"/>
                  <a:ea typeface="Arial Unicode MS" pitchFamily="34" charset="-128"/>
                </a:endParaRPr>
              </a:p>
            </p:txBody>
          </p:sp>
        </p:grpSp>
        <p:sp>
          <p:nvSpPr>
            <p:cNvPr id="26690" name="Line 46">
              <a:extLst>
                <a:ext uri="{FF2B5EF4-FFF2-40B4-BE49-F238E27FC236}">
                  <a16:creationId xmlns:a16="http://schemas.microsoft.com/office/drawing/2014/main" id="{52AE4C07-F5E9-4AC6-B98D-27082C62755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39" y="2303"/>
              <a:ext cx="2062" cy="0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91" name="Line 47">
              <a:extLst>
                <a:ext uri="{FF2B5EF4-FFF2-40B4-BE49-F238E27FC236}">
                  <a16:creationId xmlns:a16="http://schemas.microsoft.com/office/drawing/2014/main" id="{00A14984-45C6-4DEC-A41C-0F980304B4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1" y="1999"/>
              <a:ext cx="0" cy="2182"/>
            </a:xfrm>
            <a:prstGeom prst="line">
              <a:avLst/>
            </a:prstGeom>
            <a:noFill/>
            <a:ln w="9525">
              <a:solidFill>
                <a:srgbClr val="3366FF">
                  <a:alpha val="34901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" name="Text Box 87">
            <a:extLst>
              <a:ext uri="{FF2B5EF4-FFF2-40B4-BE49-F238E27FC236}">
                <a16:creationId xmlns:a16="http://schemas.microsoft.com/office/drawing/2014/main" id="{48A0E633-BE5A-485C-8152-C858CF1DE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3440113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rgbClr val="006600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+ ( ن ــ 1 ) </a:t>
            </a:r>
            <a:r>
              <a:rPr lang="ar-SA" altLang="en-US" sz="2400" b="1">
                <a:solidFill>
                  <a:srgbClr val="FF0000"/>
                </a:solidFill>
              </a:rPr>
              <a:t>د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0" name="Text Box 87">
            <a:extLst>
              <a:ext uri="{FF2B5EF4-FFF2-40B4-BE49-F238E27FC236}">
                <a16:creationId xmlns:a16="http://schemas.microsoft.com/office/drawing/2014/main" id="{CE39D80A-5E29-444A-9CDB-C824C7FE3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9425" y="3429000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1" name="Text Box 87">
            <a:extLst>
              <a:ext uri="{FF2B5EF4-FFF2-40B4-BE49-F238E27FC236}">
                <a16:creationId xmlns:a16="http://schemas.microsoft.com/office/drawing/2014/main" id="{DE00E303-B3BD-41D0-A196-0D1BC1288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5850" y="4113213"/>
            <a:ext cx="365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580</a:t>
            </a:r>
            <a:r>
              <a:rPr lang="ar-SA" altLang="en-US" sz="2400" b="1">
                <a:solidFill>
                  <a:schemeClr val="accent2"/>
                </a:solidFill>
              </a:rPr>
              <a:t> + ( ن ــ 1 ) (</a:t>
            </a:r>
            <a:r>
              <a:rPr lang="ar-SA" altLang="en-US" sz="2400" b="1">
                <a:solidFill>
                  <a:srgbClr val="FF0000"/>
                </a:solidFill>
              </a:rPr>
              <a:t> 55 </a:t>
            </a:r>
            <a:r>
              <a:rPr lang="ar-SA" altLang="en-US" sz="2400" b="1">
                <a:solidFill>
                  <a:schemeClr val="accent2"/>
                </a:solidFill>
              </a:rPr>
              <a:t>)</a:t>
            </a:r>
            <a:endParaRPr lang="en-US" altLang="en-US" b="1">
              <a:solidFill>
                <a:schemeClr val="accent2"/>
              </a:solidFill>
            </a:endParaRPr>
          </a:p>
        </p:txBody>
      </p:sp>
      <p:sp>
        <p:nvSpPr>
          <p:cNvPr id="22" name="Text Box 87">
            <a:extLst>
              <a:ext uri="{FF2B5EF4-FFF2-40B4-BE49-F238E27FC236}">
                <a16:creationId xmlns:a16="http://schemas.microsoft.com/office/drawing/2014/main" id="{17AD79DD-A43F-404D-A896-C319F7D38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1750" y="4797425"/>
            <a:ext cx="3455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 </a:t>
            </a:r>
            <a:r>
              <a:rPr lang="ar-SA" altLang="en-US" sz="2400" b="1">
                <a:solidFill>
                  <a:srgbClr val="006600"/>
                </a:solidFill>
              </a:rPr>
              <a:t>580</a:t>
            </a:r>
            <a:r>
              <a:rPr lang="ar-SA" altLang="en-US" sz="2400" b="1">
                <a:solidFill>
                  <a:schemeClr val="accent2"/>
                </a:solidFill>
              </a:rPr>
              <a:t> + 55 ن  ــ  55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3" name="Text Box 87">
            <a:extLst>
              <a:ext uri="{FF2B5EF4-FFF2-40B4-BE49-F238E27FC236}">
                <a16:creationId xmlns:a16="http://schemas.microsoft.com/office/drawing/2014/main" id="{3CB192F8-3F32-49DB-A051-F555D3B674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3275" y="5516563"/>
            <a:ext cx="26844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= 55 ن + 525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4" name="Text Box 87">
            <a:extLst>
              <a:ext uri="{FF2B5EF4-FFF2-40B4-BE49-F238E27FC236}">
                <a16:creationId xmlns:a16="http://schemas.microsoft.com/office/drawing/2014/main" id="{48103FBD-C1D4-4C5C-828A-56D3966D3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3775" y="6129338"/>
            <a:ext cx="1368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الدالة هي :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25" name="Text Box 87">
            <a:extLst>
              <a:ext uri="{FF2B5EF4-FFF2-40B4-BE49-F238E27FC236}">
                <a16:creationId xmlns:a16="http://schemas.microsoft.com/office/drawing/2014/main" id="{47AF8A07-E674-47D9-9DE6-5D5AEAA9DD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4600" y="6154738"/>
            <a:ext cx="2397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chemeClr val="accent2"/>
                </a:solidFill>
              </a:rPr>
              <a:t>أ</a:t>
            </a:r>
            <a:r>
              <a:rPr lang="ar-SA" altLang="en-US" sz="2800" b="1" baseline="-20000">
                <a:solidFill>
                  <a:schemeClr val="accent2"/>
                </a:solidFill>
              </a:rPr>
              <a:t>ن</a:t>
            </a:r>
            <a:r>
              <a:rPr lang="ar-SA" altLang="en-US" sz="2400" b="1">
                <a:solidFill>
                  <a:schemeClr val="accent2"/>
                </a:solidFill>
              </a:rPr>
              <a:t> = 55 ن + 525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5207" name="Text Box 87">
            <a:extLst>
              <a:ext uri="{FF2B5EF4-FFF2-40B4-BE49-F238E27FC236}">
                <a16:creationId xmlns:a16="http://schemas.microsoft.com/office/drawing/2014/main" id="{DC6150BF-0EE9-48D5-8439-0AF1C2A01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188" y="564356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6" name="Text Box 87">
            <a:extLst>
              <a:ext uri="{FF2B5EF4-FFF2-40B4-BE49-F238E27FC236}">
                <a16:creationId xmlns:a16="http://schemas.microsoft.com/office/drawing/2014/main" id="{1F055A11-216F-4215-BF14-6D12BB0F4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0" y="4797425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7" name="Text Box 87">
            <a:extLst>
              <a:ext uri="{FF2B5EF4-FFF2-40B4-BE49-F238E27FC236}">
                <a16:creationId xmlns:a16="http://schemas.microsoft.com/office/drawing/2014/main" id="{214FB8CC-0177-4A7F-979A-E467542D3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3954463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8" name="Text Box 87">
            <a:extLst>
              <a:ext uri="{FF2B5EF4-FFF2-40B4-BE49-F238E27FC236}">
                <a16:creationId xmlns:a16="http://schemas.microsoft.com/office/drawing/2014/main" id="{9A470406-80EE-4370-83B7-82CD09924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7200" y="3119438"/>
            <a:ext cx="434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9933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>
                <a:solidFill>
                  <a:schemeClr val="accent2"/>
                </a:solidFill>
                <a:latin typeface="Arial Unicode MS" pitchFamily="34" charset="-128"/>
                <a:ea typeface="Arial Unicode MS" pitchFamily="34" charset="-128"/>
              </a:rPr>
              <a:t>●</a:t>
            </a:r>
            <a:endParaRPr lang="en-US" altLang="en-US" sz="2400" b="1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</a:endParaRPr>
          </a:p>
        </p:txBody>
      </p:sp>
      <p:sp>
        <p:nvSpPr>
          <p:cNvPr id="29" name="Text Box 87">
            <a:extLst>
              <a:ext uri="{FF2B5EF4-FFF2-40B4-BE49-F238E27FC236}">
                <a16:creationId xmlns:a16="http://schemas.microsoft.com/office/drawing/2014/main" id="{C6AFA8AC-91FA-4158-8F70-4E74D45E6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013" y="2781300"/>
            <a:ext cx="612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د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0" name="Text Box 87">
            <a:extLst>
              <a:ext uri="{FF2B5EF4-FFF2-40B4-BE49-F238E27FC236}">
                <a16:creationId xmlns:a16="http://schemas.microsoft.com/office/drawing/2014/main" id="{9D9F76B1-9D40-4328-B5D1-DCCE37113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7875" y="2205038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580</a:t>
            </a:r>
            <a:endParaRPr lang="en-US" altLang="en-US" b="1">
              <a:solidFill>
                <a:srgbClr val="006600"/>
              </a:solidFill>
            </a:endParaRPr>
          </a:p>
        </p:txBody>
      </p:sp>
      <p:sp>
        <p:nvSpPr>
          <p:cNvPr id="31" name="Text Box 87">
            <a:extLst>
              <a:ext uri="{FF2B5EF4-FFF2-40B4-BE49-F238E27FC236}">
                <a16:creationId xmlns:a16="http://schemas.microsoft.com/office/drawing/2014/main" id="{101D2DEA-FF60-4C15-A567-D482541E14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2205038"/>
            <a:ext cx="68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006600"/>
                </a:solidFill>
              </a:rPr>
              <a:t>أ</a:t>
            </a:r>
            <a:r>
              <a:rPr lang="ar-SA" altLang="en-US" sz="2800" b="1" baseline="-25000">
                <a:solidFill>
                  <a:schemeClr val="accent2"/>
                </a:solidFill>
              </a:rPr>
              <a:t>1</a:t>
            </a:r>
            <a:r>
              <a:rPr lang="ar-SA" altLang="en-US" sz="2400" b="1">
                <a:solidFill>
                  <a:schemeClr val="accent2"/>
                </a:solidFill>
              </a:rPr>
              <a:t> =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2" name="Text Box 87">
            <a:extLst>
              <a:ext uri="{FF2B5EF4-FFF2-40B4-BE49-F238E27FC236}">
                <a16:creationId xmlns:a16="http://schemas.microsoft.com/office/drawing/2014/main" id="{C403BABF-2320-48EC-A4E6-7EEF3679F4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2838" y="2781300"/>
            <a:ext cx="180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690 </a:t>
            </a:r>
            <a:r>
              <a:rPr lang="ar-SA" altLang="en-US" sz="2400" b="1">
                <a:solidFill>
                  <a:schemeClr val="accent2"/>
                </a:solidFill>
              </a:rPr>
              <a:t>ــ</a:t>
            </a:r>
            <a:r>
              <a:rPr lang="ar-SA" altLang="en-US" sz="2400" b="1">
                <a:solidFill>
                  <a:srgbClr val="FF0000"/>
                </a:solidFill>
              </a:rPr>
              <a:t> 635 </a:t>
            </a:r>
            <a:r>
              <a:rPr lang="ar-SA" altLang="en-US" sz="2400" b="1">
                <a:solidFill>
                  <a:schemeClr val="accent2"/>
                </a:solidFill>
              </a:rPr>
              <a:t>=</a:t>
            </a:r>
            <a:r>
              <a:rPr lang="ar-SA" altLang="en-US" sz="2400" b="1">
                <a:solidFill>
                  <a:srgbClr val="FF0000"/>
                </a:solidFill>
              </a:rPr>
              <a:t> 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33" name="Text Box 87">
            <a:extLst>
              <a:ext uri="{FF2B5EF4-FFF2-40B4-BE49-F238E27FC236}">
                <a16:creationId xmlns:a16="http://schemas.microsoft.com/office/drawing/2014/main" id="{CCB5A322-88FA-44FB-A5DE-AC93A28E7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3550" y="2781300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en-US" sz="2400" b="1">
                <a:solidFill>
                  <a:srgbClr val="FF0000"/>
                </a:solidFill>
              </a:rPr>
              <a:t>55</a:t>
            </a:r>
            <a:endParaRPr lang="en-US" altLang="en-US" b="1">
              <a:solidFill>
                <a:srgbClr val="FF0000"/>
              </a:solidFill>
            </a:endParaRPr>
          </a:p>
        </p:txBody>
      </p:sp>
      <p:pic>
        <p:nvPicPr>
          <p:cNvPr id="26647" name="Picture 37">
            <a:extLst>
              <a:ext uri="{FF2B5EF4-FFF2-40B4-BE49-F238E27FC236}">
                <a16:creationId xmlns:a16="http://schemas.microsoft.com/office/drawing/2014/main" id="{697AF922-0D2F-4F3C-875C-FC106320A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44450"/>
            <a:ext cx="4583112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4840" name="Group 88">
            <a:extLst>
              <a:ext uri="{FF2B5EF4-FFF2-40B4-BE49-F238E27FC236}">
                <a16:creationId xmlns:a16="http://schemas.microsoft.com/office/drawing/2014/main" id="{A0013AB0-A7E8-47FB-BA71-6CA71233880B}"/>
              </a:ext>
            </a:extLst>
          </p:cNvPr>
          <p:cNvGraphicFramePr>
            <a:graphicFrameLocks noGrp="1"/>
          </p:cNvGraphicFramePr>
          <p:nvPr/>
        </p:nvGraphicFramePr>
        <p:xfrm>
          <a:off x="1130300" y="2151063"/>
          <a:ext cx="4486275" cy="917576"/>
        </p:xfrm>
        <a:graphic>
          <a:graphicData uri="http://schemas.openxmlformats.org/drawingml/2006/table">
            <a:tbl>
              <a:tblPr rtl="1"/>
              <a:tblGrid>
                <a:gridCol w="896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6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69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87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أ</a:t>
                      </a:r>
                      <a:r>
                        <a:rPr kumimoji="0" lang="ar-SA" altLang="en-US" sz="2800" b="1" i="0" u="none" strike="noStrike" cap="none" normalizeH="0" baseline="-2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ن</a:t>
                      </a:r>
                      <a:endParaRPr kumimoji="0" lang="en-US" altLang="en-US" sz="2800" b="1" i="0" u="none" strike="noStrike" cap="none" normalizeH="0" baseline="-2000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525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635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1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690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748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48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7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4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800" decel="100000"/>
                                        <p:tgtEl>
                                          <p:spTgt spid="748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748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00" decel="100000" fill="hold"/>
                                        <p:tgtEl>
                                          <p:spTgt spid="7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800" decel="100000" fill="hold"/>
                                        <p:tgtEl>
                                          <p:spTgt spid="7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800" decel="100000"/>
                                        <p:tgtEl>
                                          <p:spTgt spid="5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800" decel="1000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8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8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 nodeType="clickPar">
                      <p:stCondLst>
                        <p:cond delay="indefinite"/>
                      </p:stCondLst>
                      <p:childTnLst>
                        <p:par>
                          <p:cTn id="1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8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0" animBg="1"/>
      <p:bldP spid="3" grpId="0"/>
      <p:bldP spid="2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5207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theme/theme1.xml><?xml version="1.0" encoding="utf-8"?>
<a:theme xmlns:a="http://schemas.openxmlformats.org/drawingml/2006/main" name="تصميم افتراضي">
  <a:themeElements>
    <a:clrScheme name="تصميم افتراضي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تصميم افتراضي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تصميم افتراضي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تصميم افتراضي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تصميم افتراضي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5036</TotalTime>
  <Words>1879</Words>
  <Application>Microsoft Office PowerPoint</Application>
  <PresentationFormat>عرض على الشاشة (4:3)</PresentationFormat>
  <Paragraphs>482</Paragraphs>
  <Slides>23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28" baseType="lpstr">
      <vt:lpstr>Arial</vt:lpstr>
      <vt:lpstr>Calibri</vt:lpstr>
      <vt:lpstr>Arial Unicode MS</vt:lpstr>
      <vt:lpstr>Times New Roman</vt:lpstr>
      <vt:lpstr>تصميم افتراضي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ctm</dc:creator>
  <cp:lastModifiedBy>طارق القرشي</cp:lastModifiedBy>
  <cp:revision>316</cp:revision>
  <dcterms:created xsi:type="dcterms:W3CDTF">2011-06-27T17:05:53Z</dcterms:created>
  <dcterms:modified xsi:type="dcterms:W3CDTF">2020-10-13T05:08:04Z</dcterms:modified>
</cp:coreProperties>
</file>