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09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322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80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6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5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39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1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8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42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4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80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4303-0438-4453-9C8B-B08C8DD26662}" type="datetimeFigureOut">
              <a:rPr lang="ar-SA" smtClean="0"/>
              <a:t>26/02/33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4F0D-7BB5-46C0-8E41-ADBAED607A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1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2" y="1843027"/>
            <a:ext cx="2790735" cy="1755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329">
            <a:off x="3347844" y="2942333"/>
            <a:ext cx="2902617" cy="2274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07" y="5193196"/>
            <a:ext cx="2132813" cy="11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مستطيل 4"/>
          <p:cNvSpPr/>
          <p:nvPr/>
        </p:nvSpPr>
        <p:spPr>
          <a:xfrm>
            <a:off x="899592" y="260648"/>
            <a:ext cx="572945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39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60756" y="404664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" b="32611"/>
          <a:stretch/>
        </p:blipFill>
        <p:spPr bwMode="auto">
          <a:xfrm>
            <a:off x="534753" y="1844824"/>
            <a:ext cx="8069695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ربع نص 14"/>
          <p:cNvSpPr txBox="1"/>
          <p:nvPr/>
        </p:nvSpPr>
        <p:spPr>
          <a:xfrm>
            <a:off x="6156176" y="4437112"/>
            <a:ext cx="205127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6600" dirty="0"/>
          </a:p>
        </p:txBody>
      </p:sp>
      <p:sp>
        <p:nvSpPr>
          <p:cNvPr id="9" name="مربع نص 14"/>
          <p:cNvSpPr txBox="1"/>
          <p:nvPr/>
        </p:nvSpPr>
        <p:spPr>
          <a:xfrm>
            <a:off x="1691680" y="4193212"/>
            <a:ext cx="216024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6600" dirty="0"/>
          </a:p>
        </p:txBody>
      </p:sp>
      <p:sp>
        <p:nvSpPr>
          <p:cNvPr id="10" name="مربع نص 14"/>
          <p:cNvSpPr txBox="1"/>
          <p:nvPr/>
        </p:nvSpPr>
        <p:spPr>
          <a:xfrm>
            <a:off x="1691680" y="5301208"/>
            <a:ext cx="25202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6095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60756" y="404664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66672" r="4865" b="4242"/>
          <a:stretch/>
        </p:blipFill>
        <p:spPr bwMode="auto">
          <a:xfrm>
            <a:off x="1491327" y="1775619"/>
            <a:ext cx="6642390" cy="140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" y="1934632"/>
            <a:ext cx="8082132" cy="423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6"/>
          <a:stretch/>
        </p:blipFill>
        <p:spPr bwMode="auto">
          <a:xfrm>
            <a:off x="899592" y="1700808"/>
            <a:ext cx="756084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مربع نص 14"/>
          <p:cNvSpPr txBox="1"/>
          <p:nvPr/>
        </p:nvSpPr>
        <p:spPr>
          <a:xfrm>
            <a:off x="5004048" y="3795808"/>
            <a:ext cx="30985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400" dirty="0"/>
          </a:p>
        </p:txBody>
      </p:sp>
      <p:sp>
        <p:nvSpPr>
          <p:cNvPr id="10" name="مربع نص 14"/>
          <p:cNvSpPr txBox="1"/>
          <p:nvPr/>
        </p:nvSpPr>
        <p:spPr>
          <a:xfrm>
            <a:off x="4860722" y="4725144"/>
            <a:ext cx="30985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400" dirty="0"/>
          </a:p>
        </p:txBody>
      </p:sp>
      <p:sp>
        <p:nvSpPr>
          <p:cNvPr id="11" name="مربع نص 14"/>
          <p:cNvSpPr txBox="1"/>
          <p:nvPr/>
        </p:nvSpPr>
        <p:spPr>
          <a:xfrm>
            <a:off x="5004048" y="5611887"/>
            <a:ext cx="30985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7160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9" y="1412776"/>
            <a:ext cx="7687047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مربع نص 14"/>
          <p:cNvSpPr txBox="1"/>
          <p:nvPr/>
        </p:nvSpPr>
        <p:spPr>
          <a:xfrm>
            <a:off x="3707904" y="2718883"/>
            <a:ext cx="44995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5400" dirty="0"/>
          </a:p>
        </p:txBody>
      </p:sp>
      <p:sp>
        <p:nvSpPr>
          <p:cNvPr id="10" name="مربع نص 14"/>
          <p:cNvSpPr txBox="1"/>
          <p:nvPr/>
        </p:nvSpPr>
        <p:spPr>
          <a:xfrm>
            <a:off x="3253317" y="3762618"/>
            <a:ext cx="44995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800" dirty="0"/>
          </a:p>
        </p:txBody>
      </p:sp>
      <p:sp>
        <p:nvSpPr>
          <p:cNvPr id="11" name="مربع نص 14"/>
          <p:cNvSpPr txBox="1"/>
          <p:nvPr/>
        </p:nvSpPr>
        <p:spPr>
          <a:xfrm>
            <a:off x="3264187" y="4437112"/>
            <a:ext cx="44995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800" dirty="0"/>
          </a:p>
        </p:txBody>
      </p:sp>
      <p:sp>
        <p:nvSpPr>
          <p:cNvPr id="12" name="مربع نص 14"/>
          <p:cNvSpPr txBox="1"/>
          <p:nvPr/>
        </p:nvSpPr>
        <p:spPr>
          <a:xfrm>
            <a:off x="3264187" y="5229200"/>
            <a:ext cx="44995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800" dirty="0"/>
          </a:p>
        </p:txBody>
      </p:sp>
      <p:sp>
        <p:nvSpPr>
          <p:cNvPr id="13" name="مربع نص 14"/>
          <p:cNvSpPr txBox="1"/>
          <p:nvPr/>
        </p:nvSpPr>
        <p:spPr>
          <a:xfrm>
            <a:off x="3419872" y="5752420"/>
            <a:ext cx="44995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3930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" y="1700808"/>
            <a:ext cx="7425256" cy="1406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765251" cy="139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4632"/>
            <a:ext cx="792088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31227" cy="424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0" y="1721187"/>
            <a:ext cx="759759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483768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683568" y="2059976"/>
            <a:ext cx="7848872" cy="4249343"/>
            <a:chOff x="2483768" y="2062846"/>
            <a:chExt cx="5904656" cy="38901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7943"/>
            <a:stretch/>
          </p:blipFill>
          <p:spPr bwMode="auto">
            <a:xfrm>
              <a:off x="2483768" y="2062846"/>
              <a:ext cx="5904656" cy="30962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35" t="81833" r="1" b="-90"/>
            <a:stretch/>
          </p:blipFill>
          <p:spPr bwMode="auto">
            <a:xfrm>
              <a:off x="2483768" y="5159060"/>
              <a:ext cx="5904656" cy="793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مستطيل 8"/>
          <p:cNvSpPr/>
          <p:nvPr/>
        </p:nvSpPr>
        <p:spPr>
          <a:xfrm>
            <a:off x="2411760" y="404664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643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6283">
            <a:off x="104891" y="331923"/>
            <a:ext cx="1678399" cy="13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65" y="2276872"/>
            <a:ext cx="1222221" cy="68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633422" y="118373"/>
            <a:ext cx="388279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00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4" y="117457"/>
            <a:ext cx="1347178" cy="1055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59" y="349223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11760" y="260648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3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446040" y="33717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 r="3857" b="30237"/>
          <a:stretch/>
        </p:blipFill>
        <p:spPr bwMode="auto">
          <a:xfrm>
            <a:off x="445329" y="2178841"/>
            <a:ext cx="8303135" cy="391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ربع نص 14"/>
          <p:cNvSpPr txBox="1"/>
          <p:nvPr/>
        </p:nvSpPr>
        <p:spPr>
          <a:xfrm>
            <a:off x="5076056" y="3645024"/>
            <a:ext cx="35305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800" dirty="0"/>
          </a:p>
        </p:txBody>
      </p:sp>
      <p:sp>
        <p:nvSpPr>
          <p:cNvPr id="9" name="مربع نص 14"/>
          <p:cNvSpPr txBox="1"/>
          <p:nvPr/>
        </p:nvSpPr>
        <p:spPr>
          <a:xfrm>
            <a:off x="4801290" y="4542219"/>
            <a:ext cx="35305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800" dirty="0"/>
          </a:p>
        </p:txBody>
      </p:sp>
      <p:sp>
        <p:nvSpPr>
          <p:cNvPr id="10" name="مربع نص 14"/>
          <p:cNvSpPr txBox="1"/>
          <p:nvPr/>
        </p:nvSpPr>
        <p:spPr>
          <a:xfrm>
            <a:off x="4801290" y="5517232"/>
            <a:ext cx="3530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2852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0" b="3898"/>
          <a:stretch/>
        </p:blipFill>
        <p:spPr bwMode="auto">
          <a:xfrm>
            <a:off x="755576" y="1756092"/>
            <a:ext cx="7776864" cy="151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11760" y="404664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143"/>
            <a:ext cx="8496944" cy="561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20234" y="229596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4" y="2780928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2" y="184482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"/>
          <a:stretch/>
        </p:blipFill>
        <p:spPr bwMode="auto">
          <a:xfrm>
            <a:off x="971600" y="1772816"/>
            <a:ext cx="7235845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60756" y="355303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ربع نص 14"/>
          <p:cNvSpPr txBox="1"/>
          <p:nvPr/>
        </p:nvSpPr>
        <p:spPr>
          <a:xfrm>
            <a:off x="4812522" y="3140968"/>
            <a:ext cx="32583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400" dirty="0"/>
          </a:p>
        </p:txBody>
      </p:sp>
      <p:sp>
        <p:nvSpPr>
          <p:cNvPr id="9" name="مربع نص 14"/>
          <p:cNvSpPr txBox="1"/>
          <p:nvPr/>
        </p:nvSpPr>
        <p:spPr>
          <a:xfrm>
            <a:off x="4429081" y="4077072"/>
            <a:ext cx="32583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400" dirty="0"/>
          </a:p>
        </p:txBody>
      </p:sp>
      <p:sp>
        <p:nvSpPr>
          <p:cNvPr id="10" name="مربع نص 14"/>
          <p:cNvSpPr txBox="1"/>
          <p:nvPr/>
        </p:nvSpPr>
        <p:spPr>
          <a:xfrm>
            <a:off x="4429081" y="4963815"/>
            <a:ext cx="32583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39834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31722" y="404664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4902"/>
            <a:ext cx="7848872" cy="1450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315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60756" y="332656"/>
            <a:ext cx="470353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e_AlArabiya" pitchFamily="18" charset="-78"/>
                <a:cs typeface="ae_AlArabiya" pitchFamily="18" charset="-78"/>
              </a:rPr>
              <a:t>6-2 قسمة وحيدات الحد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e_AlArabiya" pitchFamily="18" charset="-78"/>
              <a:cs typeface="ae_AlArabiya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7534275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" y="188640"/>
            <a:ext cx="1678399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222221" cy="680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80</Words>
  <Application>Microsoft Office PowerPoint</Application>
  <PresentationFormat>عرض على الشاشة (3:4)‏</PresentationFormat>
  <Paragraphs>20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30</cp:revision>
  <dcterms:created xsi:type="dcterms:W3CDTF">2012-01-15T20:02:18Z</dcterms:created>
  <dcterms:modified xsi:type="dcterms:W3CDTF">2012-01-19T21:43:53Z</dcterms:modified>
</cp:coreProperties>
</file>