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5"/>
  </p:notesMasterIdLst>
  <p:sldIdLst>
    <p:sldId id="303" r:id="rId3"/>
    <p:sldId id="278" r:id="rId4"/>
    <p:sldId id="258" r:id="rId5"/>
    <p:sldId id="256" r:id="rId6"/>
    <p:sldId id="304" r:id="rId7"/>
    <p:sldId id="280" r:id="rId8"/>
    <p:sldId id="257" r:id="rId9"/>
    <p:sldId id="281" r:id="rId10"/>
    <p:sldId id="282" r:id="rId11"/>
    <p:sldId id="261" r:id="rId12"/>
    <p:sldId id="287" r:id="rId13"/>
    <p:sldId id="286" r:id="rId14"/>
    <p:sldId id="283" r:id="rId15"/>
    <p:sldId id="262" r:id="rId16"/>
    <p:sldId id="263" r:id="rId17"/>
    <p:sldId id="264" r:id="rId18"/>
    <p:sldId id="265" r:id="rId19"/>
    <p:sldId id="266" r:id="rId20"/>
    <p:sldId id="288" r:id="rId21"/>
    <p:sldId id="269" r:id="rId22"/>
    <p:sldId id="270" r:id="rId23"/>
    <p:sldId id="267" r:id="rId24"/>
    <p:sldId id="268" r:id="rId25"/>
    <p:sldId id="284" r:id="rId26"/>
    <p:sldId id="277" r:id="rId27"/>
    <p:sldId id="271" r:id="rId28"/>
    <p:sldId id="272" r:id="rId29"/>
    <p:sldId id="273" r:id="rId30"/>
    <p:sldId id="274"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289" r:id="rId44"/>
  </p:sldIdLst>
  <p:sldSz cx="9144000" cy="6858000" type="screen4x3"/>
  <p:notesSz cx="6858000" cy="9144000"/>
  <p:custDataLst>
    <p:tags r:id="rId46"/>
  </p:custDataLst>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9900CC"/>
    <a:srgbClr val="CC00FF"/>
    <a:srgbClr val="6600FF"/>
    <a:srgbClr val="FF00FF"/>
    <a:srgbClr val="0000FF"/>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4" autoAdjust="0"/>
    <p:restoredTop sz="94660"/>
  </p:normalViewPr>
  <p:slideViewPr>
    <p:cSldViewPr>
      <p:cViewPr>
        <p:scale>
          <a:sx n="75" d="100"/>
          <a:sy n="75" d="100"/>
        </p:scale>
        <p:origin x="-124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2FC3A-BCDC-4557-843A-5BB12045057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pPr rtl="1"/>
          <a:endParaRPr lang="ar-SA"/>
        </a:p>
      </dgm:t>
    </dgm:pt>
    <dgm:pt modelId="{97C89D0B-0718-4619-885D-48BBFEECE607}">
      <dgm:prSet phldrT="[نص]"/>
      <dgm:spPr/>
      <dgm:t>
        <a:bodyPr/>
        <a:lstStyle/>
        <a:p>
          <a:pPr rtl="1"/>
          <a:r>
            <a:rPr lang="ar-SA" dirty="0" smtClean="0"/>
            <a:t>نتائج السقوط</a:t>
          </a:r>
          <a:endParaRPr lang="ar-SA" dirty="0"/>
        </a:p>
      </dgm:t>
    </dgm:pt>
    <dgm:pt modelId="{E848ACBA-C3EA-4695-95A5-A44E8E699797}" type="parTrans" cxnId="{FD6A81A6-53E6-4035-ACF6-3BCFC38FA5DC}">
      <dgm:prSet/>
      <dgm:spPr/>
      <dgm:t>
        <a:bodyPr/>
        <a:lstStyle/>
        <a:p>
          <a:pPr rtl="1"/>
          <a:endParaRPr lang="ar-SA"/>
        </a:p>
      </dgm:t>
    </dgm:pt>
    <dgm:pt modelId="{1C63FFAF-5042-43F2-BA77-EF24D2B179A6}" type="sibTrans" cxnId="{FD6A81A6-53E6-4035-ACF6-3BCFC38FA5DC}">
      <dgm:prSet/>
      <dgm:spPr/>
      <dgm:t>
        <a:bodyPr/>
        <a:lstStyle/>
        <a:p>
          <a:pPr rtl="1"/>
          <a:endParaRPr lang="ar-SA"/>
        </a:p>
      </dgm:t>
    </dgm:pt>
    <dgm:pt modelId="{A8463322-70F4-4180-953A-54059FC9E4D2}">
      <dgm:prSet phldrT="[نص]" custT="1"/>
      <dgm:spPr/>
      <dgm:t>
        <a:bodyPr/>
        <a:lstStyle/>
        <a:p>
          <a:pPr rtl="1"/>
          <a:r>
            <a:rPr lang="ar-SA" sz="4800" dirty="0" smtClean="0"/>
            <a:t>الكسر</a:t>
          </a:r>
          <a:endParaRPr lang="ar-SA" sz="4800" dirty="0"/>
        </a:p>
      </dgm:t>
    </dgm:pt>
    <dgm:pt modelId="{58558037-DBBC-448D-8CF7-98D03A99770F}" type="parTrans" cxnId="{886B7E62-158E-4D56-A79E-E87EC21CB929}">
      <dgm:prSet/>
      <dgm:spPr/>
      <dgm:t>
        <a:bodyPr/>
        <a:lstStyle/>
        <a:p>
          <a:pPr rtl="1"/>
          <a:endParaRPr lang="ar-SA"/>
        </a:p>
      </dgm:t>
    </dgm:pt>
    <dgm:pt modelId="{CCA1700F-2222-403B-9D2A-124F67C7F958}" type="sibTrans" cxnId="{886B7E62-158E-4D56-A79E-E87EC21CB929}">
      <dgm:prSet/>
      <dgm:spPr/>
      <dgm:t>
        <a:bodyPr/>
        <a:lstStyle/>
        <a:p>
          <a:pPr rtl="1"/>
          <a:endParaRPr lang="ar-SA"/>
        </a:p>
      </dgm:t>
    </dgm:pt>
    <dgm:pt modelId="{AEE87D17-965F-4B23-8CC2-1F633A9067EA}">
      <dgm:prSet phldrT="[نص]"/>
      <dgm:spPr/>
      <dgm:t>
        <a:bodyPr/>
        <a:lstStyle/>
        <a:p>
          <a:pPr rtl="1"/>
          <a:r>
            <a:rPr lang="ar-SA" dirty="0" smtClean="0"/>
            <a:t>الكدمة</a:t>
          </a:r>
          <a:endParaRPr lang="ar-SA" dirty="0"/>
        </a:p>
      </dgm:t>
    </dgm:pt>
    <dgm:pt modelId="{D611CBFC-33ED-46CD-A1EF-B5CB97C063C4}" type="parTrans" cxnId="{8C8456E6-0929-4A00-A749-D8517C5B3072}">
      <dgm:prSet/>
      <dgm:spPr/>
      <dgm:t>
        <a:bodyPr/>
        <a:lstStyle/>
        <a:p>
          <a:pPr rtl="1"/>
          <a:endParaRPr lang="ar-SA"/>
        </a:p>
      </dgm:t>
    </dgm:pt>
    <dgm:pt modelId="{BDB176AE-008F-44D1-B3BA-EA5CB5E887B1}" type="sibTrans" cxnId="{8C8456E6-0929-4A00-A749-D8517C5B3072}">
      <dgm:prSet/>
      <dgm:spPr/>
      <dgm:t>
        <a:bodyPr/>
        <a:lstStyle/>
        <a:p>
          <a:pPr rtl="1"/>
          <a:endParaRPr lang="ar-SA"/>
        </a:p>
      </dgm:t>
    </dgm:pt>
    <dgm:pt modelId="{A6D2E7DF-66B7-4DBE-80EC-DC2B3748D221}">
      <dgm:prSet custT="1"/>
      <dgm:spPr/>
      <dgm:t>
        <a:bodyPr/>
        <a:lstStyle/>
        <a:p>
          <a:pPr marL="0" marR="0" indent="0" defTabSz="914400" rtl="1" eaLnBrk="1" fontAlgn="auto" latinLnBrk="0" hangingPunct="1">
            <a:lnSpc>
              <a:spcPct val="100000"/>
            </a:lnSpc>
            <a:spcBef>
              <a:spcPts val="0"/>
            </a:spcBef>
            <a:spcAft>
              <a:spcPts val="0"/>
            </a:spcAft>
            <a:buClrTx/>
            <a:buSzTx/>
            <a:buFontTx/>
            <a:buNone/>
            <a:tabLst/>
            <a:defRPr/>
          </a:pPr>
          <a:endParaRPr lang="ar-SA" sz="2500" dirty="0" smtClean="0"/>
        </a:p>
        <a:p>
          <a:pPr marL="0" marR="0" indent="0" defTabSz="914400" rtl="1" eaLnBrk="1" fontAlgn="auto" latinLnBrk="0" hangingPunct="1">
            <a:lnSpc>
              <a:spcPct val="100000"/>
            </a:lnSpc>
            <a:spcBef>
              <a:spcPts val="0"/>
            </a:spcBef>
            <a:spcAft>
              <a:spcPts val="0"/>
            </a:spcAft>
            <a:buClrTx/>
            <a:buSzTx/>
            <a:buFontTx/>
            <a:buNone/>
            <a:tabLst/>
            <a:defRPr/>
          </a:pPr>
          <a:r>
            <a:rPr lang="ar-SA" sz="4800" dirty="0" smtClean="0"/>
            <a:t>الخلع</a:t>
          </a:r>
        </a:p>
        <a:p>
          <a:pPr defTabSz="1333500" rtl="1">
            <a:lnSpc>
              <a:spcPct val="90000"/>
            </a:lnSpc>
            <a:spcBef>
              <a:spcPct val="0"/>
            </a:spcBef>
            <a:spcAft>
              <a:spcPct val="35000"/>
            </a:spcAft>
          </a:pPr>
          <a:endParaRPr lang="ar-SA" sz="2500" dirty="0"/>
        </a:p>
      </dgm:t>
    </dgm:pt>
    <dgm:pt modelId="{1C6E8875-BC03-428A-A539-3335B9A7C0DD}" type="parTrans" cxnId="{D9A225FE-5910-4647-81D3-4428E8609C28}">
      <dgm:prSet/>
      <dgm:spPr/>
      <dgm:t>
        <a:bodyPr/>
        <a:lstStyle/>
        <a:p>
          <a:pPr rtl="1"/>
          <a:endParaRPr lang="ar-SA"/>
        </a:p>
      </dgm:t>
    </dgm:pt>
    <dgm:pt modelId="{67930F0D-81FA-4229-9223-B8492E6FBF7F}" type="sibTrans" cxnId="{D9A225FE-5910-4647-81D3-4428E8609C28}">
      <dgm:prSet/>
      <dgm:spPr/>
      <dgm:t>
        <a:bodyPr/>
        <a:lstStyle/>
        <a:p>
          <a:pPr rtl="1"/>
          <a:endParaRPr lang="ar-SA"/>
        </a:p>
      </dgm:t>
    </dgm:pt>
    <dgm:pt modelId="{CE72E8F5-E4FE-4436-BCD2-53FC9EF3FD35}" type="pres">
      <dgm:prSet presAssocID="{FA32FC3A-BCDC-4557-843A-5BB120450571}" presName="hierChild1" presStyleCnt="0">
        <dgm:presLayoutVars>
          <dgm:chPref val="1"/>
          <dgm:dir/>
          <dgm:animOne val="branch"/>
          <dgm:animLvl val="lvl"/>
          <dgm:resizeHandles/>
        </dgm:presLayoutVars>
      </dgm:prSet>
      <dgm:spPr/>
      <dgm:t>
        <a:bodyPr/>
        <a:lstStyle/>
        <a:p>
          <a:pPr rtl="1"/>
          <a:endParaRPr lang="ar-SA"/>
        </a:p>
      </dgm:t>
    </dgm:pt>
    <dgm:pt modelId="{D9707B3A-B7A0-46C5-AB8F-6DC8C51F96A8}" type="pres">
      <dgm:prSet presAssocID="{97C89D0B-0718-4619-885D-48BBFEECE607}" presName="hierRoot1" presStyleCnt="0"/>
      <dgm:spPr/>
    </dgm:pt>
    <dgm:pt modelId="{2517CD20-F4EC-4B9B-8B3E-2E8F146D554F}" type="pres">
      <dgm:prSet presAssocID="{97C89D0B-0718-4619-885D-48BBFEECE607}" presName="composite" presStyleCnt="0"/>
      <dgm:spPr/>
    </dgm:pt>
    <dgm:pt modelId="{0C8046E8-362B-4ADC-9148-9F4E3D21F821}" type="pres">
      <dgm:prSet presAssocID="{97C89D0B-0718-4619-885D-48BBFEECE607}" presName="background" presStyleLbl="node0" presStyleIdx="0" presStyleCnt="1"/>
      <dgm:spPr/>
    </dgm:pt>
    <dgm:pt modelId="{2494D7D4-C0F6-459F-95B6-F6DD560C78F2}" type="pres">
      <dgm:prSet presAssocID="{97C89D0B-0718-4619-885D-48BBFEECE607}" presName="text" presStyleLbl="fgAcc0" presStyleIdx="0" presStyleCnt="1" custScaleX="174667">
        <dgm:presLayoutVars>
          <dgm:chPref val="3"/>
        </dgm:presLayoutVars>
      </dgm:prSet>
      <dgm:spPr/>
      <dgm:t>
        <a:bodyPr/>
        <a:lstStyle/>
        <a:p>
          <a:pPr rtl="1"/>
          <a:endParaRPr lang="ar-SA"/>
        </a:p>
      </dgm:t>
    </dgm:pt>
    <dgm:pt modelId="{9B5F7505-EBB2-4994-A722-D192B879F031}" type="pres">
      <dgm:prSet presAssocID="{97C89D0B-0718-4619-885D-48BBFEECE607}" presName="hierChild2" presStyleCnt="0"/>
      <dgm:spPr/>
    </dgm:pt>
    <dgm:pt modelId="{9B753092-B5FB-49F6-92C7-C3BF8AB72CEC}" type="pres">
      <dgm:prSet presAssocID="{58558037-DBBC-448D-8CF7-98D03A99770F}" presName="Name10" presStyleLbl="parChTrans1D2" presStyleIdx="0" presStyleCnt="3"/>
      <dgm:spPr/>
      <dgm:t>
        <a:bodyPr/>
        <a:lstStyle/>
        <a:p>
          <a:pPr rtl="1"/>
          <a:endParaRPr lang="ar-SA"/>
        </a:p>
      </dgm:t>
    </dgm:pt>
    <dgm:pt modelId="{7275B20D-B214-4E0F-A48A-F44BD6F8B1A0}" type="pres">
      <dgm:prSet presAssocID="{A8463322-70F4-4180-953A-54059FC9E4D2}" presName="hierRoot2" presStyleCnt="0"/>
      <dgm:spPr/>
    </dgm:pt>
    <dgm:pt modelId="{77ABDD5A-5020-426A-B682-3B4E3732AEFB}" type="pres">
      <dgm:prSet presAssocID="{A8463322-70F4-4180-953A-54059FC9E4D2}" presName="composite2" presStyleCnt="0"/>
      <dgm:spPr/>
    </dgm:pt>
    <dgm:pt modelId="{CB4E4B8B-A509-4F59-8AC3-BEB0ED7A880C}" type="pres">
      <dgm:prSet presAssocID="{A8463322-70F4-4180-953A-54059FC9E4D2}" presName="background2" presStyleLbl="node2" presStyleIdx="0" presStyleCnt="3"/>
      <dgm:spPr/>
    </dgm:pt>
    <dgm:pt modelId="{444BFDF2-4563-4CE6-ACCE-BECF7630BF7C}" type="pres">
      <dgm:prSet presAssocID="{A8463322-70F4-4180-953A-54059FC9E4D2}" presName="text2" presStyleLbl="fgAcc2" presStyleIdx="0" presStyleCnt="3">
        <dgm:presLayoutVars>
          <dgm:chPref val="3"/>
        </dgm:presLayoutVars>
      </dgm:prSet>
      <dgm:spPr/>
      <dgm:t>
        <a:bodyPr/>
        <a:lstStyle/>
        <a:p>
          <a:pPr rtl="1"/>
          <a:endParaRPr lang="ar-SA"/>
        </a:p>
      </dgm:t>
    </dgm:pt>
    <dgm:pt modelId="{E8E28796-FF80-4D74-9292-2DC9DA7A9F60}" type="pres">
      <dgm:prSet presAssocID="{A8463322-70F4-4180-953A-54059FC9E4D2}" presName="hierChild3" presStyleCnt="0"/>
      <dgm:spPr/>
    </dgm:pt>
    <dgm:pt modelId="{4EDC4799-A097-445D-85EF-0E2F4ED67A13}" type="pres">
      <dgm:prSet presAssocID="{1C6E8875-BC03-428A-A539-3335B9A7C0DD}" presName="Name10" presStyleLbl="parChTrans1D2" presStyleIdx="1" presStyleCnt="3"/>
      <dgm:spPr/>
      <dgm:t>
        <a:bodyPr/>
        <a:lstStyle/>
        <a:p>
          <a:pPr rtl="1"/>
          <a:endParaRPr lang="ar-SA"/>
        </a:p>
      </dgm:t>
    </dgm:pt>
    <dgm:pt modelId="{25E1797C-1FD2-421D-87FB-E61A5E783846}" type="pres">
      <dgm:prSet presAssocID="{A6D2E7DF-66B7-4DBE-80EC-DC2B3748D221}" presName="hierRoot2" presStyleCnt="0"/>
      <dgm:spPr/>
    </dgm:pt>
    <dgm:pt modelId="{2F108B48-5216-4B34-9896-B11FB0D9D87E}" type="pres">
      <dgm:prSet presAssocID="{A6D2E7DF-66B7-4DBE-80EC-DC2B3748D221}" presName="composite2" presStyleCnt="0"/>
      <dgm:spPr/>
    </dgm:pt>
    <dgm:pt modelId="{7949B16F-A96B-4339-B319-4057F22184DA}" type="pres">
      <dgm:prSet presAssocID="{A6D2E7DF-66B7-4DBE-80EC-DC2B3748D221}" presName="background2" presStyleLbl="node2" presStyleIdx="1" presStyleCnt="3"/>
      <dgm:spPr/>
    </dgm:pt>
    <dgm:pt modelId="{40CE4092-A414-4E16-9B14-770593D46C91}" type="pres">
      <dgm:prSet presAssocID="{A6D2E7DF-66B7-4DBE-80EC-DC2B3748D221}" presName="text2" presStyleLbl="fgAcc2" presStyleIdx="1" presStyleCnt="3" custLinFactNeighborX="1778" custLinFactNeighborY="-1349">
        <dgm:presLayoutVars>
          <dgm:chPref val="3"/>
        </dgm:presLayoutVars>
      </dgm:prSet>
      <dgm:spPr/>
      <dgm:t>
        <a:bodyPr/>
        <a:lstStyle/>
        <a:p>
          <a:pPr rtl="1"/>
          <a:endParaRPr lang="ar-SA"/>
        </a:p>
      </dgm:t>
    </dgm:pt>
    <dgm:pt modelId="{F224A22D-3761-4AE0-9420-BF39321C5B17}" type="pres">
      <dgm:prSet presAssocID="{A6D2E7DF-66B7-4DBE-80EC-DC2B3748D221}" presName="hierChild3" presStyleCnt="0"/>
      <dgm:spPr/>
    </dgm:pt>
    <dgm:pt modelId="{DF573023-7E79-4F46-8D10-C830D5C85B5F}" type="pres">
      <dgm:prSet presAssocID="{D611CBFC-33ED-46CD-A1EF-B5CB97C063C4}" presName="Name10" presStyleLbl="parChTrans1D2" presStyleIdx="2" presStyleCnt="3"/>
      <dgm:spPr/>
      <dgm:t>
        <a:bodyPr/>
        <a:lstStyle/>
        <a:p>
          <a:pPr rtl="1"/>
          <a:endParaRPr lang="ar-SA"/>
        </a:p>
      </dgm:t>
    </dgm:pt>
    <dgm:pt modelId="{9F9177E3-202A-4142-A735-200A00611531}" type="pres">
      <dgm:prSet presAssocID="{AEE87D17-965F-4B23-8CC2-1F633A9067EA}" presName="hierRoot2" presStyleCnt="0"/>
      <dgm:spPr/>
    </dgm:pt>
    <dgm:pt modelId="{8874A240-07F2-46DE-97EB-7CC88CE3F213}" type="pres">
      <dgm:prSet presAssocID="{AEE87D17-965F-4B23-8CC2-1F633A9067EA}" presName="composite2" presStyleCnt="0"/>
      <dgm:spPr/>
    </dgm:pt>
    <dgm:pt modelId="{0085055A-A935-4F93-B7D7-6BCE0F0CAA94}" type="pres">
      <dgm:prSet presAssocID="{AEE87D17-965F-4B23-8CC2-1F633A9067EA}" presName="background2" presStyleLbl="node2" presStyleIdx="2" presStyleCnt="3"/>
      <dgm:spPr/>
    </dgm:pt>
    <dgm:pt modelId="{C88C3B2D-BCFE-48BB-8A17-8920EF09CF61}" type="pres">
      <dgm:prSet presAssocID="{AEE87D17-965F-4B23-8CC2-1F633A9067EA}" presName="text2" presStyleLbl="fgAcc2" presStyleIdx="2" presStyleCnt="3">
        <dgm:presLayoutVars>
          <dgm:chPref val="3"/>
        </dgm:presLayoutVars>
      </dgm:prSet>
      <dgm:spPr/>
      <dgm:t>
        <a:bodyPr/>
        <a:lstStyle/>
        <a:p>
          <a:pPr rtl="1"/>
          <a:endParaRPr lang="ar-SA"/>
        </a:p>
      </dgm:t>
    </dgm:pt>
    <dgm:pt modelId="{DFCB3FDB-DEA7-4B39-B52B-07D3894F4D69}" type="pres">
      <dgm:prSet presAssocID="{AEE87D17-965F-4B23-8CC2-1F633A9067EA}" presName="hierChild3" presStyleCnt="0"/>
      <dgm:spPr/>
    </dgm:pt>
  </dgm:ptLst>
  <dgm:cxnLst>
    <dgm:cxn modelId="{D9A225FE-5910-4647-81D3-4428E8609C28}" srcId="{97C89D0B-0718-4619-885D-48BBFEECE607}" destId="{A6D2E7DF-66B7-4DBE-80EC-DC2B3748D221}" srcOrd="1" destOrd="0" parTransId="{1C6E8875-BC03-428A-A539-3335B9A7C0DD}" sibTransId="{67930F0D-81FA-4229-9223-B8492E6FBF7F}"/>
    <dgm:cxn modelId="{E903A355-AF8C-4625-9B4A-CC1721132850}" type="presOf" srcId="{AEE87D17-965F-4B23-8CC2-1F633A9067EA}" destId="{C88C3B2D-BCFE-48BB-8A17-8920EF09CF61}" srcOrd="0" destOrd="0" presId="urn:microsoft.com/office/officeart/2005/8/layout/hierarchy1"/>
    <dgm:cxn modelId="{44B1C854-F5E5-4BEB-828A-920D0ACB22B2}" type="presOf" srcId="{A8463322-70F4-4180-953A-54059FC9E4D2}" destId="{444BFDF2-4563-4CE6-ACCE-BECF7630BF7C}" srcOrd="0" destOrd="0" presId="urn:microsoft.com/office/officeart/2005/8/layout/hierarchy1"/>
    <dgm:cxn modelId="{886B7E62-158E-4D56-A79E-E87EC21CB929}" srcId="{97C89D0B-0718-4619-885D-48BBFEECE607}" destId="{A8463322-70F4-4180-953A-54059FC9E4D2}" srcOrd="0" destOrd="0" parTransId="{58558037-DBBC-448D-8CF7-98D03A99770F}" sibTransId="{CCA1700F-2222-403B-9D2A-124F67C7F958}"/>
    <dgm:cxn modelId="{8C8456E6-0929-4A00-A749-D8517C5B3072}" srcId="{97C89D0B-0718-4619-885D-48BBFEECE607}" destId="{AEE87D17-965F-4B23-8CC2-1F633A9067EA}" srcOrd="2" destOrd="0" parTransId="{D611CBFC-33ED-46CD-A1EF-B5CB97C063C4}" sibTransId="{BDB176AE-008F-44D1-B3BA-EA5CB5E887B1}"/>
    <dgm:cxn modelId="{34088A4A-DAF0-4687-943A-2555196B614C}" type="presOf" srcId="{97C89D0B-0718-4619-885D-48BBFEECE607}" destId="{2494D7D4-C0F6-459F-95B6-F6DD560C78F2}" srcOrd="0" destOrd="0" presId="urn:microsoft.com/office/officeart/2005/8/layout/hierarchy1"/>
    <dgm:cxn modelId="{76E41D57-D7BF-4541-B967-B1F054417E59}" type="presOf" srcId="{D611CBFC-33ED-46CD-A1EF-B5CB97C063C4}" destId="{DF573023-7E79-4F46-8D10-C830D5C85B5F}" srcOrd="0" destOrd="0" presId="urn:microsoft.com/office/officeart/2005/8/layout/hierarchy1"/>
    <dgm:cxn modelId="{C8715C36-831F-473B-839B-78A03B73E065}" type="presOf" srcId="{58558037-DBBC-448D-8CF7-98D03A99770F}" destId="{9B753092-B5FB-49F6-92C7-C3BF8AB72CEC}" srcOrd="0" destOrd="0" presId="urn:microsoft.com/office/officeart/2005/8/layout/hierarchy1"/>
    <dgm:cxn modelId="{8E6AB60B-3E7B-4D55-852C-3113A34B4628}" type="presOf" srcId="{FA32FC3A-BCDC-4557-843A-5BB120450571}" destId="{CE72E8F5-E4FE-4436-BCD2-53FC9EF3FD35}" srcOrd="0" destOrd="0" presId="urn:microsoft.com/office/officeart/2005/8/layout/hierarchy1"/>
    <dgm:cxn modelId="{FD6A81A6-53E6-4035-ACF6-3BCFC38FA5DC}" srcId="{FA32FC3A-BCDC-4557-843A-5BB120450571}" destId="{97C89D0B-0718-4619-885D-48BBFEECE607}" srcOrd="0" destOrd="0" parTransId="{E848ACBA-C3EA-4695-95A5-A44E8E699797}" sibTransId="{1C63FFAF-5042-43F2-BA77-EF24D2B179A6}"/>
    <dgm:cxn modelId="{BECCC69C-852B-4AB9-A041-91C5AFED5234}" type="presOf" srcId="{1C6E8875-BC03-428A-A539-3335B9A7C0DD}" destId="{4EDC4799-A097-445D-85EF-0E2F4ED67A13}" srcOrd="0" destOrd="0" presId="urn:microsoft.com/office/officeart/2005/8/layout/hierarchy1"/>
    <dgm:cxn modelId="{B3F0CA8B-E3F3-47D5-8E7E-92A172BE7DC0}" type="presOf" srcId="{A6D2E7DF-66B7-4DBE-80EC-DC2B3748D221}" destId="{40CE4092-A414-4E16-9B14-770593D46C91}" srcOrd="0" destOrd="0" presId="urn:microsoft.com/office/officeart/2005/8/layout/hierarchy1"/>
    <dgm:cxn modelId="{F7CCB2D0-252A-4E50-B2B9-C76F07DD266D}" type="presParOf" srcId="{CE72E8F5-E4FE-4436-BCD2-53FC9EF3FD35}" destId="{D9707B3A-B7A0-46C5-AB8F-6DC8C51F96A8}" srcOrd="0" destOrd="0" presId="urn:microsoft.com/office/officeart/2005/8/layout/hierarchy1"/>
    <dgm:cxn modelId="{F5FE8073-8624-41CA-B4DC-34B8E0C28362}" type="presParOf" srcId="{D9707B3A-B7A0-46C5-AB8F-6DC8C51F96A8}" destId="{2517CD20-F4EC-4B9B-8B3E-2E8F146D554F}" srcOrd="0" destOrd="0" presId="urn:microsoft.com/office/officeart/2005/8/layout/hierarchy1"/>
    <dgm:cxn modelId="{9C6309D8-E8E1-46C1-84B8-E089E939E13F}" type="presParOf" srcId="{2517CD20-F4EC-4B9B-8B3E-2E8F146D554F}" destId="{0C8046E8-362B-4ADC-9148-9F4E3D21F821}" srcOrd="0" destOrd="0" presId="urn:microsoft.com/office/officeart/2005/8/layout/hierarchy1"/>
    <dgm:cxn modelId="{D2D649EC-691C-45BD-92CD-9852F038C0DA}" type="presParOf" srcId="{2517CD20-F4EC-4B9B-8B3E-2E8F146D554F}" destId="{2494D7D4-C0F6-459F-95B6-F6DD560C78F2}" srcOrd="1" destOrd="0" presId="urn:microsoft.com/office/officeart/2005/8/layout/hierarchy1"/>
    <dgm:cxn modelId="{3252E62B-F567-4D99-B9AF-36326ED2955E}" type="presParOf" srcId="{D9707B3A-B7A0-46C5-AB8F-6DC8C51F96A8}" destId="{9B5F7505-EBB2-4994-A722-D192B879F031}" srcOrd="1" destOrd="0" presId="urn:microsoft.com/office/officeart/2005/8/layout/hierarchy1"/>
    <dgm:cxn modelId="{40BBBC59-6605-47FF-847A-E1E4FBC0F35C}" type="presParOf" srcId="{9B5F7505-EBB2-4994-A722-D192B879F031}" destId="{9B753092-B5FB-49F6-92C7-C3BF8AB72CEC}" srcOrd="0" destOrd="0" presId="urn:microsoft.com/office/officeart/2005/8/layout/hierarchy1"/>
    <dgm:cxn modelId="{4F4E79D9-D712-40D6-958A-EBFEFF7D2BBD}" type="presParOf" srcId="{9B5F7505-EBB2-4994-A722-D192B879F031}" destId="{7275B20D-B214-4E0F-A48A-F44BD6F8B1A0}" srcOrd="1" destOrd="0" presId="urn:microsoft.com/office/officeart/2005/8/layout/hierarchy1"/>
    <dgm:cxn modelId="{6EE8E157-0AA4-4651-9AB9-3A6269A46717}" type="presParOf" srcId="{7275B20D-B214-4E0F-A48A-F44BD6F8B1A0}" destId="{77ABDD5A-5020-426A-B682-3B4E3732AEFB}" srcOrd="0" destOrd="0" presId="urn:microsoft.com/office/officeart/2005/8/layout/hierarchy1"/>
    <dgm:cxn modelId="{FDF9D756-512D-4AC4-BDD5-ACA80C9006E1}" type="presParOf" srcId="{77ABDD5A-5020-426A-B682-3B4E3732AEFB}" destId="{CB4E4B8B-A509-4F59-8AC3-BEB0ED7A880C}" srcOrd="0" destOrd="0" presId="urn:microsoft.com/office/officeart/2005/8/layout/hierarchy1"/>
    <dgm:cxn modelId="{BE5B1500-21DB-447A-A5AE-B28D3C334E07}" type="presParOf" srcId="{77ABDD5A-5020-426A-B682-3B4E3732AEFB}" destId="{444BFDF2-4563-4CE6-ACCE-BECF7630BF7C}" srcOrd="1" destOrd="0" presId="urn:microsoft.com/office/officeart/2005/8/layout/hierarchy1"/>
    <dgm:cxn modelId="{2A5191EE-B539-4EB0-8E43-313B41DB35A9}" type="presParOf" srcId="{7275B20D-B214-4E0F-A48A-F44BD6F8B1A0}" destId="{E8E28796-FF80-4D74-9292-2DC9DA7A9F60}" srcOrd="1" destOrd="0" presId="urn:microsoft.com/office/officeart/2005/8/layout/hierarchy1"/>
    <dgm:cxn modelId="{1F721527-24EA-4283-9473-6AA27ED73939}" type="presParOf" srcId="{9B5F7505-EBB2-4994-A722-D192B879F031}" destId="{4EDC4799-A097-445D-85EF-0E2F4ED67A13}" srcOrd="2" destOrd="0" presId="urn:microsoft.com/office/officeart/2005/8/layout/hierarchy1"/>
    <dgm:cxn modelId="{3D061B39-3A0B-4E6A-A596-A97A9CEF91AA}" type="presParOf" srcId="{9B5F7505-EBB2-4994-A722-D192B879F031}" destId="{25E1797C-1FD2-421D-87FB-E61A5E783846}" srcOrd="3" destOrd="0" presId="urn:microsoft.com/office/officeart/2005/8/layout/hierarchy1"/>
    <dgm:cxn modelId="{D8FAD5DA-D587-45F3-A8FF-934A62BD2364}" type="presParOf" srcId="{25E1797C-1FD2-421D-87FB-E61A5E783846}" destId="{2F108B48-5216-4B34-9896-B11FB0D9D87E}" srcOrd="0" destOrd="0" presId="urn:microsoft.com/office/officeart/2005/8/layout/hierarchy1"/>
    <dgm:cxn modelId="{11A31E2D-AC31-44E0-83D4-EF021C30B487}" type="presParOf" srcId="{2F108B48-5216-4B34-9896-B11FB0D9D87E}" destId="{7949B16F-A96B-4339-B319-4057F22184DA}" srcOrd="0" destOrd="0" presId="urn:microsoft.com/office/officeart/2005/8/layout/hierarchy1"/>
    <dgm:cxn modelId="{756D25A6-9DBD-4276-83EA-94A687299EA3}" type="presParOf" srcId="{2F108B48-5216-4B34-9896-B11FB0D9D87E}" destId="{40CE4092-A414-4E16-9B14-770593D46C91}" srcOrd="1" destOrd="0" presId="urn:microsoft.com/office/officeart/2005/8/layout/hierarchy1"/>
    <dgm:cxn modelId="{5641DE72-AFCB-442A-9C61-CB42853BDBE9}" type="presParOf" srcId="{25E1797C-1FD2-421D-87FB-E61A5E783846}" destId="{F224A22D-3761-4AE0-9420-BF39321C5B17}" srcOrd="1" destOrd="0" presId="urn:microsoft.com/office/officeart/2005/8/layout/hierarchy1"/>
    <dgm:cxn modelId="{5E42C0B3-5ABE-4E98-BB96-CF80FCCF17CF}" type="presParOf" srcId="{9B5F7505-EBB2-4994-A722-D192B879F031}" destId="{DF573023-7E79-4F46-8D10-C830D5C85B5F}" srcOrd="4" destOrd="0" presId="urn:microsoft.com/office/officeart/2005/8/layout/hierarchy1"/>
    <dgm:cxn modelId="{46DB55A1-969D-40CF-BE53-A563E2F5DD26}" type="presParOf" srcId="{9B5F7505-EBB2-4994-A722-D192B879F031}" destId="{9F9177E3-202A-4142-A735-200A00611531}" srcOrd="5" destOrd="0" presId="urn:microsoft.com/office/officeart/2005/8/layout/hierarchy1"/>
    <dgm:cxn modelId="{D1ABFB6D-0196-4057-AE2B-7F8981B50B73}" type="presParOf" srcId="{9F9177E3-202A-4142-A735-200A00611531}" destId="{8874A240-07F2-46DE-97EB-7CC88CE3F213}" srcOrd="0" destOrd="0" presId="urn:microsoft.com/office/officeart/2005/8/layout/hierarchy1"/>
    <dgm:cxn modelId="{B14C494A-AC70-4B86-99AB-F9EBABB1EE45}" type="presParOf" srcId="{8874A240-07F2-46DE-97EB-7CC88CE3F213}" destId="{0085055A-A935-4F93-B7D7-6BCE0F0CAA94}" srcOrd="0" destOrd="0" presId="urn:microsoft.com/office/officeart/2005/8/layout/hierarchy1"/>
    <dgm:cxn modelId="{74B4878F-4ECD-46C7-9662-8895C30412F3}" type="presParOf" srcId="{8874A240-07F2-46DE-97EB-7CC88CE3F213}" destId="{C88C3B2D-BCFE-48BB-8A17-8920EF09CF61}" srcOrd="1" destOrd="0" presId="urn:microsoft.com/office/officeart/2005/8/layout/hierarchy1"/>
    <dgm:cxn modelId="{567826FA-19B4-4641-B7A9-4F49AF861B54}" type="presParOf" srcId="{9F9177E3-202A-4142-A735-200A00611531}" destId="{DFCB3FDB-DEA7-4B39-B52B-07D3894F4D69}"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573023-7E79-4F46-8D10-C830D5C85B5F}">
      <dsp:nvSpPr>
        <dsp:cNvPr id="0" name=""/>
        <dsp:cNvSpPr/>
      </dsp:nvSpPr>
      <dsp:spPr>
        <a:xfrm>
          <a:off x="3690937" y="1835844"/>
          <a:ext cx="2619374" cy="623292"/>
        </a:xfrm>
        <a:custGeom>
          <a:avLst/>
          <a:gdLst/>
          <a:ahLst/>
          <a:cxnLst/>
          <a:rect l="0" t="0" r="0" b="0"/>
          <a:pathLst>
            <a:path>
              <a:moveTo>
                <a:pt x="0" y="0"/>
              </a:moveTo>
              <a:lnTo>
                <a:pt x="0" y="424755"/>
              </a:lnTo>
              <a:lnTo>
                <a:pt x="2619374" y="424755"/>
              </a:lnTo>
              <a:lnTo>
                <a:pt x="2619374" y="6232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C4799-A097-445D-85EF-0E2F4ED67A13}">
      <dsp:nvSpPr>
        <dsp:cNvPr id="0" name=""/>
        <dsp:cNvSpPr/>
      </dsp:nvSpPr>
      <dsp:spPr>
        <a:xfrm>
          <a:off x="3645217" y="1835844"/>
          <a:ext cx="91440" cy="604933"/>
        </a:xfrm>
        <a:custGeom>
          <a:avLst/>
          <a:gdLst/>
          <a:ahLst/>
          <a:cxnLst/>
          <a:rect l="0" t="0" r="0" b="0"/>
          <a:pathLst>
            <a:path>
              <a:moveTo>
                <a:pt x="45720" y="0"/>
              </a:moveTo>
              <a:lnTo>
                <a:pt x="45720" y="406397"/>
              </a:lnTo>
              <a:lnTo>
                <a:pt x="83824" y="406397"/>
              </a:lnTo>
              <a:lnTo>
                <a:pt x="83824" y="60493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53092-B5FB-49F6-92C7-C3BF8AB72CEC}">
      <dsp:nvSpPr>
        <dsp:cNvPr id="0" name=""/>
        <dsp:cNvSpPr/>
      </dsp:nvSpPr>
      <dsp:spPr>
        <a:xfrm>
          <a:off x="1071562" y="1835844"/>
          <a:ext cx="2619374" cy="623292"/>
        </a:xfrm>
        <a:custGeom>
          <a:avLst/>
          <a:gdLst/>
          <a:ahLst/>
          <a:cxnLst/>
          <a:rect l="0" t="0" r="0" b="0"/>
          <a:pathLst>
            <a:path>
              <a:moveTo>
                <a:pt x="2619374" y="0"/>
              </a:moveTo>
              <a:lnTo>
                <a:pt x="2619374" y="424755"/>
              </a:lnTo>
              <a:lnTo>
                <a:pt x="0" y="424755"/>
              </a:lnTo>
              <a:lnTo>
                <a:pt x="0" y="62329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8046E8-362B-4ADC-9148-9F4E3D21F821}">
      <dsp:nvSpPr>
        <dsp:cNvPr id="0" name=""/>
        <dsp:cNvSpPr/>
      </dsp:nvSpPr>
      <dsp:spPr>
        <a:xfrm>
          <a:off x="1819271" y="474960"/>
          <a:ext cx="3743332" cy="13608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4D7D4-C0F6-459F-95B6-F6DD560C78F2}">
      <dsp:nvSpPr>
        <dsp:cNvPr id="0" name=""/>
        <dsp:cNvSpPr/>
      </dsp:nvSpPr>
      <dsp:spPr>
        <a:xfrm>
          <a:off x="2057396" y="701178"/>
          <a:ext cx="3743332" cy="1360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rtl="1">
            <a:lnSpc>
              <a:spcPct val="90000"/>
            </a:lnSpc>
            <a:spcBef>
              <a:spcPct val="0"/>
            </a:spcBef>
            <a:spcAft>
              <a:spcPct val="35000"/>
            </a:spcAft>
          </a:pPr>
          <a:r>
            <a:rPr lang="ar-SA" sz="6100" kern="1200" dirty="0" smtClean="0"/>
            <a:t>نتائج السقوط</a:t>
          </a:r>
          <a:endParaRPr lang="ar-SA" sz="6100" kern="1200" dirty="0"/>
        </a:p>
      </dsp:txBody>
      <dsp:txXfrm>
        <a:off x="2057396" y="701178"/>
        <a:ext cx="3743332" cy="1360884"/>
      </dsp:txXfrm>
    </dsp:sp>
    <dsp:sp modelId="{CB4E4B8B-A509-4F59-8AC3-BEB0ED7A880C}">
      <dsp:nvSpPr>
        <dsp:cNvPr id="0" name=""/>
        <dsp:cNvSpPr/>
      </dsp:nvSpPr>
      <dsp:spPr>
        <a:xfrm>
          <a:off x="0" y="2459136"/>
          <a:ext cx="2143125" cy="13608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BFDF2-4563-4CE6-ACCE-BECF7630BF7C}">
      <dsp:nvSpPr>
        <dsp:cNvPr id="0" name=""/>
        <dsp:cNvSpPr/>
      </dsp:nvSpPr>
      <dsp:spPr>
        <a:xfrm>
          <a:off x="238125" y="2685355"/>
          <a:ext cx="2143125" cy="13608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kern="1200" dirty="0" smtClean="0"/>
            <a:t>الكسر</a:t>
          </a:r>
          <a:endParaRPr lang="ar-SA" sz="4800" kern="1200" dirty="0"/>
        </a:p>
      </dsp:txBody>
      <dsp:txXfrm>
        <a:off x="238125" y="2685355"/>
        <a:ext cx="2143125" cy="1360884"/>
      </dsp:txXfrm>
    </dsp:sp>
    <dsp:sp modelId="{7949B16F-A96B-4339-B319-4057F22184DA}">
      <dsp:nvSpPr>
        <dsp:cNvPr id="0" name=""/>
        <dsp:cNvSpPr/>
      </dsp:nvSpPr>
      <dsp:spPr>
        <a:xfrm>
          <a:off x="2657479" y="2440778"/>
          <a:ext cx="2143125" cy="13608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E4092-A414-4E16-9B14-770593D46C91}">
      <dsp:nvSpPr>
        <dsp:cNvPr id="0" name=""/>
        <dsp:cNvSpPr/>
      </dsp:nvSpPr>
      <dsp:spPr>
        <a:xfrm>
          <a:off x="2895604" y="2666997"/>
          <a:ext cx="2143125" cy="13608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lang="ar-SA" sz="2500" kern="1200" dirty="0" smtClean="0"/>
        </a:p>
        <a:p>
          <a:pPr marL="0" marR="0" lvl="0" indent="0" algn="ctr" defTabSz="914400" rtl="1" eaLnBrk="1" fontAlgn="auto" latinLnBrk="0" hangingPunct="1">
            <a:lnSpc>
              <a:spcPct val="100000"/>
            </a:lnSpc>
            <a:spcBef>
              <a:spcPct val="0"/>
            </a:spcBef>
            <a:spcAft>
              <a:spcPts val="0"/>
            </a:spcAft>
            <a:buClrTx/>
            <a:buSzTx/>
            <a:buFontTx/>
            <a:buNone/>
            <a:tabLst/>
            <a:defRPr/>
          </a:pPr>
          <a:r>
            <a:rPr lang="ar-SA" sz="4800" kern="1200" dirty="0" smtClean="0"/>
            <a:t>الخلع</a:t>
          </a:r>
        </a:p>
        <a:p>
          <a:pPr lvl="0" algn="ctr" defTabSz="1333500" rtl="1">
            <a:lnSpc>
              <a:spcPct val="90000"/>
            </a:lnSpc>
            <a:spcBef>
              <a:spcPct val="0"/>
            </a:spcBef>
            <a:spcAft>
              <a:spcPct val="35000"/>
            </a:spcAft>
          </a:pPr>
          <a:endParaRPr lang="ar-SA" sz="2500" kern="1200" dirty="0"/>
        </a:p>
      </dsp:txBody>
      <dsp:txXfrm>
        <a:off x="2895604" y="2666997"/>
        <a:ext cx="2143125" cy="1360884"/>
      </dsp:txXfrm>
    </dsp:sp>
    <dsp:sp modelId="{0085055A-A935-4F93-B7D7-6BCE0F0CAA94}">
      <dsp:nvSpPr>
        <dsp:cNvPr id="0" name=""/>
        <dsp:cNvSpPr/>
      </dsp:nvSpPr>
      <dsp:spPr>
        <a:xfrm>
          <a:off x="5238749" y="2459136"/>
          <a:ext cx="2143125" cy="13608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8C3B2D-BCFE-48BB-8A17-8920EF09CF61}">
      <dsp:nvSpPr>
        <dsp:cNvPr id="0" name=""/>
        <dsp:cNvSpPr/>
      </dsp:nvSpPr>
      <dsp:spPr>
        <a:xfrm>
          <a:off x="5476874" y="2685355"/>
          <a:ext cx="2143125" cy="136088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rtl="1">
            <a:lnSpc>
              <a:spcPct val="90000"/>
            </a:lnSpc>
            <a:spcBef>
              <a:spcPct val="0"/>
            </a:spcBef>
            <a:spcAft>
              <a:spcPct val="35000"/>
            </a:spcAft>
          </a:pPr>
          <a:r>
            <a:rPr lang="ar-SA" sz="6100" kern="1200" dirty="0" smtClean="0"/>
            <a:t>الكدمة</a:t>
          </a:r>
          <a:endParaRPr lang="ar-SA" sz="6100" kern="1200" dirty="0"/>
        </a:p>
      </dsp:txBody>
      <dsp:txXfrm>
        <a:off x="5476874" y="2685355"/>
        <a:ext cx="2143125" cy="13608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998CCA05-680A-4EB2-B4F2-16C0BCC1D77F}" type="datetimeFigureOut">
              <a:rPr lang="ar-SA"/>
              <a:pPr>
                <a:defRPr/>
              </a:pPr>
              <a:t>11/06/37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1E3C6035-75F9-4707-91A4-67112F4DC364}"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a:lstStyle/>
          <a:p>
            <a:endParaRPr lang="ar-SA" smtClean="0"/>
          </a:p>
        </p:txBody>
      </p:sp>
      <p:sp>
        <p:nvSpPr>
          <p:cNvPr id="3891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DD367-7286-4067-B71E-90AD120C2DFE}" type="slidenum">
              <a:rPr lang="ar-SA" smtClean="0"/>
              <a:pPr/>
              <a:t>3</a:t>
            </a:fld>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4E1A273-0626-4A9F-9606-DBF52DB5C83E}" type="slidenum">
              <a:rPr lang="ar-SA" smtClean="0"/>
              <a:pPr/>
              <a:t>24</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a:lstStyle/>
          <a:p>
            <a:pPr eaLnBrk="1" hangingPunct="1">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مستطيل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مستطيل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مستطيل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مستطيل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مستطيل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مستطيل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مستطيل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مستطيل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مستطيل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smtClean="0"/>
              <a:t>انقر لتحرير نمط العنوان الثانوي الرئيسي</a:t>
            </a:r>
            <a:endParaRPr lang="en-US"/>
          </a:p>
        </p:txBody>
      </p:sp>
      <p:sp>
        <p:nvSpPr>
          <p:cNvPr id="15" name="عنصر نائب للتاريخ 27"/>
          <p:cNvSpPr>
            <a:spLocks noGrp="1"/>
          </p:cNvSpPr>
          <p:nvPr>
            <p:ph type="dt" sz="half" idx="10"/>
          </p:nvPr>
        </p:nvSpPr>
        <p:spPr/>
        <p:txBody>
          <a:bodyPr/>
          <a:lstStyle>
            <a:lvl1pPr>
              <a:defRPr/>
            </a:lvl1pPr>
            <a:extLst/>
          </a:lstStyle>
          <a:p>
            <a:pPr>
              <a:defRPr/>
            </a:pPr>
            <a:fld id="{C38FF43C-D981-4CC5-8EC2-6CBEC617FBCE}" type="datetimeFigureOut">
              <a:rPr lang="ar-SA"/>
              <a:pPr>
                <a:defRPr/>
              </a:pPr>
              <a:t>11/06/37</a:t>
            </a:fld>
            <a:endParaRPr lang="ar-SA"/>
          </a:p>
        </p:txBody>
      </p:sp>
      <p:sp>
        <p:nvSpPr>
          <p:cNvPr id="16" name="عنصر نائب للتذييل 16"/>
          <p:cNvSpPr>
            <a:spLocks noGrp="1"/>
          </p:cNvSpPr>
          <p:nvPr>
            <p:ph type="ftr" sz="quarter" idx="11"/>
          </p:nvPr>
        </p:nvSpPr>
        <p:spPr/>
        <p:txBody>
          <a:bodyPr/>
          <a:lstStyle>
            <a:lvl1pPr>
              <a:defRPr/>
            </a:lvl1pPr>
            <a:extLst/>
          </a:lstStyle>
          <a:p>
            <a:pPr>
              <a:defRPr/>
            </a:pPr>
            <a:endParaRPr lang="ar-SA"/>
          </a:p>
        </p:txBody>
      </p:sp>
      <p:sp>
        <p:nvSpPr>
          <p:cNvPr id="17" name="عنصر نائب لرقم الشريحة 28"/>
          <p:cNvSpPr>
            <a:spLocks noGrp="1"/>
          </p:cNvSpPr>
          <p:nvPr>
            <p:ph type="sldNum" sz="quarter" idx="12"/>
          </p:nvPr>
        </p:nvSpPr>
        <p:spPr/>
        <p:txBody>
          <a:bodyPr/>
          <a:lstStyle>
            <a:lvl1pPr>
              <a:defRPr/>
            </a:lvl1pPr>
            <a:extLst/>
          </a:lstStyle>
          <a:p>
            <a:pPr>
              <a:defRPr/>
            </a:pPr>
            <a:fld id="{16FD1067-6CC5-44D4-9EED-3FF6E6F1373A}"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8941ADF1-A34A-4524-B3B6-E81CB33922AB}" type="datetimeFigureOut">
              <a:rPr lang="ar-SA"/>
              <a:pPr>
                <a:defRPr/>
              </a:pPr>
              <a:t>11/06/37</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84759184-21CF-46F9-B08B-251178EE311A}"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AAAC3E7E-D2A7-4787-B057-14AC2E044FB2}" type="datetimeFigureOut">
              <a:rPr lang="ar-SA"/>
              <a:pPr>
                <a:defRPr/>
              </a:pPr>
              <a:t>11/06/37</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BD419E55-813A-4E57-A460-2927550643AE}" type="slidenum">
              <a:rPr lang="ar-SA"/>
              <a:pPr>
                <a:defRPr/>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8D441568-5A07-4D8B-8121-BD37B8E6AF5D}" type="datetimeFigureOut">
              <a:rPr lang="ar-SA"/>
              <a:pPr>
                <a:defRPr/>
              </a:pPr>
              <a:t>11/06/37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0DA64CEA-EC3A-455F-B3F3-1F6E0A0D0AA2}" type="slidenum">
              <a:rPr lang="ar-SA"/>
              <a:pPr>
                <a:defRPr/>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82F128C8-B7AD-4264-A64C-32FFD7757CF5}" type="datetimeFigureOut">
              <a:rPr lang="ar-SA"/>
              <a:pPr>
                <a:defRPr/>
              </a:pPr>
              <a:t>11/06/37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EAC388E1-4BF2-4D6E-AF65-D5B21B4D6A00}" type="slidenum">
              <a:rPr lang="ar-SA"/>
              <a:pPr>
                <a:defRPr/>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46A4398B-5915-4C52-A220-C2EECA55E80C}" type="datetimeFigureOut">
              <a:rPr lang="ar-SA"/>
              <a:pPr>
                <a:defRPr/>
              </a:pPr>
              <a:t>11/06/37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A6E375E-35DE-491D-886D-C24E1432225E}" type="slidenum">
              <a:rPr lang="ar-SA"/>
              <a:pPr>
                <a:defRPr/>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5C3B497D-01DE-4259-8F17-B4DCA6A54659}" type="datetimeFigureOut">
              <a:rPr lang="ar-SA"/>
              <a:pPr>
                <a:defRPr/>
              </a:pPr>
              <a:t>11/06/37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58716770-C97A-4AAA-98E2-E50E5A4152D3}" type="slidenum">
              <a:rPr lang="ar-SA"/>
              <a:pPr>
                <a:defRPr/>
              </a:pPr>
              <a:t>‹#›</a:t>
            </a:fld>
            <a:endParaRPr lang="ar-S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19A5040E-1833-40F8-985D-7E3CBE5EBA2C}" type="datetimeFigureOut">
              <a:rPr lang="ar-SA"/>
              <a:pPr>
                <a:defRPr/>
              </a:pPr>
              <a:t>11/06/37</a:t>
            </a:fld>
            <a:endParaRPr lang="ar-SA"/>
          </a:p>
        </p:txBody>
      </p:sp>
      <p:sp>
        <p:nvSpPr>
          <p:cNvPr id="8" name="عنصر نائب للتذييل 4"/>
          <p:cNvSpPr>
            <a:spLocks noGrp="1"/>
          </p:cNvSpPr>
          <p:nvPr>
            <p:ph type="ftr" sz="quarter" idx="11"/>
          </p:nvPr>
        </p:nvSpPr>
        <p:spPr/>
        <p:txBody>
          <a:bodyPr/>
          <a:lstStyle>
            <a:lvl1pPr>
              <a:defRPr/>
            </a:lvl1pPr>
          </a:lstStyle>
          <a:p>
            <a:pPr>
              <a:defRPr/>
            </a:pP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5E1B010F-9996-4866-9C14-662BE340BE9B}" type="slidenum">
              <a:rPr lang="ar-SA"/>
              <a:pPr>
                <a:defRPr/>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A820D4D1-DC5B-4261-9223-9ECC5EF57130}" type="datetimeFigureOut">
              <a:rPr lang="ar-SA"/>
              <a:pPr>
                <a:defRPr/>
              </a:pPr>
              <a:t>11/06/37</a:t>
            </a:fld>
            <a:endParaRPr lang="ar-SA"/>
          </a:p>
        </p:txBody>
      </p:sp>
      <p:sp>
        <p:nvSpPr>
          <p:cNvPr id="4" name="عنصر نائب للتذييل 4"/>
          <p:cNvSpPr>
            <a:spLocks noGrp="1"/>
          </p:cNvSpPr>
          <p:nvPr>
            <p:ph type="ftr" sz="quarter" idx="11"/>
          </p:nvPr>
        </p:nvSpPr>
        <p:spPr/>
        <p:txBody>
          <a:bodyPr/>
          <a:lstStyle>
            <a:lvl1pPr>
              <a:defRPr/>
            </a:lvl1pPr>
          </a:lstStyle>
          <a:p>
            <a:pPr>
              <a:defRPr/>
            </a:pP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A2647C94-9616-4572-A9B3-20D65933B050}" type="slidenum">
              <a:rPr lang="ar-SA"/>
              <a:pPr>
                <a:defRPr/>
              </a:pPr>
              <a:t>‹#›</a:t>
            </a:fld>
            <a:endParaRPr lang="ar-S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2FA6F358-50FB-4A72-AE2A-0A3DDF3C25E5}" type="datetimeFigureOut">
              <a:rPr lang="ar-SA"/>
              <a:pPr>
                <a:defRPr/>
              </a:pPr>
              <a:t>11/06/37</a:t>
            </a:fld>
            <a:endParaRPr lang="ar-SA"/>
          </a:p>
        </p:txBody>
      </p:sp>
      <p:sp>
        <p:nvSpPr>
          <p:cNvPr id="3" name="عنصر نائب للتذييل 4"/>
          <p:cNvSpPr>
            <a:spLocks noGrp="1"/>
          </p:cNvSpPr>
          <p:nvPr>
            <p:ph type="ftr" sz="quarter" idx="11"/>
          </p:nvPr>
        </p:nvSpPr>
        <p:spPr/>
        <p:txBody>
          <a:bodyPr/>
          <a:lstStyle>
            <a:lvl1pPr>
              <a:defRPr/>
            </a:lvl1pPr>
          </a:lstStyle>
          <a:p>
            <a:pPr>
              <a:defRPr/>
            </a:pP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415357AB-77D5-469F-B9AE-514B060D173F}" type="slidenum">
              <a:rPr lang="ar-SA"/>
              <a:pPr>
                <a:defRPr/>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ED80BBCF-B0FD-40CD-9448-811C443F4DD5}" type="datetimeFigureOut">
              <a:rPr lang="ar-SA"/>
              <a:pPr>
                <a:defRPr/>
              </a:pPr>
              <a:t>11/06/37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07AF9D2F-26C7-4D1B-929C-504A8BA13464}"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fld id="{B6D8CF0F-1FD1-4678-98F6-B9C10C72B9E1}" type="datetimeFigureOut">
              <a:rPr lang="ar-SA"/>
              <a:pPr>
                <a:defRPr/>
              </a:pPr>
              <a:t>11/06/37</a:t>
            </a:fld>
            <a:endParaRPr lang="ar-SA"/>
          </a:p>
        </p:txBody>
      </p:sp>
      <p:sp>
        <p:nvSpPr>
          <p:cNvPr id="5" name="عنصر نائب للتذييل 2"/>
          <p:cNvSpPr>
            <a:spLocks noGrp="1"/>
          </p:cNvSpPr>
          <p:nvPr>
            <p:ph type="ftr" sz="quarter" idx="11"/>
          </p:nvPr>
        </p:nvSpPr>
        <p:spPr/>
        <p:txBody>
          <a:bodyPr/>
          <a:lstStyle>
            <a:lvl1pPr>
              <a:defRPr/>
            </a:lvl1pPr>
          </a:lstStyle>
          <a:p>
            <a:pPr>
              <a:defRPr/>
            </a:pPr>
            <a:endParaRPr lang="ar-SA"/>
          </a:p>
        </p:txBody>
      </p:sp>
      <p:sp>
        <p:nvSpPr>
          <p:cNvPr id="6" name="عنصر نائب لرقم الشريحة 22"/>
          <p:cNvSpPr>
            <a:spLocks noGrp="1"/>
          </p:cNvSpPr>
          <p:nvPr>
            <p:ph type="sldNum" sz="quarter" idx="12"/>
          </p:nvPr>
        </p:nvSpPr>
        <p:spPr/>
        <p:txBody>
          <a:bodyPr/>
          <a:lstStyle>
            <a:lvl1pPr>
              <a:defRPr/>
            </a:lvl1pPr>
          </a:lstStyle>
          <a:p>
            <a:pPr>
              <a:defRPr/>
            </a:pPr>
            <a:fld id="{A940C0B8-5E7D-4719-BB8D-7518356942C4}" type="slidenum">
              <a:rPr lang="ar-SA"/>
              <a:pPr>
                <a:defRPr/>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4385214-26D0-41B4-B35D-BDD1A09DFA19}" type="datetimeFigureOut">
              <a:rPr lang="ar-SA"/>
              <a:pPr>
                <a:defRPr/>
              </a:pPr>
              <a:t>11/06/37</a:t>
            </a:fld>
            <a:endParaRPr lang="ar-SA"/>
          </a:p>
        </p:txBody>
      </p:sp>
      <p:sp>
        <p:nvSpPr>
          <p:cNvPr id="6" name="عنصر نائب للتذييل 4"/>
          <p:cNvSpPr>
            <a:spLocks noGrp="1"/>
          </p:cNvSpPr>
          <p:nvPr>
            <p:ph type="ftr" sz="quarter" idx="11"/>
          </p:nvPr>
        </p:nvSpPr>
        <p:spPr/>
        <p:txBody>
          <a:bodyPr/>
          <a:lstStyle>
            <a:lvl1pPr>
              <a:defRPr/>
            </a:lvl1pPr>
          </a:lstStyle>
          <a:p>
            <a:pPr>
              <a:defRPr/>
            </a:pP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94909D50-A4B6-4563-ABBD-25644A16A6D9}" type="slidenum">
              <a:rPr lang="ar-SA"/>
              <a:pPr>
                <a:defRPr/>
              </a:pPr>
              <a:t>‹#›</a:t>
            </a:fld>
            <a:endParaRPr lang="ar-S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5C97D33E-B2A6-4799-A75D-3E8899CECFD4}" type="datetimeFigureOut">
              <a:rPr lang="ar-SA"/>
              <a:pPr>
                <a:defRPr/>
              </a:pPr>
              <a:t>11/06/37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5B50C88F-9049-4490-965F-8086951E40D9}" type="slidenum">
              <a:rPr lang="ar-SA"/>
              <a:pPr>
                <a:defRPr/>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61277662-0BFE-4F82-A5C0-DBEFB50C33FD}" type="datetimeFigureOut">
              <a:rPr lang="ar-SA"/>
              <a:pPr>
                <a:defRPr/>
              </a:pPr>
              <a:t>11/06/37</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82DB5473-85B0-496E-857C-CE254482B9F7}"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شكل حر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شكل حر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شكل حر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شكل حر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شكل حر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شكل حر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شكل حر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شكل حر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شكل حر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شكل حر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شكل حر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شكل حر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شكل حر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شكل حر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شكل حر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مستطيل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مستطيل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مستطيل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مستطيل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مستطيل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مستطيل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عنصر نائب للنص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smtClean="0"/>
              <a:t>انقر لتحرير أنماط النص الرئيسي</a:t>
            </a:r>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ar-SA" smtClean="0"/>
              <a:t>انقر لتحرير نمط العنوان الرئيسي</a:t>
            </a:r>
            <a:endParaRPr lang="en-US"/>
          </a:p>
        </p:txBody>
      </p:sp>
      <p:sp>
        <p:nvSpPr>
          <p:cNvPr id="25" name="عنصر نائب للتاريخ 3"/>
          <p:cNvSpPr>
            <a:spLocks noGrp="1"/>
          </p:cNvSpPr>
          <p:nvPr>
            <p:ph type="dt" sz="half" idx="10"/>
          </p:nvPr>
        </p:nvSpPr>
        <p:spPr/>
        <p:txBody>
          <a:bodyPr/>
          <a:lstStyle>
            <a:lvl1pPr>
              <a:defRPr/>
            </a:lvl1pPr>
            <a:extLst/>
          </a:lstStyle>
          <a:p>
            <a:pPr>
              <a:defRPr/>
            </a:pPr>
            <a:fld id="{E325F8A8-F87D-4257-AA12-B2D5F2429ACB}" type="datetimeFigureOut">
              <a:rPr lang="ar-SA"/>
              <a:pPr>
                <a:defRPr/>
              </a:pPr>
              <a:t>11/06/37</a:t>
            </a:fld>
            <a:endParaRPr lang="ar-SA"/>
          </a:p>
        </p:txBody>
      </p:sp>
      <p:sp>
        <p:nvSpPr>
          <p:cNvPr id="26" name="عنصر نائب للتذييل 4"/>
          <p:cNvSpPr>
            <a:spLocks noGrp="1"/>
          </p:cNvSpPr>
          <p:nvPr>
            <p:ph type="ftr" sz="quarter" idx="11"/>
          </p:nvPr>
        </p:nvSpPr>
        <p:spPr/>
        <p:txBody>
          <a:bodyPr/>
          <a:lstStyle>
            <a:lvl1pPr>
              <a:defRPr/>
            </a:lvl1pPr>
            <a:extLst/>
          </a:lstStyle>
          <a:p>
            <a:pPr>
              <a:defRPr/>
            </a:pPr>
            <a:endParaRPr lang="ar-SA"/>
          </a:p>
        </p:txBody>
      </p:sp>
      <p:sp>
        <p:nvSpPr>
          <p:cNvPr id="27" name="عنصر نائب لرقم الشريحة 5"/>
          <p:cNvSpPr>
            <a:spLocks noGrp="1"/>
          </p:cNvSpPr>
          <p:nvPr>
            <p:ph type="sldNum" sz="quarter" idx="12"/>
          </p:nvPr>
        </p:nvSpPr>
        <p:spPr/>
        <p:txBody>
          <a:bodyPr/>
          <a:lstStyle>
            <a:lvl1pPr>
              <a:defRPr/>
            </a:lvl1pPr>
            <a:extLst/>
          </a:lstStyle>
          <a:p>
            <a:pPr>
              <a:defRPr/>
            </a:pPr>
            <a:fld id="{48886AAE-AB45-46EE-B113-7EBF0E2A49EB}"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lvl1pPr>
              <a:defRPr/>
            </a:lvl1pPr>
            <a:extLst/>
          </a:lstStyle>
          <a:p>
            <a:pPr>
              <a:defRPr/>
            </a:pPr>
            <a:fld id="{E6DB415B-641D-40F8-84B3-F08069A929AB}" type="datetimeFigureOut">
              <a:rPr lang="ar-SA"/>
              <a:pPr>
                <a:defRPr/>
              </a:pPr>
              <a:t>11/06/37</a:t>
            </a:fld>
            <a:endParaRPr lang="ar-SA"/>
          </a:p>
        </p:txBody>
      </p:sp>
      <p:sp>
        <p:nvSpPr>
          <p:cNvPr id="6" name="عنصر نائب للتذييل 5"/>
          <p:cNvSpPr>
            <a:spLocks noGrp="1"/>
          </p:cNvSpPr>
          <p:nvPr>
            <p:ph type="ftr" sz="quarter" idx="11"/>
          </p:nvPr>
        </p:nvSpPr>
        <p:spPr/>
        <p:txBody>
          <a:bodyPr/>
          <a:lstStyle>
            <a:lvl1pPr>
              <a:defRPr/>
            </a:lvl1pPr>
            <a:extLst/>
          </a:lstStyle>
          <a:p>
            <a:pPr>
              <a:defRPr/>
            </a:pPr>
            <a:endParaRPr lang="ar-SA"/>
          </a:p>
        </p:txBody>
      </p:sp>
      <p:sp>
        <p:nvSpPr>
          <p:cNvPr id="7" name="عنصر نائب لرقم الشريحة 6"/>
          <p:cNvSpPr>
            <a:spLocks noGrp="1"/>
          </p:cNvSpPr>
          <p:nvPr>
            <p:ph type="sldNum" sz="quarter" idx="12"/>
          </p:nvPr>
        </p:nvSpPr>
        <p:spPr/>
        <p:txBody>
          <a:bodyPr/>
          <a:lstStyle>
            <a:lvl1pPr>
              <a:defRPr/>
            </a:lvl1pPr>
            <a:extLst/>
          </a:lstStyle>
          <a:p>
            <a:pPr>
              <a:defRPr/>
            </a:pPr>
            <a:fld id="{27E35E8F-874E-46EC-BA33-FD62D7F0B8E4}"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7" name="مستطيل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مستطيل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مستطيل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مستطيل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مستطيل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مستطيل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مستطيل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مستطيل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مستطيل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مستطيل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عنوان 1"/>
          <p:cNvSpPr>
            <a:spLocks noGrp="1"/>
          </p:cNvSpPr>
          <p:nvPr>
            <p:ph type="title"/>
          </p:nvPr>
        </p:nvSpPr>
        <p:spPr>
          <a:xfrm>
            <a:off x="504824" y="512064"/>
            <a:ext cx="7772400" cy="914400"/>
          </a:xfrm>
        </p:spPr>
        <p:txBody>
          <a:bodyPr/>
          <a:lstStyle>
            <a:lvl1pPr>
              <a:defRPr sz="4000"/>
            </a:lvl1pPr>
            <a:extLst/>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7" name="عنصر نائب للتاريخ 6"/>
          <p:cNvSpPr>
            <a:spLocks noGrp="1"/>
          </p:cNvSpPr>
          <p:nvPr>
            <p:ph type="dt" sz="half" idx="10"/>
          </p:nvPr>
        </p:nvSpPr>
        <p:spPr/>
        <p:txBody>
          <a:bodyPr/>
          <a:lstStyle>
            <a:lvl1pPr>
              <a:defRPr/>
            </a:lvl1pPr>
            <a:extLst/>
          </a:lstStyle>
          <a:p>
            <a:pPr>
              <a:defRPr/>
            </a:pPr>
            <a:fld id="{71BEA853-0D9E-4553-9A4B-CF5AC5EEDE64}" type="datetimeFigureOut">
              <a:rPr lang="ar-SA"/>
              <a:pPr>
                <a:defRPr/>
              </a:pPr>
              <a:t>11/06/37</a:t>
            </a:fld>
            <a:endParaRPr lang="ar-SA"/>
          </a:p>
        </p:txBody>
      </p:sp>
      <p:sp>
        <p:nvSpPr>
          <p:cNvPr id="18" name="عنصر نائب للتذييل 7"/>
          <p:cNvSpPr>
            <a:spLocks noGrp="1"/>
          </p:cNvSpPr>
          <p:nvPr>
            <p:ph type="ftr" sz="quarter" idx="11"/>
          </p:nvPr>
        </p:nvSpPr>
        <p:spPr/>
        <p:txBody>
          <a:bodyPr/>
          <a:lstStyle>
            <a:lvl1pPr>
              <a:defRPr/>
            </a:lvl1pPr>
            <a:extLst/>
          </a:lstStyle>
          <a:p>
            <a:pPr>
              <a:defRPr/>
            </a:pPr>
            <a:endParaRPr lang="ar-SA"/>
          </a:p>
        </p:txBody>
      </p:sp>
      <p:sp>
        <p:nvSpPr>
          <p:cNvPr id="19" name="عنصر نائب لرقم الشريحة 8"/>
          <p:cNvSpPr>
            <a:spLocks noGrp="1"/>
          </p:cNvSpPr>
          <p:nvPr>
            <p:ph type="sldNum" sz="quarter" idx="12"/>
          </p:nvPr>
        </p:nvSpPr>
        <p:spPr/>
        <p:txBody>
          <a:bodyPr/>
          <a:lstStyle>
            <a:lvl1pPr>
              <a:defRPr/>
            </a:lvl1pPr>
            <a:extLst/>
          </a:lstStyle>
          <a:p>
            <a:pPr>
              <a:defRPr/>
            </a:pPr>
            <a:fld id="{D3BAC044-A990-4524-A260-431B874C25EC}"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lang="ar-SA" smtClean="0"/>
              <a:t>انقر لتحرير نمط العنوان الرئيسي</a:t>
            </a:r>
            <a:endParaRPr lang="en-US"/>
          </a:p>
        </p:txBody>
      </p:sp>
      <p:sp>
        <p:nvSpPr>
          <p:cNvPr id="3" name="عنصر نائب للتاريخ 13"/>
          <p:cNvSpPr>
            <a:spLocks noGrp="1"/>
          </p:cNvSpPr>
          <p:nvPr>
            <p:ph type="dt" sz="half" idx="10"/>
          </p:nvPr>
        </p:nvSpPr>
        <p:spPr/>
        <p:txBody>
          <a:bodyPr/>
          <a:lstStyle>
            <a:lvl1pPr>
              <a:defRPr/>
            </a:lvl1pPr>
          </a:lstStyle>
          <a:p>
            <a:pPr>
              <a:defRPr/>
            </a:pPr>
            <a:fld id="{410AD75E-1854-45FD-B3C0-C9B151CF150D}" type="datetimeFigureOut">
              <a:rPr lang="ar-SA"/>
              <a:pPr>
                <a:defRPr/>
              </a:pPr>
              <a:t>11/06/37</a:t>
            </a:fld>
            <a:endParaRPr lang="ar-SA"/>
          </a:p>
        </p:txBody>
      </p:sp>
      <p:sp>
        <p:nvSpPr>
          <p:cNvPr id="4" name="عنصر نائب للتذييل 2"/>
          <p:cNvSpPr>
            <a:spLocks noGrp="1"/>
          </p:cNvSpPr>
          <p:nvPr>
            <p:ph type="ftr" sz="quarter" idx="11"/>
          </p:nvPr>
        </p:nvSpPr>
        <p:spPr/>
        <p:txBody>
          <a:bodyPr/>
          <a:lstStyle>
            <a:lvl1pPr>
              <a:defRPr/>
            </a:lvl1pPr>
          </a:lstStyle>
          <a:p>
            <a:pPr>
              <a:defRPr/>
            </a:pPr>
            <a:endParaRPr lang="ar-SA"/>
          </a:p>
        </p:txBody>
      </p:sp>
      <p:sp>
        <p:nvSpPr>
          <p:cNvPr id="5" name="عنصر نائب لرقم الشريحة 22"/>
          <p:cNvSpPr>
            <a:spLocks noGrp="1"/>
          </p:cNvSpPr>
          <p:nvPr>
            <p:ph type="sldNum" sz="quarter" idx="12"/>
          </p:nvPr>
        </p:nvSpPr>
        <p:spPr/>
        <p:txBody>
          <a:bodyPr/>
          <a:lstStyle>
            <a:lvl1pPr>
              <a:defRPr/>
            </a:lvl1pPr>
          </a:lstStyle>
          <a:p>
            <a:pPr>
              <a:defRPr/>
            </a:pPr>
            <a:fld id="{BE316045-6200-468D-9AAD-224E4B443AB5}"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extLst/>
          </a:lstStyle>
          <a:p>
            <a:pPr>
              <a:defRPr/>
            </a:pPr>
            <a:fld id="{3F1253DA-D79F-40D1-932A-83FC6AA04552}" type="datetimeFigureOut">
              <a:rPr lang="ar-SA"/>
              <a:pPr>
                <a:defRPr/>
              </a:pPr>
              <a:t>11/06/37</a:t>
            </a:fld>
            <a:endParaRPr lang="ar-SA"/>
          </a:p>
        </p:txBody>
      </p:sp>
      <p:sp>
        <p:nvSpPr>
          <p:cNvPr id="3" name="عنصر نائب للتذييل 2"/>
          <p:cNvSpPr>
            <a:spLocks noGrp="1"/>
          </p:cNvSpPr>
          <p:nvPr>
            <p:ph type="ftr" sz="quarter" idx="11"/>
          </p:nvPr>
        </p:nvSpPr>
        <p:spPr/>
        <p:txBody>
          <a:bodyPr/>
          <a:lstStyle>
            <a:lvl1pPr>
              <a:defRPr/>
            </a:lvl1pPr>
            <a:extLst/>
          </a:lstStyle>
          <a:p>
            <a:pPr>
              <a:defRPr/>
            </a:pPr>
            <a:endParaRPr lang="ar-SA"/>
          </a:p>
        </p:txBody>
      </p:sp>
      <p:sp>
        <p:nvSpPr>
          <p:cNvPr id="4" name="عنصر نائب لرقم الشريحة 3"/>
          <p:cNvSpPr>
            <a:spLocks noGrp="1"/>
          </p:cNvSpPr>
          <p:nvPr>
            <p:ph type="sldNum" sz="quarter" idx="12"/>
          </p:nvPr>
        </p:nvSpPr>
        <p:spPr/>
        <p:txBody>
          <a:bodyPr/>
          <a:lstStyle>
            <a:lvl1pPr>
              <a:defRPr/>
            </a:lvl1pPr>
            <a:extLst/>
          </a:lstStyle>
          <a:p>
            <a:pPr>
              <a:defRPr/>
            </a:pPr>
            <a:fld id="{918928CA-306A-474A-971F-A616BFE83D45}"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fld id="{5D7E3A61-9AA5-4533-B4B7-470266272EE6}" type="datetimeFigureOut">
              <a:rPr lang="ar-SA"/>
              <a:pPr>
                <a:defRPr/>
              </a:pPr>
              <a:t>11/06/37</a:t>
            </a:fld>
            <a:endParaRPr lang="ar-SA"/>
          </a:p>
        </p:txBody>
      </p:sp>
      <p:sp>
        <p:nvSpPr>
          <p:cNvPr id="6" name="عنصر نائب للتذييل 2"/>
          <p:cNvSpPr>
            <a:spLocks noGrp="1"/>
          </p:cNvSpPr>
          <p:nvPr>
            <p:ph type="ftr" sz="quarter" idx="11"/>
          </p:nvPr>
        </p:nvSpPr>
        <p:spPr/>
        <p:txBody>
          <a:bodyPr/>
          <a:lstStyle>
            <a:lvl1pPr>
              <a:defRPr/>
            </a:lvl1pPr>
          </a:lstStyle>
          <a:p>
            <a:pPr>
              <a:defRPr/>
            </a:pPr>
            <a:endParaRPr lang="ar-SA"/>
          </a:p>
        </p:txBody>
      </p:sp>
      <p:sp>
        <p:nvSpPr>
          <p:cNvPr id="7" name="عنصر نائب لرقم الشريحة 22"/>
          <p:cNvSpPr>
            <a:spLocks noGrp="1"/>
          </p:cNvSpPr>
          <p:nvPr>
            <p:ph type="sldNum" sz="quarter" idx="12"/>
          </p:nvPr>
        </p:nvSpPr>
        <p:spPr/>
        <p:txBody>
          <a:bodyPr/>
          <a:lstStyle>
            <a:lvl1pPr>
              <a:defRPr/>
            </a:lvl1pPr>
          </a:lstStyle>
          <a:p>
            <a:pPr>
              <a:defRPr/>
            </a:pPr>
            <a:fld id="{0BC8117E-E662-4A4C-AA9B-87926EA9DE45}"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5" name="مستطيل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رابط مستقيم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مجموعة 19"/>
          <p:cNvGrpSpPr>
            <a:grpSpLocks/>
          </p:cNvGrpSpPr>
          <p:nvPr/>
        </p:nvGrpSpPr>
        <p:grpSpPr bwMode="auto">
          <a:xfrm rot="5400000">
            <a:off x="8515351" y="1219200"/>
            <a:ext cx="131762" cy="128587"/>
            <a:chOff x="6668087" y="1297746"/>
            <a:chExt cx="161840" cy="156602"/>
          </a:xfrm>
        </p:grpSpPr>
        <p:cxnSp>
          <p:nvCxnSpPr>
            <p:cNvPr id="8" name="رابط مستقيم 7"/>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رابط مستقيم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رابط مستقيم 9"/>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مجموعة 25"/>
          <p:cNvGrpSpPr>
            <a:grpSpLocks/>
          </p:cNvGrpSpPr>
          <p:nvPr/>
        </p:nvGrpSpPr>
        <p:grpSpPr bwMode="auto">
          <a:xfrm rot="5400000">
            <a:off x="8667751" y="1371600"/>
            <a:ext cx="131762" cy="128587"/>
            <a:chOff x="6668087" y="1297746"/>
            <a:chExt cx="161840" cy="156602"/>
          </a:xfrm>
        </p:grpSpPr>
        <p:cxnSp>
          <p:nvCxnSpPr>
            <p:cNvPr id="12" name="رابط مستقيم 11"/>
            <p:cNvCxnSpPr/>
            <p:nvPr/>
          </p:nvCxnSpPr>
          <p:spPr>
            <a:xfrm rot="16200000">
              <a:off x="6663593" y="1298375"/>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رابط مستقيم 13"/>
            <p:cNvCxnSpPr/>
            <p:nvPr/>
          </p:nvCxnSpPr>
          <p:spPr>
            <a:xfrm rot="5400000" flipH="1">
              <a:off x="6744513" y="1297400"/>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مجموعة 29"/>
          <p:cNvGrpSpPr>
            <a:grpSpLocks/>
          </p:cNvGrpSpPr>
          <p:nvPr/>
        </p:nvGrpSpPr>
        <p:grpSpPr bwMode="auto">
          <a:xfrm rot="5400000">
            <a:off x="8320087" y="1474788"/>
            <a:ext cx="131763" cy="128588"/>
            <a:chOff x="6668087" y="1297746"/>
            <a:chExt cx="161840" cy="156602"/>
          </a:xfrm>
        </p:grpSpPr>
        <p:cxnSp>
          <p:nvCxnSpPr>
            <p:cNvPr id="16" name="رابط مستقيم 15"/>
            <p:cNvCxnSpPr/>
            <p:nvPr/>
          </p:nvCxnSpPr>
          <p:spPr>
            <a:xfrm rot="16200000">
              <a:off x="6663592" y="1298373"/>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رابط مستقيم 17"/>
            <p:cNvCxnSpPr/>
            <p:nvPr/>
          </p:nvCxnSpPr>
          <p:spPr>
            <a:xfrm rot="5400000" flipH="1">
              <a:off x="6744512" y="1297398"/>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ar-SA" noProof="0" smtClean="0"/>
              <a:t>انقر فوق الرمز لإضافة صورة</a:t>
            </a:r>
            <a:endParaRPr lang="en-US" noProof="0"/>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ar-SA" smtClean="0"/>
              <a:t>انقر لتحرير أنماط النص الرئيسي</a:t>
            </a:r>
          </a:p>
        </p:txBody>
      </p:sp>
      <p:sp>
        <p:nvSpPr>
          <p:cNvPr id="19" name="عنصر نائب للتاريخ 4"/>
          <p:cNvSpPr>
            <a:spLocks noGrp="1"/>
          </p:cNvSpPr>
          <p:nvPr>
            <p:ph type="dt" sz="half" idx="10"/>
          </p:nvPr>
        </p:nvSpPr>
        <p:spPr>
          <a:xfrm>
            <a:off x="6477000" y="55563"/>
            <a:ext cx="2133600" cy="365125"/>
          </a:xfrm>
        </p:spPr>
        <p:txBody>
          <a:bodyPr/>
          <a:lstStyle>
            <a:lvl1pPr>
              <a:defRPr/>
            </a:lvl1pPr>
            <a:extLst/>
          </a:lstStyle>
          <a:p>
            <a:pPr>
              <a:defRPr/>
            </a:pPr>
            <a:fld id="{1D20C01A-78A7-4291-9361-BF2813D8D333}" type="datetimeFigureOut">
              <a:rPr lang="ar-SA"/>
              <a:pPr>
                <a:defRPr/>
              </a:pPr>
              <a:t>11/06/37</a:t>
            </a:fld>
            <a:endParaRPr lang="ar-SA"/>
          </a:p>
        </p:txBody>
      </p:sp>
      <p:sp>
        <p:nvSpPr>
          <p:cNvPr id="20" name="عنصر نائب للتذييل 5"/>
          <p:cNvSpPr>
            <a:spLocks noGrp="1"/>
          </p:cNvSpPr>
          <p:nvPr>
            <p:ph type="ftr" sz="quarter" idx="11"/>
          </p:nvPr>
        </p:nvSpPr>
        <p:spPr>
          <a:xfrm>
            <a:off x="914400" y="55563"/>
            <a:ext cx="5562600" cy="365125"/>
          </a:xfrm>
        </p:spPr>
        <p:txBody>
          <a:bodyPr/>
          <a:lstStyle>
            <a:lvl1pPr>
              <a:defRPr/>
            </a:lvl1pPr>
            <a:extLst/>
          </a:lstStyle>
          <a:p>
            <a:pPr>
              <a:defRPr/>
            </a:pPr>
            <a:endParaRPr lang="ar-SA"/>
          </a:p>
        </p:txBody>
      </p:sp>
      <p:sp>
        <p:nvSpPr>
          <p:cNvPr id="21" name="عنصر نائب لرقم الشريحة 6"/>
          <p:cNvSpPr>
            <a:spLocks noGrp="1"/>
          </p:cNvSpPr>
          <p:nvPr>
            <p:ph type="sldNum" sz="quarter" idx="12"/>
          </p:nvPr>
        </p:nvSpPr>
        <p:spPr>
          <a:xfrm>
            <a:off x="8610600" y="55563"/>
            <a:ext cx="457200" cy="365125"/>
          </a:xfrm>
        </p:spPr>
        <p:txBody>
          <a:bodyPr/>
          <a:lstStyle>
            <a:lvl1pPr>
              <a:defRPr/>
            </a:lvl1pPr>
            <a:extLst/>
          </a:lstStyle>
          <a:p>
            <a:pPr>
              <a:defRPr/>
            </a:pPr>
            <a:fld id="{FAA86C97-3ABB-4C28-BD86-A56137FFDCEE}"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مستطيل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مستطيل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مستطيل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مستطيل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مستطيل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مستطيل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مستطيل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مستطيل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عنصر نائب للعنوان 21"/>
          <p:cNvSpPr>
            <a:spLocks noGrp="1"/>
          </p:cNvSpPr>
          <p:nvPr>
            <p:ph type="title"/>
          </p:nvPr>
        </p:nvSpPr>
        <p:spPr>
          <a:xfrm>
            <a:off x="914400" y="512763"/>
            <a:ext cx="7772400" cy="914400"/>
          </a:xfrm>
          <a:prstGeom prst="rect">
            <a:avLst/>
          </a:prstGeom>
        </p:spPr>
        <p:txBody>
          <a:bodyPr vert="horz" wrap="square" lIns="91440" tIns="45720" rIns="91440" bIns="45720" numCol="1" anchor="t" anchorCtr="0" compatLnSpc="1">
            <a:prstTxWarp prst="textNoShape">
              <a:avLst/>
            </a:prstTxWarp>
            <a:noAutofit/>
          </a:bodyPr>
          <a:lstStyle/>
          <a:p>
            <a:pPr lvl="0"/>
            <a:r>
              <a:rPr lang="ar-SA" smtClean="0"/>
              <a:t>انقر لتحرير نمط العنوان الرئيسي</a:t>
            </a:r>
          </a:p>
        </p:txBody>
      </p:sp>
      <p:sp>
        <p:nvSpPr>
          <p:cNvPr id="1036" name="عنصر نائب للنص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F26ACA4F-D1B1-4600-BF77-D570A903DB66}" type="datetimeFigureOut">
              <a:rPr lang="ar-SA"/>
              <a:pPr>
                <a:defRPr/>
              </a:pPr>
              <a:t>11/06/37</a:t>
            </a:fld>
            <a:endParaRPr lang="ar-SA"/>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ar-SA"/>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E9923517-9B1A-4EC6-99F1-923DCF72AF18}" type="slidenum">
              <a:rPr lang="ar-SA"/>
              <a:pPr>
                <a:defRPr/>
              </a:pPr>
              <a:t>‹#›</a:t>
            </a:fld>
            <a:endParaRPr lang="ar-SA"/>
          </a:p>
        </p:txBody>
      </p:sp>
    </p:spTree>
  </p:cSld>
  <p:clrMap bg1="dk1" tx1="lt1" bg2="dk2" tx2="lt2" accent1="accent1" accent2="accent2" accent3="accent3" accent4="accent4" accent5="accent5" accent6="accent6" hlink="hlink" folHlink="folHlink"/>
  <p:sldLayoutIdLst>
    <p:sldLayoutId id="2147483806" r:id="rId1"/>
    <p:sldLayoutId id="2147483790" r:id="rId2"/>
    <p:sldLayoutId id="2147483807" r:id="rId3"/>
    <p:sldLayoutId id="2147483808" r:id="rId4"/>
    <p:sldLayoutId id="2147483809" r:id="rId5"/>
    <p:sldLayoutId id="2147483791" r:id="rId6"/>
    <p:sldLayoutId id="2147483810" r:id="rId7"/>
    <p:sldLayoutId id="2147483792" r:id="rId8"/>
    <p:sldLayoutId id="2147483811" r:id="rId9"/>
    <p:sldLayoutId id="2147483793" r:id="rId10"/>
    <p:sldLayoutId id="2147483794" r:id="rId11"/>
  </p:sldLayoutIdLst>
  <p:txStyles>
    <p:titleStyle>
      <a:lvl1pPr algn="l" rtl="1" eaLnBrk="0" fontAlgn="base" hangingPunct="0">
        <a:spcBef>
          <a:spcPct val="0"/>
        </a:spcBef>
        <a:spcAft>
          <a:spcPct val="0"/>
        </a:spcAft>
        <a:defRPr sz="4000" kern="1200" spc="-100">
          <a:solidFill>
            <a:srgbClr val="C1EEFF"/>
          </a:solidFill>
          <a:latin typeface="+mj-lt"/>
          <a:ea typeface="+mj-ea"/>
          <a:cs typeface="Arial" pitchFamily="34" charset="0"/>
        </a:defRPr>
      </a:lvl1pPr>
      <a:lvl2pPr algn="l" rtl="1" eaLnBrk="0" fontAlgn="base" hangingPunct="0">
        <a:spcBef>
          <a:spcPct val="0"/>
        </a:spcBef>
        <a:spcAft>
          <a:spcPct val="0"/>
        </a:spcAft>
        <a:defRPr sz="4000">
          <a:solidFill>
            <a:srgbClr val="C1EEFF"/>
          </a:solidFill>
          <a:latin typeface="Consolas" pitchFamily="49" charset="0"/>
          <a:cs typeface="Arial" pitchFamily="34" charset="0"/>
        </a:defRPr>
      </a:lvl2pPr>
      <a:lvl3pPr algn="l" rtl="1" eaLnBrk="0" fontAlgn="base" hangingPunct="0">
        <a:spcBef>
          <a:spcPct val="0"/>
        </a:spcBef>
        <a:spcAft>
          <a:spcPct val="0"/>
        </a:spcAft>
        <a:defRPr sz="4000">
          <a:solidFill>
            <a:srgbClr val="C1EEFF"/>
          </a:solidFill>
          <a:latin typeface="Consolas" pitchFamily="49" charset="0"/>
          <a:cs typeface="Arial" pitchFamily="34" charset="0"/>
        </a:defRPr>
      </a:lvl3pPr>
      <a:lvl4pPr algn="l" rtl="1" eaLnBrk="0" fontAlgn="base" hangingPunct="0">
        <a:spcBef>
          <a:spcPct val="0"/>
        </a:spcBef>
        <a:spcAft>
          <a:spcPct val="0"/>
        </a:spcAft>
        <a:defRPr sz="4000">
          <a:solidFill>
            <a:srgbClr val="C1EEFF"/>
          </a:solidFill>
          <a:latin typeface="Consolas" pitchFamily="49" charset="0"/>
          <a:cs typeface="Arial" pitchFamily="34" charset="0"/>
        </a:defRPr>
      </a:lvl4pPr>
      <a:lvl5pPr algn="l" rtl="1" eaLnBrk="0" fontAlgn="base" hangingPunct="0">
        <a:spcBef>
          <a:spcPct val="0"/>
        </a:spcBef>
        <a:spcAft>
          <a:spcPct val="0"/>
        </a:spcAft>
        <a:defRPr sz="4000">
          <a:solidFill>
            <a:srgbClr val="C1EEFF"/>
          </a:solidFill>
          <a:latin typeface="Consolas" pitchFamily="49" charset="0"/>
          <a:cs typeface="Arial" pitchFamily="34" charset="0"/>
        </a:defRPr>
      </a:lvl5pPr>
      <a:lvl6pPr marL="457200" algn="l" rtl="1" fontAlgn="base">
        <a:spcBef>
          <a:spcPct val="0"/>
        </a:spcBef>
        <a:spcAft>
          <a:spcPct val="0"/>
        </a:spcAft>
        <a:defRPr sz="4000">
          <a:solidFill>
            <a:srgbClr val="C1EEFF"/>
          </a:solidFill>
          <a:latin typeface="Consolas" pitchFamily="49" charset="0"/>
          <a:cs typeface="Arial" pitchFamily="34" charset="0"/>
        </a:defRPr>
      </a:lvl6pPr>
      <a:lvl7pPr marL="914400" algn="l" rtl="1" fontAlgn="base">
        <a:spcBef>
          <a:spcPct val="0"/>
        </a:spcBef>
        <a:spcAft>
          <a:spcPct val="0"/>
        </a:spcAft>
        <a:defRPr sz="4000">
          <a:solidFill>
            <a:srgbClr val="C1EEFF"/>
          </a:solidFill>
          <a:latin typeface="Consolas" pitchFamily="49" charset="0"/>
          <a:cs typeface="Arial" pitchFamily="34" charset="0"/>
        </a:defRPr>
      </a:lvl7pPr>
      <a:lvl8pPr marL="1371600" algn="l" rtl="1" fontAlgn="base">
        <a:spcBef>
          <a:spcPct val="0"/>
        </a:spcBef>
        <a:spcAft>
          <a:spcPct val="0"/>
        </a:spcAft>
        <a:defRPr sz="4000">
          <a:solidFill>
            <a:srgbClr val="C1EEFF"/>
          </a:solidFill>
          <a:latin typeface="Consolas" pitchFamily="49" charset="0"/>
          <a:cs typeface="Arial" pitchFamily="34" charset="0"/>
        </a:defRPr>
      </a:lvl8pPr>
      <a:lvl9pPr marL="1828800" algn="l" rtl="1" fontAlgn="base">
        <a:spcBef>
          <a:spcPct val="0"/>
        </a:spcBef>
        <a:spcAft>
          <a:spcPct val="0"/>
        </a:spcAft>
        <a:defRPr sz="4000">
          <a:solidFill>
            <a:srgbClr val="C1EEFF"/>
          </a:solidFill>
          <a:latin typeface="Consolas" pitchFamily="49" charset="0"/>
          <a:cs typeface="Arial" pitchFamily="34" charset="0"/>
        </a:defRPr>
      </a:lvl9pPr>
      <a:extLst/>
    </p:titleStyle>
    <p:bodyStyle>
      <a:lvl1pPr marL="411163" indent="-342900" algn="r" rtl="1"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Arial" pitchFamily="34" charset="0"/>
        </a:defRPr>
      </a:lvl1pPr>
      <a:lvl2pPr marL="739775" indent="-285750" algn="r" rtl="1"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Arial" pitchFamily="34" charset="0"/>
        </a:defRPr>
      </a:lvl2pPr>
      <a:lvl3pPr marL="995363" indent="-228600" algn="r" rtl="1"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Arial" pitchFamily="34" charset="0"/>
        </a:defRPr>
      </a:lvl3pPr>
      <a:lvl4pPr marL="1260475" indent="-228600" algn="r" rtl="1"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Arial" pitchFamily="34" charset="0"/>
        </a:defRPr>
      </a:lvl4pPr>
      <a:lvl5pPr marL="1481138" indent="-209550" algn="r" rtl="1"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Arial" pitchFamily="34" charset="0"/>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2051"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C0A72B3C-04B8-48F6-BC93-145A2FF0E639}" type="datetimeFigureOut">
              <a:rPr lang="ar-SA"/>
              <a:pPr>
                <a:defRPr/>
              </a:pPr>
              <a:t>11/06/37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288815EE-4A38-4A34-96B0-CB945D750295}"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1" eaLnBrk="0" fontAlgn="base" hangingPunct="0">
        <a:spcBef>
          <a:spcPct val="0"/>
        </a:spcBef>
        <a:spcAft>
          <a:spcPct val="0"/>
        </a:spcAft>
        <a:defRPr sz="4400" kern="1200">
          <a:solidFill>
            <a:schemeClr val="tx1"/>
          </a:solidFill>
          <a:latin typeface="+mj-lt"/>
          <a:ea typeface="+mj-ea"/>
          <a:cs typeface="Arial" pitchFamily="34" charset="0"/>
        </a:defRPr>
      </a:lvl1pPr>
      <a:lvl2pPr algn="ctr" rtl="1" eaLnBrk="0" fontAlgn="base" hangingPunct="0">
        <a:spcBef>
          <a:spcPct val="0"/>
        </a:spcBef>
        <a:spcAft>
          <a:spcPct val="0"/>
        </a:spcAft>
        <a:defRPr sz="4400">
          <a:solidFill>
            <a:schemeClr val="tx1"/>
          </a:solidFill>
          <a:latin typeface="Calibri" pitchFamily="34" charset="0"/>
          <a:cs typeface="Arial" pitchFamily="34" charset="0"/>
        </a:defRPr>
      </a:lvl2pPr>
      <a:lvl3pPr algn="ctr" rtl="1" eaLnBrk="0" fontAlgn="base" hangingPunct="0">
        <a:spcBef>
          <a:spcPct val="0"/>
        </a:spcBef>
        <a:spcAft>
          <a:spcPct val="0"/>
        </a:spcAft>
        <a:defRPr sz="4400">
          <a:solidFill>
            <a:schemeClr val="tx1"/>
          </a:solidFill>
          <a:latin typeface="Calibri" pitchFamily="34" charset="0"/>
          <a:cs typeface="Arial" pitchFamily="34" charset="0"/>
        </a:defRPr>
      </a:lvl3pPr>
      <a:lvl4pPr algn="ctr" rtl="1" eaLnBrk="0" fontAlgn="base" hangingPunct="0">
        <a:spcBef>
          <a:spcPct val="0"/>
        </a:spcBef>
        <a:spcAft>
          <a:spcPct val="0"/>
        </a:spcAft>
        <a:defRPr sz="4400">
          <a:solidFill>
            <a:schemeClr val="tx1"/>
          </a:solidFill>
          <a:latin typeface="Calibri" pitchFamily="34" charset="0"/>
          <a:cs typeface="Arial" pitchFamily="34" charset="0"/>
        </a:defRPr>
      </a:lvl4pPr>
      <a:lvl5pPr algn="ctr" rtl="1" eaLnBrk="0" fontAlgn="base" hangingPunct="0">
        <a:spcBef>
          <a:spcPct val="0"/>
        </a:spcBef>
        <a:spcAft>
          <a:spcPct val="0"/>
        </a:spcAft>
        <a:defRPr sz="4400">
          <a:solidFill>
            <a:schemeClr val="tx1"/>
          </a:solidFill>
          <a:latin typeface="Calibri" pitchFamily="34" charset="0"/>
          <a:cs typeface="Arial" pitchFamily="34" charset="0"/>
        </a:defRPr>
      </a:lvl5pPr>
      <a:lvl6pPr marL="457200" algn="ctr" rtl="1" fontAlgn="base">
        <a:spcBef>
          <a:spcPct val="0"/>
        </a:spcBef>
        <a:spcAft>
          <a:spcPct val="0"/>
        </a:spcAft>
        <a:defRPr sz="4400">
          <a:solidFill>
            <a:schemeClr val="tx1"/>
          </a:solidFill>
          <a:latin typeface="Calibri" pitchFamily="34" charset="0"/>
          <a:cs typeface="Arial" pitchFamily="34" charset="0"/>
        </a:defRPr>
      </a:lvl6pPr>
      <a:lvl7pPr marL="914400" algn="ctr" rtl="1" fontAlgn="base">
        <a:spcBef>
          <a:spcPct val="0"/>
        </a:spcBef>
        <a:spcAft>
          <a:spcPct val="0"/>
        </a:spcAft>
        <a:defRPr sz="4400">
          <a:solidFill>
            <a:schemeClr val="tx1"/>
          </a:solidFill>
          <a:latin typeface="Calibri" pitchFamily="34" charset="0"/>
          <a:cs typeface="Arial" pitchFamily="34" charset="0"/>
        </a:defRPr>
      </a:lvl7pPr>
      <a:lvl8pPr marL="1371600" algn="ctr" rtl="1" fontAlgn="base">
        <a:spcBef>
          <a:spcPct val="0"/>
        </a:spcBef>
        <a:spcAft>
          <a:spcPct val="0"/>
        </a:spcAft>
        <a:defRPr sz="4400">
          <a:solidFill>
            <a:schemeClr val="tx1"/>
          </a:solidFill>
          <a:latin typeface="Calibri" pitchFamily="34" charset="0"/>
          <a:cs typeface="Arial" pitchFamily="34" charset="0"/>
        </a:defRPr>
      </a:lvl8pPr>
      <a:lvl9pPr marL="1828800" algn="ctr" rtl="1" fontAlgn="base">
        <a:spcBef>
          <a:spcPct val="0"/>
        </a:spcBef>
        <a:spcAft>
          <a:spcPct val="0"/>
        </a:spcAft>
        <a:defRPr sz="4400">
          <a:solidFill>
            <a:schemeClr val="tx1"/>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Arial" pitchFamily="34" charset="0"/>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Arial" pitchFamily="34" charset="0"/>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Arial" pitchFamily="34" charset="0"/>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18.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3.w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9.wav"/><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1.wav"/><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4.wav"/><Relationship Id="rId1" Type="http://schemas.openxmlformats.org/officeDocument/2006/relationships/slideLayout" Target="../slideLayouts/slideLayout18.xml"/><Relationship Id="rId5" Type="http://schemas.openxmlformats.org/officeDocument/2006/relationships/image" Target="../media/image21.jpeg"/><Relationship Id="rId4" Type="http://schemas.openxmlformats.org/officeDocument/2006/relationships/image" Target="../media/image29.gif"/></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1605;&#1580;&#1604;&#1583;%20&#1580;&#1583;&#1610;&#1583;%20&#8235;(2)&#8236;/&#1575;&#1604;&#1581;&#1608;&#1575;&#1583;&#1579;%20&#1575;&#1604;&#1605;&#1606;&#1586;&#1604;&#1610;&#1577;/&#1575;&#1593;&#1604;&#1575;&#1606;%20&#1593;&#1606;%20&#1575;&#1604;&#1607;&#1588;&#1575;&#1588;&#1577;.FLV" TargetMode="Externa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18.xml"/><Relationship Id="rId5" Type="http://schemas.openxmlformats.org/officeDocument/2006/relationships/image" Target="../media/image33.gif"/><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17.wav"/><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19.wav"/></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5.wav"/><Relationship Id="rId7" Type="http://schemas.openxmlformats.org/officeDocument/2006/relationships/image" Target="../media/image37.wmf"/><Relationship Id="rId2" Type="http://schemas.openxmlformats.org/officeDocument/2006/relationships/audio" Target="../media/audio7.wav"/><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hyperlink" Target="../../../&#1605;&#1580;&#1604;&#1583;%20&#1580;&#1583;&#1610;&#1583;%20&#8235;(2)&#8236;/&#1575;&#1604;&#1581;&#1608;&#1575;&#1583;&#1579;%20&#1575;&#1604;&#1605;&#1606;&#1586;&#1604;&#1610;&#1577;/&#1575;&#1606;&#1608;&#1575;&#1593;%20&#1575;&#1604;&#1603;&#1587;&#1608;&#1585;.FLV" TargetMode="External"/><Relationship Id="rId4" Type="http://schemas.openxmlformats.org/officeDocument/2006/relationships/audio" Target="../media/audio20.wav"/><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audio" Target="../media/audio20.wav"/><Relationship Id="rId2" Type="http://schemas.openxmlformats.org/officeDocument/2006/relationships/audio" Target="../media/audio5.wav"/><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5.wav"/><Relationship Id="rId1" Type="http://schemas.openxmlformats.org/officeDocument/2006/relationships/slideLayout" Target="../slideLayouts/slideLayout18.xml"/><Relationship Id="rId5" Type="http://schemas.openxmlformats.org/officeDocument/2006/relationships/image" Target="../media/image37.wmf"/><Relationship Id="rId4" Type="http://schemas.openxmlformats.org/officeDocument/2006/relationships/image" Target="../media/image41.gif"/></Relationships>
</file>

<file path=ppt/slides/_rels/slide2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audio" Target="../media/audio8.wav"/><Relationship Id="rId7" Type="http://schemas.openxmlformats.org/officeDocument/2006/relationships/image" Target="../media/image42.png"/><Relationship Id="rId2" Type="http://schemas.openxmlformats.org/officeDocument/2006/relationships/audio" Target="../media/audio9.wav"/><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hyperlink" Target="../../../&#1605;&#1580;&#1604;&#1583;%20&#1580;&#1583;&#1610;&#1583;%20&#8235;(2)&#8236;/&#1575;&#1604;&#1581;&#1608;&#1575;&#1583;&#1579;%20&#1575;&#1604;&#1605;&#1606;&#1586;&#1604;&#1610;&#1577;/&#1575;&#1604;&#1603;&#1587;&#1608;&#1585;%20&#1608;&#1575;&#1604;&#1585;&#1590;&#1608;&#1590;.FLV" TargetMode="External"/><Relationship Id="rId4" Type="http://schemas.openxmlformats.org/officeDocument/2006/relationships/audio" Target="../media/audio18.wav"/></Relationships>
</file>

<file path=ppt/slides/_rels/slide2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audio" Target="../media/audio21.wav"/></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audio" Target="../media/audio6.wav"/><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audio" Target="../media/audio24.wav"/><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18.xml"/><Relationship Id="rId5" Type="http://schemas.openxmlformats.org/officeDocument/2006/relationships/image" Target="../media/image47.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25.wav"/><Relationship Id="rId1" Type="http://schemas.openxmlformats.org/officeDocument/2006/relationships/slideLayout" Target="../slideLayouts/slideLayout18.xml"/><Relationship Id="rId5" Type="http://schemas.openxmlformats.org/officeDocument/2006/relationships/image" Target="../media/image49.jpeg"/><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19.wav"/><Relationship Id="rId1" Type="http://schemas.openxmlformats.org/officeDocument/2006/relationships/slideLayout" Target="../slideLayouts/slideLayout18.xml"/><Relationship Id="rId5" Type="http://schemas.openxmlformats.org/officeDocument/2006/relationships/image" Target="../media/image49.jpeg"/><Relationship Id="rId4" Type="http://schemas.openxmlformats.org/officeDocument/2006/relationships/image" Target="../media/image48.jpeg"/></Relationships>
</file>

<file path=ppt/slides/_rels/slide3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5.wav"/><Relationship Id="rId1" Type="http://schemas.openxmlformats.org/officeDocument/2006/relationships/slideLayout" Target="../slideLayouts/slideLayout18.xml"/><Relationship Id="rId5" Type="http://schemas.openxmlformats.org/officeDocument/2006/relationships/image" Target="../media/image49.jpeg"/><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8" Type="http://schemas.openxmlformats.org/officeDocument/2006/relationships/hyperlink" Target="../../../&#1605;&#1580;&#1604;&#1583;%20&#1580;&#1583;&#1610;&#1583;%20&#8235;(2)&#8236;/&#1575;&#1604;&#1575;&#1587;&#1593;&#1575;&#1601;&#1575;&#1578;%20&#1575;&#1604;&#1575;&#1608;&#1604;&#1610;&#1577;%20_%20&#1575;&#1604;&#1594;&#1585;&#1602;%20-%20YouTube.FLV" TargetMode="External"/><Relationship Id="rId3" Type="http://schemas.openxmlformats.org/officeDocument/2006/relationships/audio" Target="../media/audio3.wav"/><Relationship Id="rId7" Type="http://schemas.openxmlformats.org/officeDocument/2006/relationships/image" Target="../media/image52.jpeg"/><Relationship Id="rId2" Type="http://schemas.openxmlformats.org/officeDocument/2006/relationships/audio" Target="../media/audio9.wav"/><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51.jpeg"/><Relationship Id="rId4" Type="http://schemas.openxmlformats.org/officeDocument/2006/relationships/audio" Target="../media/audio26.wav"/><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audio" Target="../media/audio21.wav"/><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42.png"/><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audio" Target="../media/audio27.wav"/><Relationship Id="rId7" Type="http://schemas.openxmlformats.org/officeDocument/2006/relationships/image" Target="../media/image54.png"/><Relationship Id="rId2" Type="http://schemas.openxmlformats.org/officeDocument/2006/relationships/audio" Target="../media/audio8.wav"/><Relationship Id="rId1" Type="http://schemas.openxmlformats.org/officeDocument/2006/relationships/slideLayout" Target="../slideLayouts/slideLayout18.xml"/><Relationship Id="rId6" Type="http://schemas.openxmlformats.org/officeDocument/2006/relationships/image" Target="../media/image52.jpeg"/><Relationship Id="rId5" Type="http://schemas.openxmlformats.org/officeDocument/2006/relationships/image" Target="../media/image42.png"/><Relationship Id="rId4" Type="http://schemas.openxmlformats.org/officeDocument/2006/relationships/audio" Target="../media/audio28.wav"/></Relationships>
</file>

<file path=ppt/slides/_rels/slide3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9.wav"/><Relationship Id="rId1" Type="http://schemas.openxmlformats.org/officeDocument/2006/relationships/slideLayout" Target="../slideLayouts/slideLayout18.xml"/><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22.wav"/><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audio" Target="../media/audio24.wav"/><Relationship Id="rId7" Type="http://schemas.openxmlformats.org/officeDocument/2006/relationships/image" Target="../media/image57.gif"/><Relationship Id="rId2" Type="http://schemas.openxmlformats.org/officeDocument/2006/relationships/audio" Target="../media/audio8.wav"/><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audio" Target="../media/audio31.wav"/><Relationship Id="rId4" Type="http://schemas.openxmlformats.org/officeDocument/2006/relationships/audio" Target="../media/audio30.wav"/></Relationships>
</file>

<file path=ppt/slides/_rels/slide4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audio" Target="../media/audio32.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5.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6.wav"/><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بطاقة1.jpg"/>
          <p:cNvPicPr>
            <a:picLocks noGrp="1" noChangeAspect="1"/>
          </p:cNvPicPr>
          <p:nvPr>
            <p:ph idx="1"/>
          </p:nvPr>
        </p:nvPicPr>
        <p:blipFill>
          <a:blip r:embed="rId2" cstate="print"/>
          <a:stretch>
            <a:fillRect/>
          </a:stretch>
        </p:blipFill>
        <p:spPr>
          <a:xfrm>
            <a:off x="220760" y="152400"/>
            <a:ext cx="8770840" cy="6477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2400" y="1371600"/>
            <a:ext cx="8610600" cy="4724400"/>
            <a:chOff x="228600" y="2898775"/>
            <a:chExt cx="8610600" cy="4822826"/>
          </a:xfrm>
        </p:grpSpPr>
        <p:sp>
          <p:nvSpPr>
            <p:cNvPr id="3" name="Round Same Side Corner Rectangle 2"/>
            <p:cNvSpPr/>
            <p:nvPr/>
          </p:nvSpPr>
          <p:spPr>
            <a:xfrm>
              <a:off x="228600" y="2898775"/>
              <a:ext cx="8610600" cy="4822826"/>
            </a:xfrm>
            <a:prstGeom prst="round2SameRect">
              <a:avLst>
                <a:gd name="adj1" fmla="val 0"/>
                <a:gd name="adj2" fmla="val 0"/>
              </a:avLst>
            </a:prstGeom>
            <a:blipFill>
              <a:blip r:embed="rId4" cstate="print">
                <a:duotone>
                  <a:prstClr val="black"/>
                  <a:schemeClr val="accent5">
                    <a:tint val="45000"/>
                    <a:satMod val="400000"/>
                  </a:schemeClr>
                </a:duotone>
                <a:lum bright="-33000" contrast="76000"/>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7416" name="Rectangle 3"/>
            <p:cNvSpPr>
              <a:spLocks noChangeArrowheads="1"/>
            </p:cNvSpPr>
            <p:nvPr/>
          </p:nvSpPr>
          <p:spPr bwMode="auto">
            <a:xfrm>
              <a:off x="685800" y="3623718"/>
              <a:ext cx="7848600" cy="3864521"/>
            </a:xfrm>
            <a:prstGeom prst="rect">
              <a:avLst/>
            </a:prstGeom>
            <a:noFill/>
            <a:ln w="9525">
              <a:noFill/>
              <a:miter lim="800000"/>
              <a:headEnd/>
              <a:tailEnd/>
            </a:ln>
          </p:spPr>
          <p:txBody>
            <a:bodyPr>
              <a:spAutoFit/>
            </a:bodyPr>
            <a:lstStyle/>
            <a:p>
              <a:pPr algn="ctr"/>
              <a:r>
                <a:rPr lang="ar-EG" sz="4800" b="1">
                  <a:solidFill>
                    <a:srgbClr val="9900CC"/>
                  </a:solidFill>
                  <a:latin typeface="Calibri" pitchFamily="34" charset="0"/>
                </a:rPr>
                <a:t>اذكري اكبر عدد مسببات السقوط غير الموضحة أعلاه.</a:t>
              </a:r>
              <a:r>
                <a:rPr lang="ar-SA" sz="4800" b="1">
                  <a:solidFill>
                    <a:srgbClr val="9900CC"/>
                  </a:solidFill>
                  <a:latin typeface="Calibri" pitchFamily="34" charset="0"/>
                </a:rPr>
                <a:t>ص 52</a:t>
              </a:r>
              <a:endParaRPr lang="ar-EG" sz="4800" b="1">
                <a:solidFill>
                  <a:srgbClr val="9900CC"/>
                </a:solidFill>
                <a:latin typeface="Calibri" pitchFamily="34" charset="0"/>
              </a:endParaRPr>
            </a:p>
            <a:p>
              <a:pPr algn="ctr"/>
              <a:endParaRPr lang="ar-EG" sz="4800" b="1">
                <a:solidFill>
                  <a:srgbClr val="9900CC"/>
                </a:solidFill>
                <a:latin typeface="Calibri" pitchFamily="34" charset="0"/>
              </a:endParaRPr>
            </a:p>
            <a:p>
              <a:pPr algn="ctr"/>
              <a:r>
                <a:rPr lang="ar-EG" sz="4800" b="1">
                  <a:solidFill>
                    <a:srgbClr val="9900CC"/>
                  </a:solidFill>
                  <a:latin typeface="Calibri" pitchFamily="34" charset="0"/>
                </a:rPr>
                <a:t>....................................... .</a:t>
              </a:r>
            </a:p>
            <a:p>
              <a:pPr algn="ctr"/>
              <a:r>
                <a:rPr lang="ar-EG" sz="4800" b="1">
                  <a:solidFill>
                    <a:srgbClr val="9900CC"/>
                  </a:solidFill>
                  <a:latin typeface="Calibri" pitchFamily="34" charset="0"/>
                </a:rPr>
                <a:t>....................................... .</a:t>
              </a:r>
              <a:endParaRPr lang="en-US" sz="4800">
                <a:solidFill>
                  <a:srgbClr val="9900CC"/>
                </a:solidFill>
                <a:latin typeface="Calibri" pitchFamily="34" charset="0"/>
              </a:endParaRPr>
            </a:p>
          </p:txBody>
        </p:sp>
      </p:grpSp>
      <p:sp>
        <p:nvSpPr>
          <p:cNvPr id="15361" name="Rectangle 1"/>
          <p:cNvSpPr>
            <a:spLocks noChangeArrowheads="1"/>
          </p:cNvSpPr>
          <p:nvPr/>
        </p:nvSpPr>
        <p:spPr bwMode="auto">
          <a:xfrm>
            <a:off x="1066800" y="3962400"/>
            <a:ext cx="7391400" cy="769938"/>
          </a:xfrm>
          <a:prstGeom prst="rect">
            <a:avLst/>
          </a:prstGeom>
          <a:noFill/>
          <a:ln w="9525">
            <a:noFill/>
            <a:miter lim="800000"/>
            <a:headEnd/>
            <a:tailEnd/>
          </a:ln>
        </p:spPr>
        <p:txBody>
          <a:bodyPr anchor="ctr">
            <a:spAutoFit/>
          </a:bodyPr>
          <a:lstStyle/>
          <a:p>
            <a:pPr algn="ctr"/>
            <a:r>
              <a:rPr lang="ar-SA" sz="4400" b="1"/>
              <a:t>عدم ترتيب قطع الأثاث بطريقة صحيحه</a:t>
            </a:r>
            <a:r>
              <a:rPr lang="ar-EG" sz="4400" b="1">
                <a:solidFill>
                  <a:srgbClr val="0000FF"/>
                </a:solidFill>
                <a:latin typeface="Monotype Koufi" pitchFamily="2" charset="-78"/>
              </a:rPr>
              <a:t>.</a:t>
            </a:r>
            <a:endParaRPr lang="ar-EG" sz="4800">
              <a:solidFill>
                <a:srgbClr val="0000FF"/>
              </a:solidFill>
            </a:endParaRPr>
          </a:p>
        </p:txBody>
      </p:sp>
      <p:sp>
        <p:nvSpPr>
          <p:cNvPr id="6" name="Rectangle 1"/>
          <p:cNvSpPr>
            <a:spLocks noChangeArrowheads="1"/>
          </p:cNvSpPr>
          <p:nvPr/>
        </p:nvSpPr>
        <p:spPr bwMode="auto">
          <a:xfrm>
            <a:off x="1752600" y="5080000"/>
            <a:ext cx="6096000" cy="769938"/>
          </a:xfrm>
          <a:prstGeom prst="rect">
            <a:avLst/>
          </a:prstGeom>
          <a:noFill/>
          <a:ln w="9525">
            <a:noFill/>
            <a:miter lim="800000"/>
            <a:headEnd/>
            <a:tailEnd/>
          </a:ln>
        </p:spPr>
        <p:txBody>
          <a:bodyPr anchor="ctr">
            <a:spAutoFit/>
          </a:bodyPr>
          <a:lstStyle/>
          <a:p>
            <a:pPr algn="ctr"/>
            <a:r>
              <a:rPr lang="ar-SA" sz="4400" b="1"/>
              <a:t>عدم ترتيب العاب الطفل المبعثره</a:t>
            </a:r>
            <a:endParaRPr lang="en-US" sz="4400">
              <a:solidFill>
                <a:srgbClr val="66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Default.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15361"/>
                                        </p:tgtEl>
                                        <p:attrNameLst>
                                          <p:attrName>style.visibility</p:attrName>
                                        </p:attrNameLst>
                                      </p:cBhvr>
                                      <p:to>
                                        <p:strVal val="visible"/>
                                      </p:to>
                                    </p:set>
                                    <p:animEffect transition="in" filter="wipe(down)">
                                      <p:cBhvr>
                                        <p:cTn id="12" dur="580">
                                          <p:stCondLst>
                                            <p:cond delay="0"/>
                                          </p:stCondLst>
                                        </p:cTn>
                                        <p:tgtEl>
                                          <p:spTgt spid="15361"/>
                                        </p:tgtEl>
                                      </p:cBhvr>
                                    </p:animEffect>
                                    <p:anim calcmode="lin" valueType="num">
                                      <p:cBhvr>
                                        <p:cTn id="13" dur="1822" tmFilter="0,0; 0.14,0.36; 0.43,0.73; 0.71,0.91; 1.0,1.0">
                                          <p:stCondLst>
                                            <p:cond delay="0"/>
                                          </p:stCondLst>
                                        </p:cTn>
                                        <p:tgtEl>
                                          <p:spTgt spid="1536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36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36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36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361"/>
                                        </p:tgtEl>
                                        <p:attrNameLst>
                                          <p:attrName>ppt_y</p:attrName>
                                        </p:attrNameLst>
                                      </p:cBhvr>
                                      <p:tavLst>
                                        <p:tav tm="0" fmla="#ppt_y-sin(pi*$)/81">
                                          <p:val>
                                            <p:fltVal val="0"/>
                                          </p:val>
                                        </p:tav>
                                        <p:tav tm="100000">
                                          <p:val>
                                            <p:fltVal val="1"/>
                                          </p:val>
                                        </p:tav>
                                      </p:tavLst>
                                    </p:anim>
                                    <p:animScale>
                                      <p:cBhvr>
                                        <p:cTn id="18" dur="26">
                                          <p:stCondLst>
                                            <p:cond delay="650"/>
                                          </p:stCondLst>
                                        </p:cTn>
                                        <p:tgtEl>
                                          <p:spTgt spid="15361"/>
                                        </p:tgtEl>
                                      </p:cBhvr>
                                      <p:to x="100000" y="60000"/>
                                    </p:animScale>
                                    <p:animScale>
                                      <p:cBhvr>
                                        <p:cTn id="19" dur="166" decel="50000">
                                          <p:stCondLst>
                                            <p:cond delay="676"/>
                                          </p:stCondLst>
                                        </p:cTn>
                                        <p:tgtEl>
                                          <p:spTgt spid="15361"/>
                                        </p:tgtEl>
                                      </p:cBhvr>
                                      <p:to x="100000" y="100000"/>
                                    </p:animScale>
                                    <p:animScale>
                                      <p:cBhvr>
                                        <p:cTn id="20" dur="26">
                                          <p:stCondLst>
                                            <p:cond delay="1312"/>
                                          </p:stCondLst>
                                        </p:cTn>
                                        <p:tgtEl>
                                          <p:spTgt spid="15361"/>
                                        </p:tgtEl>
                                      </p:cBhvr>
                                      <p:to x="100000" y="80000"/>
                                    </p:animScale>
                                    <p:animScale>
                                      <p:cBhvr>
                                        <p:cTn id="21" dur="166" decel="50000">
                                          <p:stCondLst>
                                            <p:cond delay="1338"/>
                                          </p:stCondLst>
                                        </p:cTn>
                                        <p:tgtEl>
                                          <p:spTgt spid="15361"/>
                                        </p:tgtEl>
                                      </p:cBhvr>
                                      <p:to x="100000" y="100000"/>
                                    </p:animScale>
                                    <p:animScale>
                                      <p:cBhvr>
                                        <p:cTn id="22" dur="26">
                                          <p:stCondLst>
                                            <p:cond delay="1642"/>
                                          </p:stCondLst>
                                        </p:cTn>
                                        <p:tgtEl>
                                          <p:spTgt spid="15361"/>
                                        </p:tgtEl>
                                      </p:cBhvr>
                                      <p:to x="100000" y="90000"/>
                                    </p:animScale>
                                    <p:animScale>
                                      <p:cBhvr>
                                        <p:cTn id="23" dur="166" decel="50000">
                                          <p:stCondLst>
                                            <p:cond delay="1668"/>
                                          </p:stCondLst>
                                        </p:cTn>
                                        <p:tgtEl>
                                          <p:spTgt spid="15361"/>
                                        </p:tgtEl>
                                      </p:cBhvr>
                                      <p:to x="100000" y="100000"/>
                                    </p:animScale>
                                    <p:animScale>
                                      <p:cBhvr>
                                        <p:cTn id="24" dur="26">
                                          <p:stCondLst>
                                            <p:cond delay="1808"/>
                                          </p:stCondLst>
                                        </p:cTn>
                                        <p:tgtEl>
                                          <p:spTgt spid="15361"/>
                                        </p:tgtEl>
                                      </p:cBhvr>
                                      <p:to x="100000" y="95000"/>
                                    </p:animScale>
                                    <p:animScale>
                                      <p:cBhvr>
                                        <p:cTn id="25" dur="166" decel="50000">
                                          <p:stCondLst>
                                            <p:cond delay="1834"/>
                                          </p:stCondLst>
                                        </p:cTn>
                                        <p:tgtEl>
                                          <p:spTgt spid="15361"/>
                                        </p:tgtEl>
                                      </p:cBhvr>
                                      <p:to x="100000" y="100000"/>
                                    </p:animScale>
                                  </p:childTnLst>
                                  <p:subTnLst>
                                    <p:audio>
                                      <p:cMediaNode>
                                        <p:cTn display="0" masterRel="sameClick">
                                          <p:stCondLst>
                                            <p:cond evt="begin" delay="0">
                                              <p:tn val="10"/>
                                            </p:cond>
                                          </p:stCondLst>
                                          <p:endCondLst>
                                            <p:cond evt="onStopAudio" delay="0">
                                              <p:tgtEl>
                                                <p:sldTgt/>
                                              </p:tgtEl>
                                            </p:cond>
                                          </p:endCondLst>
                                        </p:cTn>
                                        <p:tgtEl>
                                          <p:sndTgt r:embed="rId3"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iterate type="wd">
                                    <p:tmPct val="10000"/>
                                  </p:iterate>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828800" y="2590800"/>
            <a:ext cx="51054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من خلال </a:t>
            </a:r>
            <a:r>
              <a:rPr lang="ar-SA"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الصور التالية استنتجي </a:t>
            </a:r>
            <a:r>
              <a:rPr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الاضرار الناجمة من السقوط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www.al-eman.com/aleman/others/recommendation-image/3298.jpg"/>
          <p:cNvPicPr>
            <a:picLocks noChangeAspect="1" noChangeArrowheads="1"/>
          </p:cNvPicPr>
          <p:nvPr/>
        </p:nvPicPr>
        <p:blipFill>
          <a:blip r:embed="rId2" cstate="print"/>
          <a:srcRect/>
          <a:stretch>
            <a:fillRect/>
          </a:stretch>
        </p:blipFill>
        <p:spPr bwMode="auto">
          <a:xfrm>
            <a:off x="4800600" y="533400"/>
            <a:ext cx="38862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11" descr="http://www9.0zz0.com/2010/08/23/18/485610819.jpg"/>
          <p:cNvPicPr>
            <a:picLocks noChangeAspect="1" noChangeArrowheads="1"/>
          </p:cNvPicPr>
          <p:nvPr/>
        </p:nvPicPr>
        <p:blipFill>
          <a:blip r:embed="rId3" cstate="print"/>
          <a:srcRect/>
          <a:stretch>
            <a:fillRect/>
          </a:stretch>
        </p:blipFill>
        <p:spPr bwMode="auto">
          <a:xfrm>
            <a:off x="457200" y="533400"/>
            <a:ext cx="4038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8" descr="C:\Users\vaio\Desktop\1361029030.jpg"/>
          <p:cNvPicPr>
            <a:picLocks noChangeAspect="1" noChangeArrowheads="1"/>
          </p:cNvPicPr>
          <p:nvPr/>
        </p:nvPicPr>
        <p:blipFill>
          <a:blip r:embed="rId4" cstate="print"/>
          <a:srcRect/>
          <a:stretch>
            <a:fillRect/>
          </a:stretch>
        </p:blipFill>
        <p:spPr bwMode="auto">
          <a:xfrm>
            <a:off x="2362200" y="3505200"/>
            <a:ext cx="4114800" cy="259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81000" y="228600"/>
            <a:ext cx="8153400" cy="1200329"/>
          </a:xfrm>
          <a:prstGeom prst="rect">
            <a:avLst/>
          </a:prstGeom>
        </p:spPr>
        <p:style>
          <a:lnRef idx="2">
            <a:schemeClr val="accent4"/>
          </a:lnRef>
          <a:fillRef idx="1">
            <a:schemeClr val="lt1"/>
          </a:fillRef>
          <a:effectRef idx="0">
            <a:schemeClr val="accent4"/>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من خلال الخريطة المعرفية استنتجي الاضرار الناجمة من السقوط </a:t>
            </a:r>
          </a:p>
        </p:txBody>
      </p:sp>
      <p:graphicFrame>
        <p:nvGraphicFramePr>
          <p:cNvPr id="5" name="رسم تخطيطي 4"/>
          <p:cNvGraphicFramePr/>
          <p:nvPr/>
        </p:nvGraphicFramePr>
        <p:xfrm>
          <a:off x="609600" y="1143000"/>
          <a:ext cx="76200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graphicEl>
                                              <a:dgm id="{0C8046E8-362B-4ADC-9148-9F4E3D21F821}"/>
                                            </p:graphicEl>
                                          </p:spTgt>
                                        </p:tgtEl>
                                        <p:attrNameLst>
                                          <p:attrName>style.visibility</p:attrName>
                                        </p:attrNameLst>
                                      </p:cBhvr>
                                      <p:to>
                                        <p:strVal val="visible"/>
                                      </p:to>
                                    </p:set>
                                    <p:anim calcmode="lin" valueType="num">
                                      <p:cBhvr>
                                        <p:cTn id="7" dur="1000" decel="50000" fill="hold">
                                          <p:stCondLst>
                                            <p:cond delay="0"/>
                                          </p:stCondLst>
                                        </p:cTn>
                                        <p:tgtEl>
                                          <p:spTgt spid="5">
                                            <p:graphicEl>
                                              <a:dgm id="{0C8046E8-362B-4ADC-9148-9F4E3D21F821}"/>
                                            </p:graphic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graphicEl>
                                              <a:dgm id="{0C8046E8-362B-4ADC-9148-9F4E3D21F821}"/>
                                            </p:graphic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graphicEl>
                                              <a:dgm id="{0C8046E8-362B-4ADC-9148-9F4E3D21F821}"/>
                                            </p:graphicEl>
                                          </p:spTgt>
                                        </p:tgtEl>
                                        <p:attrNameLst>
                                          <p:attrName>ppt_w</p:attrName>
                                        </p:attrNameLst>
                                      </p:cBhvr>
                                      <p:tavLst>
                                        <p:tav tm="0">
                                          <p:val>
                                            <p:strVal val="#ppt_w*.05"/>
                                          </p:val>
                                        </p:tav>
                                        <p:tav tm="100000">
                                          <p:val>
                                            <p:strVal val="#ppt_w"/>
                                          </p:val>
                                        </p:tav>
                                      </p:tavLst>
                                    </p:anim>
                                    <p:anim calcmode="lin" valueType="num">
                                      <p:cBhvr>
                                        <p:cTn id="10" dur="2000" fill="hold"/>
                                        <p:tgtEl>
                                          <p:spTgt spid="5">
                                            <p:graphicEl>
                                              <a:dgm id="{0C8046E8-362B-4ADC-9148-9F4E3D21F821}"/>
                                            </p:graphic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graphicEl>
                                              <a:dgm id="{0C8046E8-362B-4ADC-9148-9F4E3D21F821}"/>
                                            </p:graphic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graphicEl>
                                              <a:dgm id="{0C8046E8-362B-4ADC-9148-9F4E3D21F821}"/>
                                            </p:graphic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graphicEl>
                                              <a:dgm id="{0C8046E8-362B-4ADC-9148-9F4E3D21F821}"/>
                                            </p:graphic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graphicEl>
                                              <a:dgm id="{0C8046E8-362B-4ADC-9148-9F4E3D21F821}"/>
                                            </p:graphic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graphicEl>
                                              <a:dgm id="{2494D7D4-C0F6-459F-95B6-F6DD560C78F2}"/>
                                            </p:graphicEl>
                                          </p:spTgt>
                                        </p:tgtEl>
                                        <p:attrNameLst>
                                          <p:attrName>style.visibility</p:attrName>
                                        </p:attrNameLst>
                                      </p:cBhvr>
                                      <p:to>
                                        <p:strVal val="visible"/>
                                      </p:to>
                                    </p:set>
                                    <p:anim calcmode="lin" valueType="num">
                                      <p:cBhvr>
                                        <p:cTn id="17" dur="1000" decel="50000" fill="hold">
                                          <p:stCondLst>
                                            <p:cond delay="0"/>
                                          </p:stCondLst>
                                        </p:cTn>
                                        <p:tgtEl>
                                          <p:spTgt spid="5">
                                            <p:graphicEl>
                                              <a:dgm id="{2494D7D4-C0F6-459F-95B6-F6DD560C78F2}"/>
                                            </p:graphicEl>
                                          </p:spTgt>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5">
                                            <p:graphicEl>
                                              <a:dgm id="{2494D7D4-C0F6-459F-95B6-F6DD560C78F2}"/>
                                            </p:graphicEl>
                                          </p:spTgt>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5">
                                            <p:graphicEl>
                                              <a:dgm id="{2494D7D4-C0F6-459F-95B6-F6DD560C78F2}"/>
                                            </p:graphicEl>
                                          </p:spTgt>
                                        </p:tgtEl>
                                        <p:attrNameLst>
                                          <p:attrName>ppt_w</p:attrName>
                                        </p:attrNameLst>
                                      </p:cBhvr>
                                      <p:tavLst>
                                        <p:tav tm="0">
                                          <p:val>
                                            <p:strVal val="#ppt_w*.05"/>
                                          </p:val>
                                        </p:tav>
                                        <p:tav tm="100000">
                                          <p:val>
                                            <p:strVal val="#ppt_w"/>
                                          </p:val>
                                        </p:tav>
                                      </p:tavLst>
                                    </p:anim>
                                    <p:anim calcmode="lin" valueType="num">
                                      <p:cBhvr>
                                        <p:cTn id="20" dur="2000" fill="hold"/>
                                        <p:tgtEl>
                                          <p:spTgt spid="5">
                                            <p:graphicEl>
                                              <a:dgm id="{2494D7D4-C0F6-459F-95B6-F6DD560C78F2}"/>
                                            </p:graphicEl>
                                          </p:spTgt>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5">
                                            <p:graphicEl>
                                              <a:dgm id="{2494D7D4-C0F6-459F-95B6-F6DD560C78F2}"/>
                                            </p:graphicEl>
                                          </p:spTgt>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5">
                                            <p:graphicEl>
                                              <a:dgm id="{2494D7D4-C0F6-459F-95B6-F6DD560C78F2}"/>
                                            </p:graphicEl>
                                          </p:spTgt>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5">
                                            <p:graphicEl>
                                              <a:dgm id="{2494D7D4-C0F6-459F-95B6-F6DD560C78F2}"/>
                                            </p:graphicEl>
                                          </p:spTgt>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5">
                                            <p:graphicEl>
                                              <a:dgm id="{2494D7D4-C0F6-459F-95B6-F6DD560C78F2}"/>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graphicEl>
                                              <a:dgm id="{9B753092-B5FB-49F6-92C7-C3BF8AB72CEC}"/>
                                            </p:graphicEl>
                                          </p:spTgt>
                                        </p:tgtEl>
                                        <p:attrNameLst>
                                          <p:attrName>style.visibility</p:attrName>
                                        </p:attrNameLst>
                                      </p:cBhvr>
                                      <p:to>
                                        <p:strVal val="visible"/>
                                      </p:to>
                                    </p:set>
                                    <p:anim calcmode="lin" valueType="num">
                                      <p:cBhvr>
                                        <p:cTn id="29" dur="1000" decel="50000" fill="hold">
                                          <p:stCondLst>
                                            <p:cond delay="0"/>
                                          </p:stCondLst>
                                        </p:cTn>
                                        <p:tgtEl>
                                          <p:spTgt spid="5">
                                            <p:graphicEl>
                                              <a:dgm id="{9B753092-B5FB-49F6-92C7-C3BF8AB72CEC}"/>
                                            </p:graphic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5">
                                            <p:graphicEl>
                                              <a:dgm id="{9B753092-B5FB-49F6-92C7-C3BF8AB72CEC}"/>
                                            </p:graphic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5">
                                            <p:graphicEl>
                                              <a:dgm id="{9B753092-B5FB-49F6-92C7-C3BF8AB72CEC}"/>
                                            </p:graphicEl>
                                          </p:spTgt>
                                        </p:tgtEl>
                                        <p:attrNameLst>
                                          <p:attrName>ppt_w</p:attrName>
                                        </p:attrNameLst>
                                      </p:cBhvr>
                                      <p:tavLst>
                                        <p:tav tm="0">
                                          <p:val>
                                            <p:strVal val="#ppt_w*.05"/>
                                          </p:val>
                                        </p:tav>
                                        <p:tav tm="100000">
                                          <p:val>
                                            <p:strVal val="#ppt_w"/>
                                          </p:val>
                                        </p:tav>
                                      </p:tavLst>
                                    </p:anim>
                                    <p:anim calcmode="lin" valueType="num">
                                      <p:cBhvr>
                                        <p:cTn id="32" dur="2000" fill="hold"/>
                                        <p:tgtEl>
                                          <p:spTgt spid="5">
                                            <p:graphicEl>
                                              <a:dgm id="{9B753092-B5FB-49F6-92C7-C3BF8AB72CEC}"/>
                                            </p:graphic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5">
                                            <p:graphicEl>
                                              <a:dgm id="{9B753092-B5FB-49F6-92C7-C3BF8AB72CEC}"/>
                                            </p:graphic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5">
                                            <p:graphicEl>
                                              <a:dgm id="{9B753092-B5FB-49F6-92C7-C3BF8AB72CEC}"/>
                                            </p:graphic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5">
                                            <p:graphicEl>
                                              <a:dgm id="{9B753092-B5FB-49F6-92C7-C3BF8AB72CEC}"/>
                                            </p:graphic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5">
                                            <p:graphicEl>
                                              <a:dgm id="{9B753092-B5FB-49F6-92C7-C3BF8AB72CEC}"/>
                                            </p:graphicEl>
                                          </p:spTgt>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5">
                                            <p:graphicEl>
                                              <a:dgm id="{CB4E4B8B-A509-4F59-8AC3-BEB0ED7A880C}"/>
                                            </p:graphicEl>
                                          </p:spTgt>
                                        </p:tgtEl>
                                        <p:attrNameLst>
                                          <p:attrName>style.visibility</p:attrName>
                                        </p:attrNameLst>
                                      </p:cBhvr>
                                      <p:to>
                                        <p:strVal val="visible"/>
                                      </p:to>
                                    </p:set>
                                    <p:anim calcmode="lin" valueType="num">
                                      <p:cBhvr>
                                        <p:cTn id="39" dur="1000" decel="50000" fill="hold">
                                          <p:stCondLst>
                                            <p:cond delay="0"/>
                                          </p:stCondLst>
                                        </p:cTn>
                                        <p:tgtEl>
                                          <p:spTgt spid="5">
                                            <p:graphicEl>
                                              <a:dgm id="{CB4E4B8B-A509-4F59-8AC3-BEB0ED7A880C}"/>
                                            </p:graphicEl>
                                          </p:spTgt>
                                        </p:tgtEl>
                                        <p:attrNameLst>
                                          <p:attrName>style.rotation</p:attrName>
                                        </p:attrNameLst>
                                      </p:cBhvr>
                                      <p:tavLst>
                                        <p:tav tm="0">
                                          <p:val>
                                            <p:fltVal val="-90"/>
                                          </p:val>
                                        </p:tav>
                                        <p:tav tm="100000">
                                          <p:val>
                                            <p:fltVal val="0"/>
                                          </p:val>
                                        </p:tav>
                                      </p:tavLst>
                                    </p:anim>
                                    <p:anim calcmode="lin" valueType="num">
                                      <p:cBhvr>
                                        <p:cTn id="40" dur="1000" decel="50000" fill="hold">
                                          <p:stCondLst>
                                            <p:cond delay="0"/>
                                          </p:stCondLst>
                                        </p:cTn>
                                        <p:tgtEl>
                                          <p:spTgt spid="5">
                                            <p:graphicEl>
                                              <a:dgm id="{CB4E4B8B-A509-4F59-8AC3-BEB0ED7A880C}"/>
                                            </p:graphicEl>
                                          </p:spTgt>
                                        </p:tgtEl>
                                        <p:attrNameLst>
                                          <p:attrName>ppt_w</p:attrName>
                                        </p:attrNameLst>
                                      </p:cBhvr>
                                      <p:tavLst>
                                        <p:tav tm="0">
                                          <p:val>
                                            <p:strVal val="#ppt_w"/>
                                          </p:val>
                                        </p:tav>
                                        <p:tav tm="100000">
                                          <p:val>
                                            <p:strVal val="#ppt_w*.05"/>
                                          </p:val>
                                        </p:tav>
                                      </p:tavLst>
                                    </p:anim>
                                    <p:anim calcmode="lin" valueType="num">
                                      <p:cBhvr>
                                        <p:cTn id="41" dur="1000" accel="50000" fill="hold">
                                          <p:stCondLst>
                                            <p:cond delay="1000"/>
                                          </p:stCondLst>
                                        </p:cTn>
                                        <p:tgtEl>
                                          <p:spTgt spid="5">
                                            <p:graphicEl>
                                              <a:dgm id="{CB4E4B8B-A509-4F59-8AC3-BEB0ED7A880C}"/>
                                            </p:graphicEl>
                                          </p:spTgt>
                                        </p:tgtEl>
                                        <p:attrNameLst>
                                          <p:attrName>ppt_w</p:attrName>
                                        </p:attrNameLst>
                                      </p:cBhvr>
                                      <p:tavLst>
                                        <p:tav tm="0">
                                          <p:val>
                                            <p:strVal val="#ppt_w*.05"/>
                                          </p:val>
                                        </p:tav>
                                        <p:tav tm="100000">
                                          <p:val>
                                            <p:strVal val="#ppt_w"/>
                                          </p:val>
                                        </p:tav>
                                      </p:tavLst>
                                    </p:anim>
                                    <p:anim calcmode="lin" valueType="num">
                                      <p:cBhvr>
                                        <p:cTn id="42" dur="2000" fill="hold"/>
                                        <p:tgtEl>
                                          <p:spTgt spid="5">
                                            <p:graphicEl>
                                              <a:dgm id="{CB4E4B8B-A509-4F59-8AC3-BEB0ED7A880C}"/>
                                            </p:graphicEl>
                                          </p:spTgt>
                                        </p:tgtEl>
                                        <p:attrNameLst>
                                          <p:attrName>ppt_h</p:attrName>
                                        </p:attrNameLst>
                                      </p:cBhvr>
                                      <p:tavLst>
                                        <p:tav tm="0">
                                          <p:val>
                                            <p:strVal val="#ppt_h"/>
                                          </p:val>
                                        </p:tav>
                                        <p:tav tm="100000">
                                          <p:val>
                                            <p:strVal val="#ppt_h"/>
                                          </p:val>
                                        </p:tav>
                                      </p:tavLst>
                                    </p:anim>
                                    <p:anim calcmode="lin" valueType="num">
                                      <p:cBhvr>
                                        <p:cTn id="43" dur="1000" decel="50000" fill="hold">
                                          <p:stCondLst>
                                            <p:cond delay="0"/>
                                          </p:stCondLst>
                                        </p:cTn>
                                        <p:tgtEl>
                                          <p:spTgt spid="5">
                                            <p:graphicEl>
                                              <a:dgm id="{CB4E4B8B-A509-4F59-8AC3-BEB0ED7A880C}"/>
                                            </p:graphicEl>
                                          </p:spTgt>
                                        </p:tgtEl>
                                        <p:attrNameLst>
                                          <p:attrName>ppt_x</p:attrName>
                                        </p:attrNameLst>
                                      </p:cBhvr>
                                      <p:tavLst>
                                        <p:tav tm="0">
                                          <p:val>
                                            <p:strVal val="#ppt_x+.4"/>
                                          </p:val>
                                        </p:tav>
                                        <p:tav tm="100000">
                                          <p:val>
                                            <p:strVal val="#ppt_x"/>
                                          </p:val>
                                        </p:tav>
                                      </p:tavLst>
                                    </p:anim>
                                    <p:anim calcmode="lin" valueType="num">
                                      <p:cBhvr>
                                        <p:cTn id="44" dur="1000" decel="50000" fill="hold">
                                          <p:stCondLst>
                                            <p:cond delay="0"/>
                                          </p:stCondLst>
                                        </p:cTn>
                                        <p:tgtEl>
                                          <p:spTgt spid="5">
                                            <p:graphicEl>
                                              <a:dgm id="{CB4E4B8B-A509-4F59-8AC3-BEB0ED7A880C}"/>
                                            </p:graphicEl>
                                          </p:spTgt>
                                        </p:tgtEl>
                                        <p:attrNameLst>
                                          <p:attrName>ppt_y</p:attrName>
                                        </p:attrNameLst>
                                      </p:cBhvr>
                                      <p:tavLst>
                                        <p:tav tm="0">
                                          <p:val>
                                            <p:strVal val="#ppt_y-.2"/>
                                          </p:val>
                                        </p:tav>
                                        <p:tav tm="100000">
                                          <p:val>
                                            <p:strVal val="#ppt_y+.1"/>
                                          </p:val>
                                        </p:tav>
                                      </p:tavLst>
                                    </p:anim>
                                    <p:anim calcmode="lin" valueType="num">
                                      <p:cBhvr>
                                        <p:cTn id="45" dur="1000" accel="50000" fill="hold">
                                          <p:stCondLst>
                                            <p:cond delay="1000"/>
                                          </p:stCondLst>
                                        </p:cTn>
                                        <p:tgtEl>
                                          <p:spTgt spid="5">
                                            <p:graphicEl>
                                              <a:dgm id="{CB4E4B8B-A509-4F59-8AC3-BEB0ED7A880C}"/>
                                            </p:graphicEl>
                                          </p:spTgt>
                                        </p:tgtEl>
                                        <p:attrNameLst>
                                          <p:attrName>ppt_y</p:attrName>
                                        </p:attrNameLst>
                                      </p:cBhvr>
                                      <p:tavLst>
                                        <p:tav tm="0">
                                          <p:val>
                                            <p:strVal val="#ppt_y+.1"/>
                                          </p:val>
                                        </p:tav>
                                        <p:tav tm="100000">
                                          <p:val>
                                            <p:strVal val="#ppt_y"/>
                                          </p:val>
                                        </p:tav>
                                      </p:tavLst>
                                    </p:anim>
                                    <p:animEffect transition="in" filter="fade">
                                      <p:cBhvr>
                                        <p:cTn id="46" dur="2000" decel="50000">
                                          <p:stCondLst>
                                            <p:cond delay="0"/>
                                          </p:stCondLst>
                                        </p:cTn>
                                        <p:tgtEl>
                                          <p:spTgt spid="5">
                                            <p:graphicEl>
                                              <a:dgm id="{CB4E4B8B-A509-4F59-8AC3-BEB0ED7A880C}"/>
                                            </p:graphicEl>
                                          </p:spTgt>
                                        </p:tgtEl>
                                      </p:cBhvr>
                                    </p:animEffect>
                                  </p:childTnLst>
                                </p:cTn>
                              </p:par>
                              <p:par>
                                <p:cTn id="47" presetID="25" presetClass="entr" presetSubtype="0" fill="hold" grpId="0" nodeType="withEffect">
                                  <p:stCondLst>
                                    <p:cond delay="0"/>
                                  </p:stCondLst>
                                  <p:childTnLst>
                                    <p:set>
                                      <p:cBhvr>
                                        <p:cTn id="48" dur="1" fill="hold">
                                          <p:stCondLst>
                                            <p:cond delay="0"/>
                                          </p:stCondLst>
                                        </p:cTn>
                                        <p:tgtEl>
                                          <p:spTgt spid="5">
                                            <p:graphicEl>
                                              <a:dgm id="{444BFDF2-4563-4CE6-ACCE-BECF7630BF7C}"/>
                                            </p:graphicEl>
                                          </p:spTgt>
                                        </p:tgtEl>
                                        <p:attrNameLst>
                                          <p:attrName>style.visibility</p:attrName>
                                        </p:attrNameLst>
                                      </p:cBhvr>
                                      <p:to>
                                        <p:strVal val="visible"/>
                                      </p:to>
                                    </p:set>
                                    <p:anim calcmode="lin" valueType="num">
                                      <p:cBhvr>
                                        <p:cTn id="49" dur="1000" decel="50000" fill="hold">
                                          <p:stCondLst>
                                            <p:cond delay="0"/>
                                          </p:stCondLst>
                                        </p:cTn>
                                        <p:tgtEl>
                                          <p:spTgt spid="5">
                                            <p:graphicEl>
                                              <a:dgm id="{444BFDF2-4563-4CE6-ACCE-BECF7630BF7C}"/>
                                            </p:graphicEl>
                                          </p:spTgt>
                                        </p:tgtEl>
                                        <p:attrNameLst>
                                          <p:attrName>style.rotation</p:attrName>
                                        </p:attrNameLst>
                                      </p:cBhvr>
                                      <p:tavLst>
                                        <p:tav tm="0">
                                          <p:val>
                                            <p:fltVal val="-90"/>
                                          </p:val>
                                        </p:tav>
                                        <p:tav tm="100000">
                                          <p:val>
                                            <p:fltVal val="0"/>
                                          </p:val>
                                        </p:tav>
                                      </p:tavLst>
                                    </p:anim>
                                    <p:anim calcmode="lin" valueType="num">
                                      <p:cBhvr>
                                        <p:cTn id="50" dur="1000" decel="50000" fill="hold">
                                          <p:stCondLst>
                                            <p:cond delay="0"/>
                                          </p:stCondLst>
                                        </p:cTn>
                                        <p:tgtEl>
                                          <p:spTgt spid="5">
                                            <p:graphicEl>
                                              <a:dgm id="{444BFDF2-4563-4CE6-ACCE-BECF7630BF7C}"/>
                                            </p:graphicEl>
                                          </p:spTgt>
                                        </p:tgtEl>
                                        <p:attrNameLst>
                                          <p:attrName>ppt_w</p:attrName>
                                        </p:attrNameLst>
                                      </p:cBhvr>
                                      <p:tavLst>
                                        <p:tav tm="0">
                                          <p:val>
                                            <p:strVal val="#ppt_w"/>
                                          </p:val>
                                        </p:tav>
                                        <p:tav tm="100000">
                                          <p:val>
                                            <p:strVal val="#ppt_w*.05"/>
                                          </p:val>
                                        </p:tav>
                                      </p:tavLst>
                                    </p:anim>
                                    <p:anim calcmode="lin" valueType="num">
                                      <p:cBhvr>
                                        <p:cTn id="51" dur="1000" accel="50000" fill="hold">
                                          <p:stCondLst>
                                            <p:cond delay="1000"/>
                                          </p:stCondLst>
                                        </p:cTn>
                                        <p:tgtEl>
                                          <p:spTgt spid="5">
                                            <p:graphicEl>
                                              <a:dgm id="{444BFDF2-4563-4CE6-ACCE-BECF7630BF7C}"/>
                                            </p:graphicEl>
                                          </p:spTgt>
                                        </p:tgtEl>
                                        <p:attrNameLst>
                                          <p:attrName>ppt_w</p:attrName>
                                        </p:attrNameLst>
                                      </p:cBhvr>
                                      <p:tavLst>
                                        <p:tav tm="0">
                                          <p:val>
                                            <p:strVal val="#ppt_w*.05"/>
                                          </p:val>
                                        </p:tav>
                                        <p:tav tm="100000">
                                          <p:val>
                                            <p:strVal val="#ppt_w"/>
                                          </p:val>
                                        </p:tav>
                                      </p:tavLst>
                                    </p:anim>
                                    <p:anim calcmode="lin" valueType="num">
                                      <p:cBhvr>
                                        <p:cTn id="52" dur="2000" fill="hold"/>
                                        <p:tgtEl>
                                          <p:spTgt spid="5">
                                            <p:graphicEl>
                                              <a:dgm id="{444BFDF2-4563-4CE6-ACCE-BECF7630BF7C}"/>
                                            </p:graphicEl>
                                          </p:spTgt>
                                        </p:tgtEl>
                                        <p:attrNameLst>
                                          <p:attrName>ppt_h</p:attrName>
                                        </p:attrNameLst>
                                      </p:cBhvr>
                                      <p:tavLst>
                                        <p:tav tm="0">
                                          <p:val>
                                            <p:strVal val="#ppt_h"/>
                                          </p:val>
                                        </p:tav>
                                        <p:tav tm="100000">
                                          <p:val>
                                            <p:strVal val="#ppt_h"/>
                                          </p:val>
                                        </p:tav>
                                      </p:tavLst>
                                    </p:anim>
                                    <p:anim calcmode="lin" valueType="num">
                                      <p:cBhvr>
                                        <p:cTn id="53" dur="1000" decel="50000" fill="hold">
                                          <p:stCondLst>
                                            <p:cond delay="0"/>
                                          </p:stCondLst>
                                        </p:cTn>
                                        <p:tgtEl>
                                          <p:spTgt spid="5">
                                            <p:graphicEl>
                                              <a:dgm id="{444BFDF2-4563-4CE6-ACCE-BECF7630BF7C}"/>
                                            </p:graphicEl>
                                          </p:spTgt>
                                        </p:tgtEl>
                                        <p:attrNameLst>
                                          <p:attrName>ppt_x</p:attrName>
                                        </p:attrNameLst>
                                      </p:cBhvr>
                                      <p:tavLst>
                                        <p:tav tm="0">
                                          <p:val>
                                            <p:strVal val="#ppt_x+.4"/>
                                          </p:val>
                                        </p:tav>
                                        <p:tav tm="100000">
                                          <p:val>
                                            <p:strVal val="#ppt_x"/>
                                          </p:val>
                                        </p:tav>
                                      </p:tavLst>
                                    </p:anim>
                                    <p:anim calcmode="lin" valueType="num">
                                      <p:cBhvr>
                                        <p:cTn id="54" dur="1000" decel="50000" fill="hold">
                                          <p:stCondLst>
                                            <p:cond delay="0"/>
                                          </p:stCondLst>
                                        </p:cTn>
                                        <p:tgtEl>
                                          <p:spTgt spid="5">
                                            <p:graphicEl>
                                              <a:dgm id="{444BFDF2-4563-4CE6-ACCE-BECF7630BF7C}"/>
                                            </p:graphicEl>
                                          </p:spTgt>
                                        </p:tgtEl>
                                        <p:attrNameLst>
                                          <p:attrName>ppt_y</p:attrName>
                                        </p:attrNameLst>
                                      </p:cBhvr>
                                      <p:tavLst>
                                        <p:tav tm="0">
                                          <p:val>
                                            <p:strVal val="#ppt_y-.2"/>
                                          </p:val>
                                        </p:tav>
                                        <p:tav tm="100000">
                                          <p:val>
                                            <p:strVal val="#ppt_y+.1"/>
                                          </p:val>
                                        </p:tav>
                                      </p:tavLst>
                                    </p:anim>
                                    <p:anim calcmode="lin" valueType="num">
                                      <p:cBhvr>
                                        <p:cTn id="55" dur="1000" accel="50000" fill="hold">
                                          <p:stCondLst>
                                            <p:cond delay="1000"/>
                                          </p:stCondLst>
                                        </p:cTn>
                                        <p:tgtEl>
                                          <p:spTgt spid="5">
                                            <p:graphicEl>
                                              <a:dgm id="{444BFDF2-4563-4CE6-ACCE-BECF7630BF7C}"/>
                                            </p:graphicEl>
                                          </p:spTgt>
                                        </p:tgtEl>
                                        <p:attrNameLst>
                                          <p:attrName>ppt_y</p:attrName>
                                        </p:attrNameLst>
                                      </p:cBhvr>
                                      <p:tavLst>
                                        <p:tav tm="0">
                                          <p:val>
                                            <p:strVal val="#ppt_y+.1"/>
                                          </p:val>
                                        </p:tav>
                                        <p:tav tm="100000">
                                          <p:val>
                                            <p:strVal val="#ppt_y"/>
                                          </p:val>
                                        </p:tav>
                                      </p:tavLst>
                                    </p:anim>
                                    <p:animEffect transition="in" filter="fade">
                                      <p:cBhvr>
                                        <p:cTn id="56" dur="2000" decel="50000">
                                          <p:stCondLst>
                                            <p:cond delay="0"/>
                                          </p:stCondLst>
                                        </p:cTn>
                                        <p:tgtEl>
                                          <p:spTgt spid="5">
                                            <p:graphicEl>
                                              <a:dgm id="{444BFDF2-4563-4CE6-ACCE-BECF7630BF7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5">
                                            <p:graphicEl>
                                              <a:dgm id="{4EDC4799-A097-445D-85EF-0E2F4ED67A13}"/>
                                            </p:graphicEl>
                                          </p:spTgt>
                                        </p:tgtEl>
                                        <p:attrNameLst>
                                          <p:attrName>style.visibility</p:attrName>
                                        </p:attrNameLst>
                                      </p:cBhvr>
                                      <p:to>
                                        <p:strVal val="visible"/>
                                      </p:to>
                                    </p:set>
                                    <p:anim calcmode="lin" valueType="num">
                                      <p:cBhvr>
                                        <p:cTn id="61" dur="1000" decel="50000" fill="hold">
                                          <p:stCondLst>
                                            <p:cond delay="0"/>
                                          </p:stCondLst>
                                        </p:cTn>
                                        <p:tgtEl>
                                          <p:spTgt spid="5">
                                            <p:graphicEl>
                                              <a:dgm id="{4EDC4799-A097-445D-85EF-0E2F4ED67A13}"/>
                                            </p:graphicEl>
                                          </p:spTgt>
                                        </p:tgtEl>
                                        <p:attrNameLst>
                                          <p:attrName>style.rotation</p:attrName>
                                        </p:attrNameLst>
                                      </p:cBhvr>
                                      <p:tavLst>
                                        <p:tav tm="0">
                                          <p:val>
                                            <p:fltVal val="-90"/>
                                          </p:val>
                                        </p:tav>
                                        <p:tav tm="100000">
                                          <p:val>
                                            <p:fltVal val="0"/>
                                          </p:val>
                                        </p:tav>
                                      </p:tavLst>
                                    </p:anim>
                                    <p:anim calcmode="lin" valueType="num">
                                      <p:cBhvr>
                                        <p:cTn id="62" dur="1000" decel="50000" fill="hold">
                                          <p:stCondLst>
                                            <p:cond delay="0"/>
                                          </p:stCondLst>
                                        </p:cTn>
                                        <p:tgtEl>
                                          <p:spTgt spid="5">
                                            <p:graphicEl>
                                              <a:dgm id="{4EDC4799-A097-445D-85EF-0E2F4ED67A13}"/>
                                            </p:graphicEl>
                                          </p:spTgt>
                                        </p:tgtEl>
                                        <p:attrNameLst>
                                          <p:attrName>ppt_w</p:attrName>
                                        </p:attrNameLst>
                                      </p:cBhvr>
                                      <p:tavLst>
                                        <p:tav tm="0">
                                          <p:val>
                                            <p:strVal val="#ppt_w"/>
                                          </p:val>
                                        </p:tav>
                                        <p:tav tm="100000">
                                          <p:val>
                                            <p:strVal val="#ppt_w*.05"/>
                                          </p:val>
                                        </p:tav>
                                      </p:tavLst>
                                    </p:anim>
                                    <p:anim calcmode="lin" valueType="num">
                                      <p:cBhvr>
                                        <p:cTn id="63" dur="1000" accel="50000" fill="hold">
                                          <p:stCondLst>
                                            <p:cond delay="1000"/>
                                          </p:stCondLst>
                                        </p:cTn>
                                        <p:tgtEl>
                                          <p:spTgt spid="5">
                                            <p:graphicEl>
                                              <a:dgm id="{4EDC4799-A097-445D-85EF-0E2F4ED67A13}"/>
                                            </p:graphicEl>
                                          </p:spTgt>
                                        </p:tgtEl>
                                        <p:attrNameLst>
                                          <p:attrName>ppt_w</p:attrName>
                                        </p:attrNameLst>
                                      </p:cBhvr>
                                      <p:tavLst>
                                        <p:tav tm="0">
                                          <p:val>
                                            <p:strVal val="#ppt_w*.05"/>
                                          </p:val>
                                        </p:tav>
                                        <p:tav tm="100000">
                                          <p:val>
                                            <p:strVal val="#ppt_w"/>
                                          </p:val>
                                        </p:tav>
                                      </p:tavLst>
                                    </p:anim>
                                    <p:anim calcmode="lin" valueType="num">
                                      <p:cBhvr>
                                        <p:cTn id="64" dur="2000" fill="hold"/>
                                        <p:tgtEl>
                                          <p:spTgt spid="5">
                                            <p:graphicEl>
                                              <a:dgm id="{4EDC4799-A097-445D-85EF-0E2F4ED67A13}"/>
                                            </p:graphicEl>
                                          </p:spTgt>
                                        </p:tgtEl>
                                        <p:attrNameLst>
                                          <p:attrName>ppt_h</p:attrName>
                                        </p:attrNameLst>
                                      </p:cBhvr>
                                      <p:tavLst>
                                        <p:tav tm="0">
                                          <p:val>
                                            <p:strVal val="#ppt_h"/>
                                          </p:val>
                                        </p:tav>
                                        <p:tav tm="100000">
                                          <p:val>
                                            <p:strVal val="#ppt_h"/>
                                          </p:val>
                                        </p:tav>
                                      </p:tavLst>
                                    </p:anim>
                                    <p:anim calcmode="lin" valueType="num">
                                      <p:cBhvr>
                                        <p:cTn id="65" dur="1000" decel="50000" fill="hold">
                                          <p:stCondLst>
                                            <p:cond delay="0"/>
                                          </p:stCondLst>
                                        </p:cTn>
                                        <p:tgtEl>
                                          <p:spTgt spid="5">
                                            <p:graphicEl>
                                              <a:dgm id="{4EDC4799-A097-445D-85EF-0E2F4ED67A13}"/>
                                            </p:graphicEl>
                                          </p:spTgt>
                                        </p:tgtEl>
                                        <p:attrNameLst>
                                          <p:attrName>ppt_x</p:attrName>
                                        </p:attrNameLst>
                                      </p:cBhvr>
                                      <p:tavLst>
                                        <p:tav tm="0">
                                          <p:val>
                                            <p:strVal val="#ppt_x+.4"/>
                                          </p:val>
                                        </p:tav>
                                        <p:tav tm="100000">
                                          <p:val>
                                            <p:strVal val="#ppt_x"/>
                                          </p:val>
                                        </p:tav>
                                      </p:tavLst>
                                    </p:anim>
                                    <p:anim calcmode="lin" valueType="num">
                                      <p:cBhvr>
                                        <p:cTn id="66" dur="1000" decel="50000" fill="hold">
                                          <p:stCondLst>
                                            <p:cond delay="0"/>
                                          </p:stCondLst>
                                        </p:cTn>
                                        <p:tgtEl>
                                          <p:spTgt spid="5">
                                            <p:graphicEl>
                                              <a:dgm id="{4EDC4799-A097-445D-85EF-0E2F4ED67A13}"/>
                                            </p:graphicEl>
                                          </p:spTgt>
                                        </p:tgtEl>
                                        <p:attrNameLst>
                                          <p:attrName>ppt_y</p:attrName>
                                        </p:attrNameLst>
                                      </p:cBhvr>
                                      <p:tavLst>
                                        <p:tav tm="0">
                                          <p:val>
                                            <p:strVal val="#ppt_y-.2"/>
                                          </p:val>
                                        </p:tav>
                                        <p:tav tm="100000">
                                          <p:val>
                                            <p:strVal val="#ppt_y+.1"/>
                                          </p:val>
                                        </p:tav>
                                      </p:tavLst>
                                    </p:anim>
                                    <p:anim calcmode="lin" valueType="num">
                                      <p:cBhvr>
                                        <p:cTn id="67" dur="1000" accel="50000" fill="hold">
                                          <p:stCondLst>
                                            <p:cond delay="1000"/>
                                          </p:stCondLst>
                                        </p:cTn>
                                        <p:tgtEl>
                                          <p:spTgt spid="5">
                                            <p:graphicEl>
                                              <a:dgm id="{4EDC4799-A097-445D-85EF-0E2F4ED67A13}"/>
                                            </p:graphicEl>
                                          </p:spTgt>
                                        </p:tgtEl>
                                        <p:attrNameLst>
                                          <p:attrName>ppt_y</p:attrName>
                                        </p:attrNameLst>
                                      </p:cBhvr>
                                      <p:tavLst>
                                        <p:tav tm="0">
                                          <p:val>
                                            <p:strVal val="#ppt_y+.1"/>
                                          </p:val>
                                        </p:tav>
                                        <p:tav tm="100000">
                                          <p:val>
                                            <p:strVal val="#ppt_y"/>
                                          </p:val>
                                        </p:tav>
                                      </p:tavLst>
                                    </p:anim>
                                    <p:animEffect transition="in" filter="fade">
                                      <p:cBhvr>
                                        <p:cTn id="68" dur="2000" decel="50000">
                                          <p:stCondLst>
                                            <p:cond delay="0"/>
                                          </p:stCondLst>
                                        </p:cTn>
                                        <p:tgtEl>
                                          <p:spTgt spid="5">
                                            <p:graphicEl>
                                              <a:dgm id="{4EDC4799-A097-445D-85EF-0E2F4ED67A13}"/>
                                            </p:graphicEl>
                                          </p:spTgt>
                                        </p:tgtEl>
                                      </p:cBhvr>
                                    </p:animEffect>
                                  </p:childTnLst>
                                </p:cTn>
                              </p:par>
                              <p:par>
                                <p:cTn id="69" presetID="25" presetClass="entr" presetSubtype="0" fill="hold" grpId="0" nodeType="withEffect">
                                  <p:stCondLst>
                                    <p:cond delay="0"/>
                                  </p:stCondLst>
                                  <p:childTnLst>
                                    <p:set>
                                      <p:cBhvr>
                                        <p:cTn id="70" dur="1" fill="hold">
                                          <p:stCondLst>
                                            <p:cond delay="0"/>
                                          </p:stCondLst>
                                        </p:cTn>
                                        <p:tgtEl>
                                          <p:spTgt spid="5">
                                            <p:graphicEl>
                                              <a:dgm id="{7949B16F-A96B-4339-B319-4057F22184DA}"/>
                                            </p:graphicEl>
                                          </p:spTgt>
                                        </p:tgtEl>
                                        <p:attrNameLst>
                                          <p:attrName>style.visibility</p:attrName>
                                        </p:attrNameLst>
                                      </p:cBhvr>
                                      <p:to>
                                        <p:strVal val="visible"/>
                                      </p:to>
                                    </p:set>
                                    <p:anim calcmode="lin" valueType="num">
                                      <p:cBhvr>
                                        <p:cTn id="71" dur="1000" decel="50000" fill="hold">
                                          <p:stCondLst>
                                            <p:cond delay="0"/>
                                          </p:stCondLst>
                                        </p:cTn>
                                        <p:tgtEl>
                                          <p:spTgt spid="5">
                                            <p:graphicEl>
                                              <a:dgm id="{7949B16F-A96B-4339-B319-4057F22184DA}"/>
                                            </p:graphicEl>
                                          </p:spTgt>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5">
                                            <p:graphicEl>
                                              <a:dgm id="{7949B16F-A96B-4339-B319-4057F22184DA}"/>
                                            </p:graphicEl>
                                          </p:spTgt>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5">
                                            <p:graphicEl>
                                              <a:dgm id="{7949B16F-A96B-4339-B319-4057F22184DA}"/>
                                            </p:graphicEl>
                                          </p:spTgt>
                                        </p:tgtEl>
                                        <p:attrNameLst>
                                          <p:attrName>ppt_w</p:attrName>
                                        </p:attrNameLst>
                                      </p:cBhvr>
                                      <p:tavLst>
                                        <p:tav tm="0">
                                          <p:val>
                                            <p:strVal val="#ppt_w*.05"/>
                                          </p:val>
                                        </p:tav>
                                        <p:tav tm="100000">
                                          <p:val>
                                            <p:strVal val="#ppt_w"/>
                                          </p:val>
                                        </p:tav>
                                      </p:tavLst>
                                    </p:anim>
                                    <p:anim calcmode="lin" valueType="num">
                                      <p:cBhvr>
                                        <p:cTn id="74" dur="2000" fill="hold"/>
                                        <p:tgtEl>
                                          <p:spTgt spid="5">
                                            <p:graphicEl>
                                              <a:dgm id="{7949B16F-A96B-4339-B319-4057F22184DA}"/>
                                            </p:graphicEl>
                                          </p:spTgt>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5">
                                            <p:graphicEl>
                                              <a:dgm id="{7949B16F-A96B-4339-B319-4057F22184DA}"/>
                                            </p:graphicEl>
                                          </p:spTgt>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5">
                                            <p:graphicEl>
                                              <a:dgm id="{7949B16F-A96B-4339-B319-4057F22184DA}"/>
                                            </p:graphicEl>
                                          </p:spTgt>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5">
                                            <p:graphicEl>
                                              <a:dgm id="{7949B16F-A96B-4339-B319-4057F22184DA}"/>
                                            </p:graphicEl>
                                          </p:spTgt>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5">
                                            <p:graphicEl>
                                              <a:dgm id="{7949B16F-A96B-4339-B319-4057F22184DA}"/>
                                            </p:graphicEl>
                                          </p:spTgt>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5">
                                            <p:graphicEl>
                                              <a:dgm id="{40CE4092-A414-4E16-9B14-770593D46C91}"/>
                                            </p:graphicEl>
                                          </p:spTgt>
                                        </p:tgtEl>
                                        <p:attrNameLst>
                                          <p:attrName>style.visibility</p:attrName>
                                        </p:attrNameLst>
                                      </p:cBhvr>
                                      <p:to>
                                        <p:strVal val="visible"/>
                                      </p:to>
                                    </p:set>
                                    <p:anim calcmode="lin" valueType="num">
                                      <p:cBhvr>
                                        <p:cTn id="81" dur="1000" decel="50000" fill="hold">
                                          <p:stCondLst>
                                            <p:cond delay="0"/>
                                          </p:stCondLst>
                                        </p:cTn>
                                        <p:tgtEl>
                                          <p:spTgt spid="5">
                                            <p:graphicEl>
                                              <a:dgm id="{40CE4092-A414-4E16-9B14-770593D46C91}"/>
                                            </p:graphicEl>
                                          </p:spTgt>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5">
                                            <p:graphicEl>
                                              <a:dgm id="{40CE4092-A414-4E16-9B14-770593D46C91}"/>
                                            </p:graphicEl>
                                          </p:spTgt>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5">
                                            <p:graphicEl>
                                              <a:dgm id="{40CE4092-A414-4E16-9B14-770593D46C91}"/>
                                            </p:graphicEl>
                                          </p:spTgt>
                                        </p:tgtEl>
                                        <p:attrNameLst>
                                          <p:attrName>ppt_w</p:attrName>
                                        </p:attrNameLst>
                                      </p:cBhvr>
                                      <p:tavLst>
                                        <p:tav tm="0">
                                          <p:val>
                                            <p:strVal val="#ppt_w*.05"/>
                                          </p:val>
                                        </p:tav>
                                        <p:tav tm="100000">
                                          <p:val>
                                            <p:strVal val="#ppt_w"/>
                                          </p:val>
                                        </p:tav>
                                      </p:tavLst>
                                    </p:anim>
                                    <p:anim calcmode="lin" valueType="num">
                                      <p:cBhvr>
                                        <p:cTn id="84" dur="2000" fill="hold"/>
                                        <p:tgtEl>
                                          <p:spTgt spid="5">
                                            <p:graphicEl>
                                              <a:dgm id="{40CE4092-A414-4E16-9B14-770593D46C91}"/>
                                            </p:graphicEl>
                                          </p:spTgt>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5">
                                            <p:graphicEl>
                                              <a:dgm id="{40CE4092-A414-4E16-9B14-770593D46C91}"/>
                                            </p:graphicEl>
                                          </p:spTgt>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5">
                                            <p:graphicEl>
                                              <a:dgm id="{40CE4092-A414-4E16-9B14-770593D46C91}"/>
                                            </p:graphicEl>
                                          </p:spTgt>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5">
                                            <p:graphicEl>
                                              <a:dgm id="{40CE4092-A414-4E16-9B14-770593D46C91}"/>
                                            </p:graphicEl>
                                          </p:spTgt>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5">
                                            <p:graphicEl>
                                              <a:dgm id="{40CE4092-A414-4E16-9B14-770593D46C91}"/>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5">
                                            <p:graphicEl>
                                              <a:dgm id="{DF573023-7E79-4F46-8D10-C830D5C85B5F}"/>
                                            </p:graphicEl>
                                          </p:spTgt>
                                        </p:tgtEl>
                                        <p:attrNameLst>
                                          <p:attrName>style.visibility</p:attrName>
                                        </p:attrNameLst>
                                      </p:cBhvr>
                                      <p:to>
                                        <p:strVal val="visible"/>
                                      </p:to>
                                    </p:set>
                                    <p:anim calcmode="lin" valueType="num">
                                      <p:cBhvr>
                                        <p:cTn id="93" dur="1000" decel="50000" fill="hold">
                                          <p:stCondLst>
                                            <p:cond delay="0"/>
                                          </p:stCondLst>
                                        </p:cTn>
                                        <p:tgtEl>
                                          <p:spTgt spid="5">
                                            <p:graphicEl>
                                              <a:dgm id="{DF573023-7E79-4F46-8D10-C830D5C85B5F}"/>
                                            </p:graphicEl>
                                          </p:spTgt>
                                        </p:tgtEl>
                                        <p:attrNameLst>
                                          <p:attrName>style.rotation</p:attrName>
                                        </p:attrNameLst>
                                      </p:cBhvr>
                                      <p:tavLst>
                                        <p:tav tm="0">
                                          <p:val>
                                            <p:fltVal val="-90"/>
                                          </p:val>
                                        </p:tav>
                                        <p:tav tm="100000">
                                          <p:val>
                                            <p:fltVal val="0"/>
                                          </p:val>
                                        </p:tav>
                                      </p:tavLst>
                                    </p:anim>
                                    <p:anim calcmode="lin" valueType="num">
                                      <p:cBhvr>
                                        <p:cTn id="94" dur="1000" decel="50000" fill="hold">
                                          <p:stCondLst>
                                            <p:cond delay="0"/>
                                          </p:stCondLst>
                                        </p:cTn>
                                        <p:tgtEl>
                                          <p:spTgt spid="5">
                                            <p:graphicEl>
                                              <a:dgm id="{DF573023-7E79-4F46-8D10-C830D5C85B5F}"/>
                                            </p:graphicEl>
                                          </p:spTgt>
                                        </p:tgtEl>
                                        <p:attrNameLst>
                                          <p:attrName>ppt_w</p:attrName>
                                        </p:attrNameLst>
                                      </p:cBhvr>
                                      <p:tavLst>
                                        <p:tav tm="0">
                                          <p:val>
                                            <p:strVal val="#ppt_w"/>
                                          </p:val>
                                        </p:tav>
                                        <p:tav tm="100000">
                                          <p:val>
                                            <p:strVal val="#ppt_w*.05"/>
                                          </p:val>
                                        </p:tav>
                                      </p:tavLst>
                                    </p:anim>
                                    <p:anim calcmode="lin" valueType="num">
                                      <p:cBhvr>
                                        <p:cTn id="95" dur="1000" accel="50000" fill="hold">
                                          <p:stCondLst>
                                            <p:cond delay="1000"/>
                                          </p:stCondLst>
                                        </p:cTn>
                                        <p:tgtEl>
                                          <p:spTgt spid="5">
                                            <p:graphicEl>
                                              <a:dgm id="{DF573023-7E79-4F46-8D10-C830D5C85B5F}"/>
                                            </p:graphicEl>
                                          </p:spTgt>
                                        </p:tgtEl>
                                        <p:attrNameLst>
                                          <p:attrName>ppt_w</p:attrName>
                                        </p:attrNameLst>
                                      </p:cBhvr>
                                      <p:tavLst>
                                        <p:tav tm="0">
                                          <p:val>
                                            <p:strVal val="#ppt_w*.05"/>
                                          </p:val>
                                        </p:tav>
                                        <p:tav tm="100000">
                                          <p:val>
                                            <p:strVal val="#ppt_w"/>
                                          </p:val>
                                        </p:tav>
                                      </p:tavLst>
                                    </p:anim>
                                    <p:anim calcmode="lin" valueType="num">
                                      <p:cBhvr>
                                        <p:cTn id="96" dur="2000" fill="hold"/>
                                        <p:tgtEl>
                                          <p:spTgt spid="5">
                                            <p:graphicEl>
                                              <a:dgm id="{DF573023-7E79-4F46-8D10-C830D5C85B5F}"/>
                                            </p:graphicEl>
                                          </p:spTgt>
                                        </p:tgtEl>
                                        <p:attrNameLst>
                                          <p:attrName>ppt_h</p:attrName>
                                        </p:attrNameLst>
                                      </p:cBhvr>
                                      <p:tavLst>
                                        <p:tav tm="0">
                                          <p:val>
                                            <p:strVal val="#ppt_h"/>
                                          </p:val>
                                        </p:tav>
                                        <p:tav tm="100000">
                                          <p:val>
                                            <p:strVal val="#ppt_h"/>
                                          </p:val>
                                        </p:tav>
                                      </p:tavLst>
                                    </p:anim>
                                    <p:anim calcmode="lin" valueType="num">
                                      <p:cBhvr>
                                        <p:cTn id="97" dur="1000" decel="50000" fill="hold">
                                          <p:stCondLst>
                                            <p:cond delay="0"/>
                                          </p:stCondLst>
                                        </p:cTn>
                                        <p:tgtEl>
                                          <p:spTgt spid="5">
                                            <p:graphicEl>
                                              <a:dgm id="{DF573023-7E79-4F46-8D10-C830D5C85B5F}"/>
                                            </p:graphicEl>
                                          </p:spTgt>
                                        </p:tgtEl>
                                        <p:attrNameLst>
                                          <p:attrName>ppt_x</p:attrName>
                                        </p:attrNameLst>
                                      </p:cBhvr>
                                      <p:tavLst>
                                        <p:tav tm="0">
                                          <p:val>
                                            <p:strVal val="#ppt_x+.4"/>
                                          </p:val>
                                        </p:tav>
                                        <p:tav tm="100000">
                                          <p:val>
                                            <p:strVal val="#ppt_x"/>
                                          </p:val>
                                        </p:tav>
                                      </p:tavLst>
                                    </p:anim>
                                    <p:anim calcmode="lin" valueType="num">
                                      <p:cBhvr>
                                        <p:cTn id="98" dur="1000" decel="50000" fill="hold">
                                          <p:stCondLst>
                                            <p:cond delay="0"/>
                                          </p:stCondLst>
                                        </p:cTn>
                                        <p:tgtEl>
                                          <p:spTgt spid="5">
                                            <p:graphicEl>
                                              <a:dgm id="{DF573023-7E79-4F46-8D10-C830D5C85B5F}"/>
                                            </p:graphicEl>
                                          </p:spTgt>
                                        </p:tgtEl>
                                        <p:attrNameLst>
                                          <p:attrName>ppt_y</p:attrName>
                                        </p:attrNameLst>
                                      </p:cBhvr>
                                      <p:tavLst>
                                        <p:tav tm="0">
                                          <p:val>
                                            <p:strVal val="#ppt_y-.2"/>
                                          </p:val>
                                        </p:tav>
                                        <p:tav tm="100000">
                                          <p:val>
                                            <p:strVal val="#ppt_y+.1"/>
                                          </p:val>
                                        </p:tav>
                                      </p:tavLst>
                                    </p:anim>
                                    <p:anim calcmode="lin" valueType="num">
                                      <p:cBhvr>
                                        <p:cTn id="99" dur="1000" accel="50000" fill="hold">
                                          <p:stCondLst>
                                            <p:cond delay="1000"/>
                                          </p:stCondLst>
                                        </p:cTn>
                                        <p:tgtEl>
                                          <p:spTgt spid="5">
                                            <p:graphicEl>
                                              <a:dgm id="{DF573023-7E79-4F46-8D10-C830D5C85B5F}"/>
                                            </p:graphicEl>
                                          </p:spTgt>
                                        </p:tgtEl>
                                        <p:attrNameLst>
                                          <p:attrName>ppt_y</p:attrName>
                                        </p:attrNameLst>
                                      </p:cBhvr>
                                      <p:tavLst>
                                        <p:tav tm="0">
                                          <p:val>
                                            <p:strVal val="#ppt_y+.1"/>
                                          </p:val>
                                        </p:tav>
                                        <p:tav tm="100000">
                                          <p:val>
                                            <p:strVal val="#ppt_y"/>
                                          </p:val>
                                        </p:tav>
                                      </p:tavLst>
                                    </p:anim>
                                    <p:animEffect transition="in" filter="fade">
                                      <p:cBhvr>
                                        <p:cTn id="100" dur="2000" decel="50000">
                                          <p:stCondLst>
                                            <p:cond delay="0"/>
                                          </p:stCondLst>
                                        </p:cTn>
                                        <p:tgtEl>
                                          <p:spTgt spid="5">
                                            <p:graphicEl>
                                              <a:dgm id="{DF573023-7E79-4F46-8D10-C830D5C85B5F}"/>
                                            </p:graphicEl>
                                          </p:spTgt>
                                        </p:tgtEl>
                                      </p:cBhvr>
                                    </p:animEffect>
                                  </p:childTnLst>
                                </p:cTn>
                              </p:par>
                              <p:par>
                                <p:cTn id="101" presetID="25" presetClass="entr" presetSubtype="0" fill="hold" grpId="0" nodeType="withEffect">
                                  <p:stCondLst>
                                    <p:cond delay="0"/>
                                  </p:stCondLst>
                                  <p:childTnLst>
                                    <p:set>
                                      <p:cBhvr>
                                        <p:cTn id="102" dur="1" fill="hold">
                                          <p:stCondLst>
                                            <p:cond delay="0"/>
                                          </p:stCondLst>
                                        </p:cTn>
                                        <p:tgtEl>
                                          <p:spTgt spid="5">
                                            <p:graphicEl>
                                              <a:dgm id="{0085055A-A935-4F93-B7D7-6BCE0F0CAA94}"/>
                                            </p:graphicEl>
                                          </p:spTgt>
                                        </p:tgtEl>
                                        <p:attrNameLst>
                                          <p:attrName>style.visibility</p:attrName>
                                        </p:attrNameLst>
                                      </p:cBhvr>
                                      <p:to>
                                        <p:strVal val="visible"/>
                                      </p:to>
                                    </p:set>
                                    <p:anim calcmode="lin" valueType="num">
                                      <p:cBhvr>
                                        <p:cTn id="103" dur="1000" decel="50000" fill="hold">
                                          <p:stCondLst>
                                            <p:cond delay="0"/>
                                          </p:stCondLst>
                                        </p:cTn>
                                        <p:tgtEl>
                                          <p:spTgt spid="5">
                                            <p:graphicEl>
                                              <a:dgm id="{0085055A-A935-4F93-B7D7-6BCE0F0CAA94}"/>
                                            </p:graphicEl>
                                          </p:spTgt>
                                        </p:tgtEl>
                                        <p:attrNameLst>
                                          <p:attrName>style.rotation</p:attrName>
                                        </p:attrNameLst>
                                      </p:cBhvr>
                                      <p:tavLst>
                                        <p:tav tm="0">
                                          <p:val>
                                            <p:fltVal val="-90"/>
                                          </p:val>
                                        </p:tav>
                                        <p:tav tm="100000">
                                          <p:val>
                                            <p:fltVal val="0"/>
                                          </p:val>
                                        </p:tav>
                                      </p:tavLst>
                                    </p:anim>
                                    <p:anim calcmode="lin" valueType="num">
                                      <p:cBhvr>
                                        <p:cTn id="104" dur="1000" decel="50000" fill="hold">
                                          <p:stCondLst>
                                            <p:cond delay="0"/>
                                          </p:stCondLst>
                                        </p:cTn>
                                        <p:tgtEl>
                                          <p:spTgt spid="5">
                                            <p:graphicEl>
                                              <a:dgm id="{0085055A-A935-4F93-B7D7-6BCE0F0CAA94}"/>
                                            </p:graphicEl>
                                          </p:spTgt>
                                        </p:tgtEl>
                                        <p:attrNameLst>
                                          <p:attrName>ppt_w</p:attrName>
                                        </p:attrNameLst>
                                      </p:cBhvr>
                                      <p:tavLst>
                                        <p:tav tm="0">
                                          <p:val>
                                            <p:strVal val="#ppt_w"/>
                                          </p:val>
                                        </p:tav>
                                        <p:tav tm="100000">
                                          <p:val>
                                            <p:strVal val="#ppt_w*.05"/>
                                          </p:val>
                                        </p:tav>
                                      </p:tavLst>
                                    </p:anim>
                                    <p:anim calcmode="lin" valueType="num">
                                      <p:cBhvr>
                                        <p:cTn id="105" dur="1000" accel="50000" fill="hold">
                                          <p:stCondLst>
                                            <p:cond delay="1000"/>
                                          </p:stCondLst>
                                        </p:cTn>
                                        <p:tgtEl>
                                          <p:spTgt spid="5">
                                            <p:graphicEl>
                                              <a:dgm id="{0085055A-A935-4F93-B7D7-6BCE0F0CAA94}"/>
                                            </p:graphicEl>
                                          </p:spTgt>
                                        </p:tgtEl>
                                        <p:attrNameLst>
                                          <p:attrName>ppt_w</p:attrName>
                                        </p:attrNameLst>
                                      </p:cBhvr>
                                      <p:tavLst>
                                        <p:tav tm="0">
                                          <p:val>
                                            <p:strVal val="#ppt_w*.05"/>
                                          </p:val>
                                        </p:tav>
                                        <p:tav tm="100000">
                                          <p:val>
                                            <p:strVal val="#ppt_w"/>
                                          </p:val>
                                        </p:tav>
                                      </p:tavLst>
                                    </p:anim>
                                    <p:anim calcmode="lin" valueType="num">
                                      <p:cBhvr>
                                        <p:cTn id="106" dur="2000" fill="hold"/>
                                        <p:tgtEl>
                                          <p:spTgt spid="5">
                                            <p:graphicEl>
                                              <a:dgm id="{0085055A-A935-4F93-B7D7-6BCE0F0CAA94}"/>
                                            </p:graphicEl>
                                          </p:spTgt>
                                        </p:tgtEl>
                                        <p:attrNameLst>
                                          <p:attrName>ppt_h</p:attrName>
                                        </p:attrNameLst>
                                      </p:cBhvr>
                                      <p:tavLst>
                                        <p:tav tm="0">
                                          <p:val>
                                            <p:strVal val="#ppt_h"/>
                                          </p:val>
                                        </p:tav>
                                        <p:tav tm="100000">
                                          <p:val>
                                            <p:strVal val="#ppt_h"/>
                                          </p:val>
                                        </p:tav>
                                      </p:tavLst>
                                    </p:anim>
                                    <p:anim calcmode="lin" valueType="num">
                                      <p:cBhvr>
                                        <p:cTn id="107" dur="1000" decel="50000" fill="hold">
                                          <p:stCondLst>
                                            <p:cond delay="0"/>
                                          </p:stCondLst>
                                        </p:cTn>
                                        <p:tgtEl>
                                          <p:spTgt spid="5">
                                            <p:graphicEl>
                                              <a:dgm id="{0085055A-A935-4F93-B7D7-6BCE0F0CAA94}"/>
                                            </p:graphicEl>
                                          </p:spTgt>
                                        </p:tgtEl>
                                        <p:attrNameLst>
                                          <p:attrName>ppt_x</p:attrName>
                                        </p:attrNameLst>
                                      </p:cBhvr>
                                      <p:tavLst>
                                        <p:tav tm="0">
                                          <p:val>
                                            <p:strVal val="#ppt_x+.4"/>
                                          </p:val>
                                        </p:tav>
                                        <p:tav tm="100000">
                                          <p:val>
                                            <p:strVal val="#ppt_x"/>
                                          </p:val>
                                        </p:tav>
                                      </p:tavLst>
                                    </p:anim>
                                    <p:anim calcmode="lin" valueType="num">
                                      <p:cBhvr>
                                        <p:cTn id="108" dur="1000" decel="50000" fill="hold">
                                          <p:stCondLst>
                                            <p:cond delay="0"/>
                                          </p:stCondLst>
                                        </p:cTn>
                                        <p:tgtEl>
                                          <p:spTgt spid="5">
                                            <p:graphicEl>
                                              <a:dgm id="{0085055A-A935-4F93-B7D7-6BCE0F0CAA94}"/>
                                            </p:graphicEl>
                                          </p:spTgt>
                                        </p:tgtEl>
                                        <p:attrNameLst>
                                          <p:attrName>ppt_y</p:attrName>
                                        </p:attrNameLst>
                                      </p:cBhvr>
                                      <p:tavLst>
                                        <p:tav tm="0">
                                          <p:val>
                                            <p:strVal val="#ppt_y-.2"/>
                                          </p:val>
                                        </p:tav>
                                        <p:tav tm="100000">
                                          <p:val>
                                            <p:strVal val="#ppt_y+.1"/>
                                          </p:val>
                                        </p:tav>
                                      </p:tavLst>
                                    </p:anim>
                                    <p:anim calcmode="lin" valueType="num">
                                      <p:cBhvr>
                                        <p:cTn id="109" dur="1000" accel="50000" fill="hold">
                                          <p:stCondLst>
                                            <p:cond delay="1000"/>
                                          </p:stCondLst>
                                        </p:cTn>
                                        <p:tgtEl>
                                          <p:spTgt spid="5">
                                            <p:graphicEl>
                                              <a:dgm id="{0085055A-A935-4F93-B7D7-6BCE0F0CAA94}"/>
                                            </p:graphicEl>
                                          </p:spTgt>
                                        </p:tgtEl>
                                        <p:attrNameLst>
                                          <p:attrName>ppt_y</p:attrName>
                                        </p:attrNameLst>
                                      </p:cBhvr>
                                      <p:tavLst>
                                        <p:tav tm="0">
                                          <p:val>
                                            <p:strVal val="#ppt_y+.1"/>
                                          </p:val>
                                        </p:tav>
                                        <p:tav tm="100000">
                                          <p:val>
                                            <p:strVal val="#ppt_y"/>
                                          </p:val>
                                        </p:tav>
                                      </p:tavLst>
                                    </p:anim>
                                    <p:animEffect transition="in" filter="fade">
                                      <p:cBhvr>
                                        <p:cTn id="110" dur="2000" decel="50000">
                                          <p:stCondLst>
                                            <p:cond delay="0"/>
                                          </p:stCondLst>
                                        </p:cTn>
                                        <p:tgtEl>
                                          <p:spTgt spid="5">
                                            <p:graphicEl>
                                              <a:dgm id="{0085055A-A935-4F93-B7D7-6BCE0F0CAA94}"/>
                                            </p:graphicEl>
                                          </p:spTgt>
                                        </p:tgtEl>
                                      </p:cBhvr>
                                    </p:animEffect>
                                  </p:childTnLst>
                                </p:cTn>
                              </p:par>
                              <p:par>
                                <p:cTn id="111" presetID="25" presetClass="entr" presetSubtype="0" fill="hold" grpId="0" nodeType="withEffect">
                                  <p:stCondLst>
                                    <p:cond delay="0"/>
                                  </p:stCondLst>
                                  <p:childTnLst>
                                    <p:set>
                                      <p:cBhvr>
                                        <p:cTn id="112" dur="1" fill="hold">
                                          <p:stCondLst>
                                            <p:cond delay="0"/>
                                          </p:stCondLst>
                                        </p:cTn>
                                        <p:tgtEl>
                                          <p:spTgt spid="5">
                                            <p:graphicEl>
                                              <a:dgm id="{C88C3B2D-BCFE-48BB-8A17-8920EF09CF61}"/>
                                            </p:graphicEl>
                                          </p:spTgt>
                                        </p:tgtEl>
                                        <p:attrNameLst>
                                          <p:attrName>style.visibility</p:attrName>
                                        </p:attrNameLst>
                                      </p:cBhvr>
                                      <p:to>
                                        <p:strVal val="visible"/>
                                      </p:to>
                                    </p:set>
                                    <p:anim calcmode="lin" valueType="num">
                                      <p:cBhvr>
                                        <p:cTn id="113" dur="1000" decel="50000" fill="hold">
                                          <p:stCondLst>
                                            <p:cond delay="0"/>
                                          </p:stCondLst>
                                        </p:cTn>
                                        <p:tgtEl>
                                          <p:spTgt spid="5">
                                            <p:graphicEl>
                                              <a:dgm id="{C88C3B2D-BCFE-48BB-8A17-8920EF09CF61}"/>
                                            </p:graphicEl>
                                          </p:spTgt>
                                        </p:tgtEl>
                                        <p:attrNameLst>
                                          <p:attrName>style.rotation</p:attrName>
                                        </p:attrNameLst>
                                      </p:cBhvr>
                                      <p:tavLst>
                                        <p:tav tm="0">
                                          <p:val>
                                            <p:fltVal val="-90"/>
                                          </p:val>
                                        </p:tav>
                                        <p:tav tm="100000">
                                          <p:val>
                                            <p:fltVal val="0"/>
                                          </p:val>
                                        </p:tav>
                                      </p:tavLst>
                                    </p:anim>
                                    <p:anim calcmode="lin" valueType="num">
                                      <p:cBhvr>
                                        <p:cTn id="114" dur="1000" decel="50000" fill="hold">
                                          <p:stCondLst>
                                            <p:cond delay="0"/>
                                          </p:stCondLst>
                                        </p:cTn>
                                        <p:tgtEl>
                                          <p:spTgt spid="5">
                                            <p:graphicEl>
                                              <a:dgm id="{C88C3B2D-BCFE-48BB-8A17-8920EF09CF61}"/>
                                            </p:graphicEl>
                                          </p:spTgt>
                                        </p:tgtEl>
                                        <p:attrNameLst>
                                          <p:attrName>ppt_w</p:attrName>
                                        </p:attrNameLst>
                                      </p:cBhvr>
                                      <p:tavLst>
                                        <p:tav tm="0">
                                          <p:val>
                                            <p:strVal val="#ppt_w"/>
                                          </p:val>
                                        </p:tav>
                                        <p:tav tm="100000">
                                          <p:val>
                                            <p:strVal val="#ppt_w*.05"/>
                                          </p:val>
                                        </p:tav>
                                      </p:tavLst>
                                    </p:anim>
                                    <p:anim calcmode="lin" valueType="num">
                                      <p:cBhvr>
                                        <p:cTn id="115" dur="1000" accel="50000" fill="hold">
                                          <p:stCondLst>
                                            <p:cond delay="1000"/>
                                          </p:stCondLst>
                                        </p:cTn>
                                        <p:tgtEl>
                                          <p:spTgt spid="5">
                                            <p:graphicEl>
                                              <a:dgm id="{C88C3B2D-BCFE-48BB-8A17-8920EF09CF61}"/>
                                            </p:graphicEl>
                                          </p:spTgt>
                                        </p:tgtEl>
                                        <p:attrNameLst>
                                          <p:attrName>ppt_w</p:attrName>
                                        </p:attrNameLst>
                                      </p:cBhvr>
                                      <p:tavLst>
                                        <p:tav tm="0">
                                          <p:val>
                                            <p:strVal val="#ppt_w*.05"/>
                                          </p:val>
                                        </p:tav>
                                        <p:tav tm="100000">
                                          <p:val>
                                            <p:strVal val="#ppt_w"/>
                                          </p:val>
                                        </p:tav>
                                      </p:tavLst>
                                    </p:anim>
                                    <p:anim calcmode="lin" valueType="num">
                                      <p:cBhvr>
                                        <p:cTn id="116" dur="2000" fill="hold"/>
                                        <p:tgtEl>
                                          <p:spTgt spid="5">
                                            <p:graphicEl>
                                              <a:dgm id="{C88C3B2D-BCFE-48BB-8A17-8920EF09CF61}"/>
                                            </p:graphicEl>
                                          </p:spTgt>
                                        </p:tgtEl>
                                        <p:attrNameLst>
                                          <p:attrName>ppt_h</p:attrName>
                                        </p:attrNameLst>
                                      </p:cBhvr>
                                      <p:tavLst>
                                        <p:tav tm="0">
                                          <p:val>
                                            <p:strVal val="#ppt_h"/>
                                          </p:val>
                                        </p:tav>
                                        <p:tav tm="100000">
                                          <p:val>
                                            <p:strVal val="#ppt_h"/>
                                          </p:val>
                                        </p:tav>
                                      </p:tavLst>
                                    </p:anim>
                                    <p:anim calcmode="lin" valueType="num">
                                      <p:cBhvr>
                                        <p:cTn id="117" dur="1000" decel="50000" fill="hold">
                                          <p:stCondLst>
                                            <p:cond delay="0"/>
                                          </p:stCondLst>
                                        </p:cTn>
                                        <p:tgtEl>
                                          <p:spTgt spid="5">
                                            <p:graphicEl>
                                              <a:dgm id="{C88C3B2D-BCFE-48BB-8A17-8920EF09CF61}"/>
                                            </p:graphicEl>
                                          </p:spTgt>
                                        </p:tgtEl>
                                        <p:attrNameLst>
                                          <p:attrName>ppt_x</p:attrName>
                                        </p:attrNameLst>
                                      </p:cBhvr>
                                      <p:tavLst>
                                        <p:tav tm="0">
                                          <p:val>
                                            <p:strVal val="#ppt_x+.4"/>
                                          </p:val>
                                        </p:tav>
                                        <p:tav tm="100000">
                                          <p:val>
                                            <p:strVal val="#ppt_x"/>
                                          </p:val>
                                        </p:tav>
                                      </p:tavLst>
                                    </p:anim>
                                    <p:anim calcmode="lin" valueType="num">
                                      <p:cBhvr>
                                        <p:cTn id="118" dur="1000" decel="50000" fill="hold">
                                          <p:stCondLst>
                                            <p:cond delay="0"/>
                                          </p:stCondLst>
                                        </p:cTn>
                                        <p:tgtEl>
                                          <p:spTgt spid="5">
                                            <p:graphicEl>
                                              <a:dgm id="{C88C3B2D-BCFE-48BB-8A17-8920EF09CF61}"/>
                                            </p:graphicEl>
                                          </p:spTgt>
                                        </p:tgtEl>
                                        <p:attrNameLst>
                                          <p:attrName>ppt_y</p:attrName>
                                        </p:attrNameLst>
                                      </p:cBhvr>
                                      <p:tavLst>
                                        <p:tav tm="0">
                                          <p:val>
                                            <p:strVal val="#ppt_y-.2"/>
                                          </p:val>
                                        </p:tav>
                                        <p:tav tm="100000">
                                          <p:val>
                                            <p:strVal val="#ppt_y+.1"/>
                                          </p:val>
                                        </p:tav>
                                      </p:tavLst>
                                    </p:anim>
                                    <p:anim calcmode="lin" valueType="num">
                                      <p:cBhvr>
                                        <p:cTn id="119" dur="1000" accel="50000" fill="hold">
                                          <p:stCondLst>
                                            <p:cond delay="1000"/>
                                          </p:stCondLst>
                                        </p:cTn>
                                        <p:tgtEl>
                                          <p:spTgt spid="5">
                                            <p:graphicEl>
                                              <a:dgm id="{C88C3B2D-BCFE-48BB-8A17-8920EF09CF61}"/>
                                            </p:graphicEl>
                                          </p:spTgt>
                                        </p:tgtEl>
                                        <p:attrNameLst>
                                          <p:attrName>ppt_y</p:attrName>
                                        </p:attrNameLst>
                                      </p:cBhvr>
                                      <p:tavLst>
                                        <p:tav tm="0">
                                          <p:val>
                                            <p:strVal val="#ppt_y+.1"/>
                                          </p:val>
                                        </p:tav>
                                        <p:tav tm="100000">
                                          <p:val>
                                            <p:strVal val="#ppt_y"/>
                                          </p:val>
                                        </p:tav>
                                      </p:tavLst>
                                    </p:anim>
                                    <p:animEffect transition="in" filter="fade">
                                      <p:cBhvr>
                                        <p:cTn id="120" dur="2000" decel="50000">
                                          <p:stCondLst>
                                            <p:cond delay="0"/>
                                          </p:stCondLst>
                                        </p:cTn>
                                        <p:tgtEl>
                                          <p:spTgt spid="5">
                                            <p:graphicEl>
                                              <a:dgm id="{C88C3B2D-BCFE-48BB-8A17-8920EF09C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14600" y="457200"/>
            <a:ext cx="4452938" cy="1076325"/>
            <a:chOff x="5080503" y="-162692"/>
            <a:chExt cx="3802766" cy="1995943"/>
          </a:xfrm>
        </p:grpSpPr>
        <p:sp>
          <p:nvSpPr>
            <p:cNvPr id="3" name="Rounded Rectangle 2"/>
            <p:cNvSpPr/>
            <p:nvPr/>
          </p:nvSpPr>
          <p:spPr>
            <a:xfrm>
              <a:off x="5080503" y="120076"/>
              <a:ext cx="3643993" cy="1709274"/>
            </a:xfrm>
            <a:prstGeom prst="roundRect">
              <a:avLst>
                <a:gd name="adj" fmla="val 31389"/>
              </a:avLst>
            </a:prstGeom>
            <a:solidFill>
              <a:srgbClr val="FF0066"/>
            </a:solidFill>
            <a:ln w="57150">
              <a:solidFill>
                <a:srgbClr val="0099FF"/>
              </a:solidFill>
            </a:ln>
          </p:spPr>
          <p:style>
            <a:lnRef idx="0">
              <a:schemeClr val="dk1"/>
            </a:lnRef>
            <a:fillRef idx="3">
              <a:schemeClr val="dk1"/>
            </a:fillRef>
            <a:effectRef idx="3">
              <a:schemeClr val="dk1"/>
            </a:effectRef>
            <a:fontRef idx="minor">
              <a:schemeClr val="lt1"/>
            </a:fontRef>
          </p:style>
          <p:txBody>
            <a:bodyPr rtlCol="1" anchor="ctr"/>
            <a:lstStyle/>
            <a:p>
              <a:pPr algn="ctr" rtl="0" fontAlgn="auto">
                <a:spcBef>
                  <a:spcPts val="0"/>
                </a:spcBef>
                <a:spcAft>
                  <a:spcPts val="0"/>
                </a:spcAft>
                <a:defRPr/>
              </a:pPr>
              <a:endParaRPr lang="ar-EG"/>
            </a:p>
          </p:txBody>
        </p:sp>
        <p:pic>
          <p:nvPicPr>
            <p:cNvPr id="21517" name="Picture 3" descr="leave_bow3_bc_dva.png"/>
            <p:cNvPicPr>
              <a:picLocks noChangeAspect="1"/>
            </p:cNvPicPr>
            <p:nvPr/>
          </p:nvPicPr>
          <p:blipFill>
            <a:blip r:embed="rId4" cstate="print">
              <a:lum bright="-4000" contrast="40000"/>
            </a:blip>
            <a:srcRect/>
            <a:stretch>
              <a:fillRect/>
            </a:stretch>
          </p:blipFill>
          <p:spPr bwMode="auto">
            <a:xfrm>
              <a:off x="8138853" y="-162692"/>
              <a:ext cx="744416" cy="1555222"/>
            </a:xfrm>
            <a:prstGeom prst="rect">
              <a:avLst/>
            </a:prstGeom>
            <a:noFill/>
            <a:ln w="9525">
              <a:noFill/>
              <a:miter lim="800000"/>
              <a:headEnd/>
              <a:tailEnd/>
            </a:ln>
          </p:spPr>
        </p:pic>
        <p:sp>
          <p:nvSpPr>
            <p:cNvPr id="21518" name="Rectangle 4"/>
            <p:cNvSpPr>
              <a:spLocks noChangeArrowheads="1"/>
            </p:cNvSpPr>
            <p:nvPr/>
          </p:nvSpPr>
          <p:spPr bwMode="auto">
            <a:xfrm>
              <a:off x="5340787" y="120076"/>
              <a:ext cx="2917670" cy="1713175"/>
            </a:xfrm>
            <a:prstGeom prst="rect">
              <a:avLst/>
            </a:prstGeom>
            <a:noFill/>
            <a:ln w="9525">
              <a:noFill/>
              <a:miter lim="800000"/>
              <a:headEnd/>
              <a:tailEnd/>
            </a:ln>
          </p:spPr>
          <p:txBody>
            <a:bodyPr>
              <a:spAutoFit/>
            </a:bodyPr>
            <a:lstStyle/>
            <a:p>
              <a:pPr algn="ctr"/>
              <a:r>
                <a:rPr lang="ar-EG" sz="5400" b="1">
                  <a:latin typeface="Calibri" pitchFamily="34" charset="0"/>
                </a:rPr>
                <a:t>نتائج السقوط </a:t>
              </a:r>
              <a:endParaRPr lang="en-US" sz="5400">
                <a:latin typeface="Calibri" pitchFamily="34" charset="0"/>
              </a:endParaRPr>
            </a:p>
          </p:txBody>
        </p:sp>
      </p:grpSp>
      <p:grpSp>
        <p:nvGrpSpPr>
          <p:cNvPr id="4" name="Group 5"/>
          <p:cNvGrpSpPr>
            <a:grpSpLocks/>
          </p:cNvGrpSpPr>
          <p:nvPr/>
        </p:nvGrpSpPr>
        <p:grpSpPr bwMode="auto">
          <a:xfrm>
            <a:off x="228600" y="2286000"/>
            <a:ext cx="8610600" cy="3657600"/>
            <a:chOff x="228600" y="3324015"/>
            <a:chExt cx="8610600" cy="3439624"/>
          </a:xfrm>
        </p:grpSpPr>
        <p:sp>
          <p:nvSpPr>
            <p:cNvPr id="7" name="Round Same Side Corner Rectangle 6"/>
            <p:cNvSpPr/>
            <p:nvPr/>
          </p:nvSpPr>
          <p:spPr>
            <a:xfrm>
              <a:off x="228600" y="3324015"/>
              <a:ext cx="8610600" cy="3439624"/>
            </a:xfrm>
            <a:prstGeom prst="round2SameRect">
              <a:avLst>
                <a:gd name="adj1" fmla="val 748"/>
                <a:gd name="adj2" fmla="val 0"/>
              </a:avLst>
            </a:prstGeom>
            <a:blipFill>
              <a:blip r:embed="rId5" cstate="print">
                <a:lum bright="-17000" contrast="46000"/>
              </a:blip>
              <a:stretch>
                <a:fillRect/>
              </a:stretch>
            </a:blipFill>
            <a:ln w="76200">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8" name="Rectangle 7"/>
            <p:cNvSpPr/>
            <p:nvPr/>
          </p:nvSpPr>
          <p:spPr>
            <a:xfrm>
              <a:off x="2133600" y="4112262"/>
              <a:ext cx="4800600" cy="199709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effectLst>
              <a:softEdge rad="127000"/>
            </a:effectLst>
          </p:spPr>
          <p:txBody>
            <a:bodyPr>
              <a:spAutoFit/>
            </a:bodyPr>
            <a:lstStyle/>
            <a:p>
              <a:pPr algn="ctr" fontAlgn="auto">
                <a:spcBef>
                  <a:spcPts val="0"/>
                </a:spcBef>
                <a:spcAft>
                  <a:spcPts val="0"/>
                </a:spcAft>
                <a:defRPr/>
              </a:pPr>
              <a:r>
                <a:rPr lang="ar-EG" sz="4400" b="1" dirty="0">
                  <a:latin typeface="+mn-lt"/>
                  <a:cs typeface="+mn-cs"/>
                </a:rPr>
                <a:t>قد تنتج بعض الأضرار من السقوط؛ مثل الكدمة, الخلع, والكسور.</a:t>
              </a:r>
              <a:endParaRPr lang="en-US" sz="4400" dirty="0">
                <a:latin typeface="+mn-lt"/>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Left)">
                                      <p:cBhvr>
                                        <p:cTn id="25" dur="20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562600" y="990600"/>
            <a:ext cx="3048000" cy="990600"/>
            <a:chOff x="228600" y="2377141"/>
            <a:chExt cx="8610600" cy="4099860"/>
          </a:xfrm>
        </p:grpSpPr>
        <p:sp>
          <p:nvSpPr>
            <p:cNvPr id="6" name="Round Same Side Corner Rectangle 5"/>
            <p:cNvSpPr/>
            <p:nvPr/>
          </p:nvSpPr>
          <p:spPr>
            <a:xfrm>
              <a:off x="228600" y="2377141"/>
              <a:ext cx="8610600" cy="4099860"/>
            </a:xfrm>
            <a:prstGeom prst="round2SameRect">
              <a:avLst>
                <a:gd name="adj1" fmla="val 748"/>
                <a:gd name="adj2" fmla="val 37500"/>
              </a:avLst>
            </a:prstGeom>
            <a:solidFill>
              <a:srgbClr val="6600FF"/>
            </a:solidFill>
            <a:ln w="98425" cmpd="dbl">
              <a:solidFill>
                <a:srgbClr val="7030A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2536" name="Rectangle 6"/>
            <p:cNvSpPr>
              <a:spLocks noChangeArrowheads="1"/>
            </p:cNvSpPr>
            <p:nvPr/>
          </p:nvSpPr>
          <p:spPr bwMode="auto">
            <a:xfrm>
              <a:off x="1676401" y="3052414"/>
              <a:ext cx="5715000" cy="2929776"/>
            </a:xfrm>
            <a:prstGeom prst="rect">
              <a:avLst/>
            </a:prstGeom>
            <a:noFill/>
            <a:ln w="9525">
              <a:noFill/>
              <a:miter lim="800000"/>
              <a:headEnd/>
              <a:tailEnd/>
            </a:ln>
          </p:spPr>
          <p:txBody>
            <a:bodyPr>
              <a:spAutoFit/>
            </a:bodyPr>
            <a:lstStyle/>
            <a:p>
              <a:pPr algn="ctr"/>
              <a:r>
                <a:rPr lang="ar-EG" sz="4000" b="1">
                  <a:solidFill>
                    <a:srgbClr val="FFFF00"/>
                  </a:solidFill>
                  <a:latin typeface="Calibri" pitchFamily="34" charset="0"/>
                </a:rPr>
                <a:t>1. الكدمة:</a:t>
              </a:r>
              <a:endParaRPr lang="en-US" sz="4000">
                <a:solidFill>
                  <a:srgbClr val="FFFF00"/>
                </a:solidFill>
                <a:latin typeface="Calibri" pitchFamily="34" charset="0"/>
              </a:endParaRPr>
            </a:p>
          </p:txBody>
        </p:sp>
      </p:grpSp>
      <p:grpSp>
        <p:nvGrpSpPr>
          <p:cNvPr id="3" name="Group 7"/>
          <p:cNvGrpSpPr>
            <a:grpSpLocks/>
          </p:cNvGrpSpPr>
          <p:nvPr/>
        </p:nvGrpSpPr>
        <p:grpSpPr bwMode="auto">
          <a:xfrm>
            <a:off x="304800" y="2895600"/>
            <a:ext cx="8610600" cy="3733800"/>
            <a:chOff x="228600" y="2377141"/>
            <a:chExt cx="8610600" cy="4099860"/>
          </a:xfrm>
        </p:grpSpPr>
        <p:sp>
          <p:nvSpPr>
            <p:cNvPr id="9" name="Round Same Side Corner Rectangle 8"/>
            <p:cNvSpPr/>
            <p:nvPr/>
          </p:nvSpPr>
          <p:spPr>
            <a:xfrm>
              <a:off x="228600" y="2377141"/>
              <a:ext cx="8610600" cy="4099860"/>
            </a:xfrm>
            <a:prstGeom prst="round2SameRect">
              <a:avLst>
                <a:gd name="adj1" fmla="val 748"/>
                <a:gd name="adj2" fmla="val 0"/>
              </a:avLst>
            </a:prstGeom>
            <a:blipFill>
              <a:blip r:embed="rId4" cstate="print"/>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2534" name="Rectangle 9"/>
            <p:cNvSpPr>
              <a:spLocks noChangeArrowheads="1"/>
            </p:cNvSpPr>
            <p:nvPr/>
          </p:nvSpPr>
          <p:spPr bwMode="auto">
            <a:xfrm>
              <a:off x="1143000" y="3511204"/>
              <a:ext cx="7010400" cy="2129090"/>
            </a:xfrm>
            <a:prstGeom prst="rect">
              <a:avLst/>
            </a:prstGeom>
            <a:noFill/>
            <a:ln w="9525">
              <a:noFill/>
              <a:miter lim="800000"/>
              <a:headEnd/>
              <a:tailEnd/>
            </a:ln>
          </p:spPr>
          <p:txBody>
            <a:bodyPr>
              <a:spAutoFit/>
            </a:bodyPr>
            <a:lstStyle/>
            <a:p>
              <a:pPr algn="ctr"/>
              <a:r>
                <a:rPr lang="ar-EG" sz="4000" b="1">
                  <a:latin typeface="Calibri" pitchFamily="34" charset="0"/>
                </a:rPr>
                <a:t>نزيف داخلي يتسرب عبر الأنسجة فيغير لون الجلد في المنطقة المصابة إلى اللون الأزرق المائل للاحمرار.</a:t>
              </a:r>
              <a:endParaRPr lang="en-US" sz="4000">
                <a:latin typeface="Calibri" pitchFamily="34" charset="0"/>
              </a:endParaRPr>
            </a:p>
          </p:txBody>
        </p:sp>
      </p:grpSp>
      <p:pic>
        <p:nvPicPr>
          <p:cNvPr id="9225" name="Picture 9" descr="http://www.al-eman.com/aleman/others/recommendation-image/3298.jpg"/>
          <p:cNvPicPr>
            <a:picLocks noChangeAspect="1" noChangeArrowheads="1"/>
          </p:cNvPicPr>
          <p:nvPr/>
        </p:nvPicPr>
        <p:blipFill>
          <a:blip r:embed="rId5" cstate="print"/>
          <a:srcRect/>
          <a:stretch>
            <a:fillRect/>
          </a:stretch>
        </p:blipFill>
        <p:spPr bwMode="auto">
          <a:xfrm>
            <a:off x="838200" y="381000"/>
            <a:ext cx="3371850"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562600" y="990600"/>
            <a:ext cx="3048000" cy="990600"/>
            <a:chOff x="228600" y="2377141"/>
            <a:chExt cx="8610600" cy="4099860"/>
          </a:xfrm>
        </p:grpSpPr>
        <p:sp>
          <p:nvSpPr>
            <p:cNvPr id="3" name="Round Same Side Corner Rectangle 2"/>
            <p:cNvSpPr/>
            <p:nvPr/>
          </p:nvSpPr>
          <p:spPr>
            <a:xfrm>
              <a:off x="228600" y="2377141"/>
              <a:ext cx="8610600" cy="4099860"/>
            </a:xfrm>
            <a:prstGeom prst="round2SameRect">
              <a:avLst>
                <a:gd name="adj1" fmla="val 50000"/>
                <a:gd name="adj2" fmla="val 37500"/>
              </a:avLst>
            </a:prstGeom>
            <a:solidFill>
              <a:schemeClr val="bg2">
                <a:lumMod val="50000"/>
              </a:schemeClr>
            </a:solidFill>
            <a:ln w="98425" cmpd="dbl">
              <a:solidFill>
                <a:srgbClr val="FFC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3559" name="Rectangle 3"/>
            <p:cNvSpPr>
              <a:spLocks noChangeArrowheads="1"/>
            </p:cNvSpPr>
            <p:nvPr/>
          </p:nvSpPr>
          <p:spPr bwMode="auto">
            <a:xfrm>
              <a:off x="1089660" y="3052414"/>
              <a:ext cx="6947537" cy="2929776"/>
            </a:xfrm>
            <a:prstGeom prst="rect">
              <a:avLst/>
            </a:prstGeom>
            <a:noFill/>
            <a:ln w="9525">
              <a:noFill/>
              <a:miter lim="800000"/>
              <a:headEnd/>
              <a:tailEnd/>
            </a:ln>
          </p:spPr>
          <p:txBody>
            <a:bodyPr>
              <a:spAutoFit/>
            </a:bodyPr>
            <a:lstStyle/>
            <a:p>
              <a:pPr algn="ctr"/>
              <a:r>
                <a:rPr lang="ar-EG" sz="4000" b="1">
                  <a:solidFill>
                    <a:srgbClr val="FFFF00"/>
                  </a:solidFill>
                  <a:latin typeface="Calibri" pitchFamily="34" charset="0"/>
                </a:rPr>
                <a:t>إسعاف الكدمة </a:t>
              </a:r>
              <a:endParaRPr lang="en-US" sz="4000">
                <a:solidFill>
                  <a:srgbClr val="FFFF00"/>
                </a:solidFill>
                <a:latin typeface="Calibri" pitchFamily="34" charset="0"/>
              </a:endParaRPr>
            </a:p>
          </p:txBody>
        </p:sp>
      </p:grpSp>
      <p:pic>
        <p:nvPicPr>
          <p:cNvPr id="3073" name="Picture 1"/>
          <p:cNvPicPr>
            <a:picLocks noChangeAspect="1" noChangeArrowheads="1"/>
          </p:cNvPicPr>
          <p:nvPr/>
        </p:nvPicPr>
        <p:blipFill>
          <a:blip r:embed="rId4" cstate="print">
            <a:lum bright="-19000" contrast="39000"/>
          </a:blip>
          <a:srcRect/>
          <a:stretch>
            <a:fillRect/>
          </a:stretch>
        </p:blipFill>
        <p:spPr bwMode="auto">
          <a:xfrm>
            <a:off x="2819400" y="685800"/>
            <a:ext cx="2532371" cy="1447800"/>
          </a:xfrm>
          <a:prstGeom prst="roundRect">
            <a:avLst/>
          </a:prstGeom>
          <a:ln>
            <a:noFill/>
          </a:ln>
          <a:effectLst>
            <a:softEdge rad="112500"/>
          </a:effectLst>
        </p:spPr>
      </p:pic>
      <p:grpSp>
        <p:nvGrpSpPr>
          <p:cNvPr id="4" name="Group 5"/>
          <p:cNvGrpSpPr/>
          <p:nvPr/>
        </p:nvGrpSpPr>
        <p:grpSpPr>
          <a:xfrm>
            <a:off x="304800" y="2895600"/>
            <a:ext cx="5105400" cy="3733799"/>
            <a:chOff x="228600" y="2377141"/>
            <a:chExt cx="8610600" cy="4099860"/>
          </a:xfrm>
          <a:blipFill dpi="0" rotWithShape="1">
            <a:blip r:embed="rId5"/>
            <a:srcRect/>
            <a:stretch>
              <a:fillRect/>
            </a:stretch>
          </a:blipFill>
        </p:grpSpPr>
        <p:sp>
          <p:nvSpPr>
            <p:cNvPr id="7" name="Round Same Side Corner Rectangle 6"/>
            <p:cNvSpPr/>
            <p:nvPr/>
          </p:nvSpPr>
          <p:spPr>
            <a:xfrm>
              <a:off x="228600" y="2377141"/>
              <a:ext cx="8610600" cy="4099860"/>
            </a:xfrm>
            <a:prstGeom prst="round2SameRect">
              <a:avLst>
                <a:gd name="adj1" fmla="val 748"/>
                <a:gd name="adj2" fmla="val 0"/>
              </a:avLst>
            </a:prstGeom>
            <a:blipFill dpi="0" rotWithShape="1">
              <a:blip r:embed="rId5" cstate="print">
                <a:lum bright="-4000" contrast="16000"/>
              </a:blip>
              <a:srcRect/>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8" name="Rectangle 7"/>
            <p:cNvSpPr/>
            <p:nvPr/>
          </p:nvSpPr>
          <p:spPr>
            <a:xfrm>
              <a:off x="1056543" y="4013229"/>
              <a:ext cx="7010400" cy="1723549"/>
            </a:xfrm>
            <a:prstGeom prst="rect">
              <a:avLst/>
            </a:prstGeom>
            <a:noFill/>
          </p:spPr>
          <p:txBody>
            <a:bodyPr>
              <a:spAutoFit/>
            </a:bodyPr>
            <a:lstStyle/>
            <a:p>
              <a:pPr algn="ctr" fontAlgn="auto">
                <a:spcBef>
                  <a:spcPts val="0"/>
                </a:spcBef>
                <a:spcAft>
                  <a:spcPts val="0"/>
                </a:spcAft>
                <a:defRPr/>
              </a:pPr>
              <a:r>
                <a:rPr lang="ar-EG" sz="4800" b="1" dirty="0">
                  <a:latin typeface="+mn-lt"/>
                  <a:cs typeface="+mn-cs"/>
                </a:rPr>
                <a:t>تسعف بوضع كمادات باردة عليها.</a:t>
              </a:r>
              <a:endParaRPr lang="en-US" sz="4800" dirty="0">
                <a:latin typeface="+mn-lt"/>
                <a:cs typeface="+mn-cs"/>
              </a:endParaRPr>
            </a:p>
          </p:txBody>
        </p:sp>
      </p:grpSp>
      <p:pic>
        <p:nvPicPr>
          <p:cNvPr id="3074" name="Picture 2"/>
          <p:cNvPicPr>
            <a:picLocks noChangeAspect="1" noChangeArrowheads="1"/>
          </p:cNvPicPr>
          <p:nvPr/>
        </p:nvPicPr>
        <p:blipFill>
          <a:blip r:embed="rId6" cstate="print">
            <a:lum bright="-17000" contrast="50000"/>
          </a:blip>
          <a:srcRect/>
          <a:stretch>
            <a:fillRect/>
          </a:stretch>
        </p:blipFill>
        <p:spPr bwMode="auto">
          <a:xfrm>
            <a:off x="6019800" y="2743200"/>
            <a:ext cx="1862050" cy="1985963"/>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Sci - fi sound 24.wav"/>
                                        </p:tgtEl>
                                      </p:cMediaNode>
                                    </p:audio>
                                  </p:subTnLst>
                                </p:cTn>
                              </p:par>
                              <p:par>
                                <p:cTn id="8" presetID="52" presetClass="entr" presetSubtype="0" fill="hold" nodeType="withEffect">
                                  <p:stCondLst>
                                    <p:cond delay="0"/>
                                  </p:stCondLst>
                                  <p:childTnLst>
                                    <p:set>
                                      <p:cBhvr>
                                        <p:cTn id="9" dur="1" fill="hold">
                                          <p:stCondLst>
                                            <p:cond delay="0"/>
                                          </p:stCondLst>
                                        </p:cTn>
                                        <p:tgtEl>
                                          <p:spTgt spid="3073"/>
                                        </p:tgtEl>
                                        <p:attrNameLst>
                                          <p:attrName>style.visibility</p:attrName>
                                        </p:attrNameLst>
                                      </p:cBhvr>
                                      <p:to>
                                        <p:strVal val="visible"/>
                                      </p:to>
                                    </p:set>
                                    <p:animScale>
                                      <p:cBhvr>
                                        <p:cTn id="10" dur="1000" decel="50000" fill="hold">
                                          <p:stCondLst>
                                            <p:cond delay="0"/>
                                          </p:stCondLst>
                                        </p:cTn>
                                        <p:tgtEl>
                                          <p:spTgt spid="30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3073"/>
                                        </p:tgtEl>
                                        <p:attrNameLst>
                                          <p:attrName>ppt_x</p:attrName>
                                          <p:attrName>ppt_y</p:attrName>
                                        </p:attrNameLst>
                                      </p:cBhvr>
                                    </p:animMotion>
                                    <p:animEffect transition="in" filter="fade">
                                      <p:cBhvr>
                                        <p:cTn id="12" dur="1000"/>
                                        <p:tgtEl>
                                          <p:spTgt spid="307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0932 - police whistle.wav"/>
                                        </p:tgtEl>
                                      </p:cMediaNode>
                                    </p:audio>
                                  </p:subTnLst>
                                </p:cTn>
                              </p:par>
                              <p:par>
                                <p:cTn id="18" presetID="24"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to="" calcmode="lin" valueType="num">
                                      <p:cBhvr>
                                        <p:cTn id="20"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562600" y="990600"/>
            <a:ext cx="3048000" cy="990600"/>
            <a:chOff x="228600" y="2377141"/>
            <a:chExt cx="8610600" cy="4099860"/>
          </a:xfrm>
        </p:grpSpPr>
        <p:sp>
          <p:nvSpPr>
            <p:cNvPr id="3" name="Round Same Side Corner Rectangle 2"/>
            <p:cNvSpPr/>
            <p:nvPr/>
          </p:nvSpPr>
          <p:spPr>
            <a:xfrm>
              <a:off x="228600" y="2377141"/>
              <a:ext cx="8610600" cy="4099860"/>
            </a:xfrm>
            <a:prstGeom prst="round2SameRect">
              <a:avLst>
                <a:gd name="adj1" fmla="val 748"/>
                <a:gd name="adj2" fmla="val 37500"/>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w="98425" cmpd="dbl">
              <a:solidFill>
                <a:srgbClr val="92D05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4586" name="Rectangle 3"/>
            <p:cNvSpPr>
              <a:spLocks noChangeArrowheads="1"/>
            </p:cNvSpPr>
            <p:nvPr/>
          </p:nvSpPr>
          <p:spPr bwMode="auto">
            <a:xfrm>
              <a:off x="1676401" y="3052414"/>
              <a:ext cx="5715000" cy="2929776"/>
            </a:xfrm>
            <a:prstGeom prst="rect">
              <a:avLst/>
            </a:prstGeom>
            <a:noFill/>
            <a:ln w="9525">
              <a:noFill/>
              <a:miter lim="800000"/>
              <a:headEnd/>
              <a:tailEnd/>
            </a:ln>
          </p:spPr>
          <p:txBody>
            <a:bodyPr>
              <a:spAutoFit/>
            </a:bodyPr>
            <a:lstStyle/>
            <a:p>
              <a:pPr algn="ctr"/>
              <a:r>
                <a:rPr lang="ar-EG" sz="4000" b="1">
                  <a:solidFill>
                    <a:srgbClr val="CC00FF"/>
                  </a:solidFill>
                  <a:latin typeface="Calibri" pitchFamily="34" charset="0"/>
                </a:rPr>
                <a:t>2. الخلع:</a:t>
              </a:r>
              <a:endParaRPr lang="en-US" sz="4000">
                <a:solidFill>
                  <a:srgbClr val="CC00FF"/>
                </a:solidFill>
                <a:latin typeface="Calibri" pitchFamily="34" charset="0"/>
              </a:endParaRPr>
            </a:p>
          </p:txBody>
        </p:sp>
      </p:grpSp>
      <p:grpSp>
        <p:nvGrpSpPr>
          <p:cNvPr id="4" name="Group 4"/>
          <p:cNvGrpSpPr>
            <a:grpSpLocks/>
          </p:cNvGrpSpPr>
          <p:nvPr/>
        </p:nvGrpSpPr>
        <p:grpSpPr bwMode="auto">
          <a:xfrm>
            <a:off x="228600" y="3048000"/>
            <a:ext cx="8610600" cy="3276600"/>
            <a:chOff x="152400" y="2377141"/>
            <a:chExt cx="8610600" cy="4099860"/>
          </a:xfrm>
        </p:grpSpPr>
        <p:sp>
          <p:nvSpPr>
            <p:cNvPr id="6" name="Round Same Side Corner Rectangle 5"/>
            <p:cNvSpPr/>
            <p:nvPr/>
          </p:nvSpPr>
          <p:spPr>
            <a:xfrm>
              <a:off x="152400" y="2377141"/>
              <a:ext cx="8610600" cy="4099860"/>
            </a:xfrm>
            <a:prstGeom prst="round2SameRect">
              <a:avLst>
                <a:gd name="adj1" fmla="val 748"/>
                <a:gd name="adj2" fmla="val 0"/>
              </a:avLst>
            </a:prstGeom>
            <a:blipFill>
              <a:blip r:embed="rId4" cstate="print">
                <a:lum bright="-14000" contrast="21000"/>
              </a:blip>
              <a:stretch>
                <a:fillRect/>
              </a:stretch>
            </a:blipFill>
            <a:ln w="38100">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4584" name="Rectangle 6"/>
            <p:cNvSpPr>
              <a:spLocks noChangeArrowheads="1"/>
            </p:cNvSpPr>
            <p:nvPr/>
          </p:nvSpPr>
          <p:spPr bwMode="auto">
            <a:xfrm>
              <a:off x="1066800" y="2949215"/>
              <a:ext cx="7010400" cy="2888301"/>
            </a:xfrm>
            <a:prstGeom prst="rect">
              <a:avLst/>
            </a:prstGeom>
            <a:noFill/>
            <a:ln w="9525">
              <a:noFill/>
              <a:miter lim="800000"/>
              <a:headEnd/>
              <a:tailEnd/>
            </a:ln>
          </p:spPr>
          <p:txBody>
            <a:bodyPr>
              <a:spAutoFit/>
            </a:bodyPr>
            <a:lstStyle/>
            <a:p>
              <a:pPr algn="ctr"/>
              <a:r>
                <a:rPr lang="ar-EG" sz="3600" b="1">
                  <a:latin typeface="Calibri" pitchFamily="34" charset="0"/>
                </a:rPr>
                <a:t>انتقال أو تحرك عظام المفصل من </a:t>
              </a:r>
              <a:r>
                <a:rPr lang="ar-SA" sz="3600" b="1">
                  <a:latin typeface="Calibri" pitchFamily="34" charset="0"/>
                </a:rPr>
                <a:t>مك</a:t>
              </a:r>
              <a:r>
                <a:rPr lang="ar-EG" sz="3600" b="1">
                  <a:latin typeface="Calibri" pitchFamily="34" charset="0"/>
                </a:rPr>
                <a:t>انها أو بعد طرفي المفصل عن بعضهما البعض مع تمزق أربطة المفصل، وقد يحدث ضغط على الأعصاب والأوعية الدموية المجاورة.</a:t>
              </a:r>
              <a:endParaRPr lang="en-US" sz="3600">
                <a:latin typeface="Calibri" pitchFamily="34" charset="0"/>
              </a:endParaRPr>
            </a:p>
          </p:txBody>
        </p:sp>
      </p:grpSp>
      <p:pic>
        <p:nvPicPr>
          <p:cNvPr id="11275" name="Picture 11" descr="http://www9.0zz0.com/2010/08/23/18/485610819.jpg"/>
          <p:cNvPicPr>
            <a:picLocks noChangeAspect="1" noChangeArrowheads="1"/>
          </p:cNvPicPr>
          <p:nvPr/>
        </p:nvPicPr>
        <p:blipFill>
          <a:blip r:embed="rId5" cstate="print"/>
          <a:srcRect/>
          <a:stretch>
            <a:fillRect/>
          </a:stretch>
        </p:blipFill>
        <p:spPr bwMode="auto">
          <a:xfrm>
            <a:off x="457200" y="228600"/>
            <a:ext cx="4038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0711 - machi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124200" y="1752600"/>
            <a:ext cx="3048000" cy="990600"/>
            <a:chOff x="228600" y="2377141"/>
            <a:chExt cx="8610600" cy="4099860"/>
          </a:xfrm>
        </p:grpSpPr>
        <p:sp>
          <p:nvSpPr>
            <p:cNvPr id="3" name="Round Same Side Corner Rectangle 2"/>
            <p:cNvSpPr/>
            <p:nvPr/>
          </p:nvSpPr>
          <p:spPr>
            <a:xfrm>
              <a:off x="228600" y="2377141"/>
              <a:ext cx="8610600" cy="4099860"/>
            </a:xfrm>
            <a:prstGeom prst="round2SameRect">
              <a:avLst>
                <a:gd name="adj1" fmla="val 748"/>
                <a:gd name="adj2" fmla="val 375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98425" cmpd="dbl">
              <a:solidFill>
                <a:srgbClr val="C0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5608" name="Rectangle 3"/>
            <p:cNvSpPr>
              <a:spLocks noChangeArrowheads="1"/>
            </p:cNvSpPr>
            <p:nvPr/>
          </p:nvSpPr>
          <p:spPr bwMode="auto">
            <a:xfrm>
              <a:off x="1676401" y="3052414"/>
              <a:ext cx="5715000" cy="2929776"/>
            </a:xfrm>
            <a:prstGeom prst="rect">
              <a:avLst/>
            </a:prstGeom>
            <a:noFill/>
            <a:ln w="9525">
              <a:noFill/>
              <a:miter lim="800000"/>
              <a:headEnd/>
              <a:tailEnd/>
            </a:ln>
          </p:spPr>
          <p:txBody>
            <a:bodyPr>
              <a:spAutoFit/>
            </a:bodyPr>
            <a:lstStyle/>
            <a:p>
              <a:pPr algn="ctr"/>
              <a:r>
                <a:rPr lang="ar-EG" sz="4000" b="1">
                  <a:solidFill>
                    <a:srgbClr val="0000FF"/>
                  </a:solidFill>
                  <a:latin typeface="Calibri" pitchFamily="34" charset="0"/>
                </a:rPr>
                <a:t>3. الكسر: </a:t>
              </a:r>
              <a:endParaRPr lang="en-US" sz="4000">
                <a:solidFill>
                  <a:srgbClr val="0000FF"/>
                </a:solidFill>
                <a:latin typeface="Calibri" pitchFamily="34" charset="0"/>
              </a:endParaRPr>
            </a:p>
          </p:txBody>
        </p:sp>
      </p:grpSp>
      <p:grpSp>
        <p:nvGrpSpPr>
          <p:cNvPr id="4" name="Group 4"/>
          <p:cNvGrpSpPr>
            <a:grpSpLocks/>
          </p:cNvGrpSpPr>
          <p:nvPr/>
        </p:nvGrpSpPr>
        <p:grpSpPr bwMode="auto">
          <a:xfrm>
            <a:off x="304800" y="3505200"/>
            <a:ext cx="8610600" cy="2971800"/>
            <a:chOff x="228600" y="2377141"/>
            <a:chExt cx="8610600" cy="4099860"/>
          </a:xfrm>
        </p:grpSpPr>
        <p:sp>
          <p:nvSpPr>
            <p:cNvPr id="6" name="Round Same Side Corner Rectangle 5"/>
            <p:cNvSpPr/>
            <p:nvPr/>
          </p:nvSpPr>
          <p:spPr>
            <a:xfrm>
              <a:off x="228600" y="2377141"/>
              <a:ext cx="8610600" cy="4099860"/>
            </a:xfrm>
            <a:prstGeom prst="round2SameRect">
              <a:avLst>
                <a:gd name="adj1" fmla="val 748"/>
                <a:gd name="adj2" fmla="val 0"/>
              </a:avLst>
            </a:prstGeom>
            <a:blipFill>
              <a:blip r:embed="rId4" cstate="print">
                <a:lum bright="-28000" contrast="38000"/>
              </a:blip>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5606" name="Rectangle 6"/>
            <p:cNvSpPr>
              <a:spLocks noChangeArrowheads="1"/>
            </p:cNvSpPr>
            <p:nvPr/>
          </p:nvSpPr>
          <p:spPr bwMode="auto">
            <a:xfrm>
              <a:off x="1143000" y="3511204"/>
              <a:ext cx="7010400" cy="1453189"/>
            </a:xfrm>
            <a:prstGeom prst="rect">
              <a:avLst/>
            </a:prstGeom>
            <a:noFill/>
            <a:ln w="9525">
              <a:noFill/>
              <a:miter lim="800000"/>
              <a:headEnd/>
              <a:tailEnd/>
            </a:ln>
          </p:spPr>
          <p:txBody>
            <a:bodyPr>
              <a:spAutoFit/>
            </a:bodyPr>
            <a:lstStyle/>
            <a:p>
              <a:pPr algn="ctr"/>
              <a:r>
                <a:rPr lang="ar-EG" sz="4000" b="1">
                  <a:latin typeface="Calibri" pitchFamily="34" charset="0"/>
                </a:rPr>
                <a:t>انفصال أنسجة العظم، ويتفاوت من شرخ بسيط إلى كسر كامل.</a:t>
              </a:r>
              <a:endParaRPr lang="en-US" sz="4000">
                <a:latin typeface="Calibri" pitchFamily="34" charset="0"/>
              </a:endParaRPr>
            </a:p>
          </p:txBody>
        </p:sp>
      </p:grpSp>
      <p:pic>
        <p:nvPicPr>
          <p:cNvPr id="12296" name="Picture 8" descr="C:\Users\vaio\Desktop\1361029030.jpg"/>
          <p:cNvPicPr>
            <a:picLocks noChangeAspect="1" noChangeArrowheads="1"/>
          </p:cNvPicPr>
          <p:nvPr/>
        </p:nvPicPr>
        <p:blipFill>
          <a:blip r:embed="rId5" cstate="print"/>
          <a:srcRect/>
          <a:stretch>
            <a:fillRect/>
          </a:stretch>
        </p:blipFill>
        <p:spPr bwMode="auto">
          <a:xfrm>
            <a:off x="152400" y="785813"/>
            <a:ext cx="2819400" cy="259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0779 - metallic warning beep.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0893 - pinball game shoo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مستطيل 1">
            <a:hlinkClick r:id="rId2" action="ppaction://hlinkfile"/>
          </p:cNvPr>
          <p:cNvSpPr/>
          <p:nvPr/>
        </p:nvSpPr>
        <p:spPr>
          <a:xfrm>
            <a:off x="2285160" y="457200"/>
            <a:ext cx="4766048" cy="923330"/>
          </a:xfrm>
          <a:prstGeom prst="rect">
            <a:avLst/>
          </a:prstGeom>
          <a:noFill/>
        </p:spPr>
        <p:txBody>
          <a:bodyPr wrap="none">
            <a:spAutoFit/>
          </a:bodyPr>
          <a:lstStyle/>
          <a:p>
            <a:pPr algn="ctr">
              <a:defRPr/>
            </a:pP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إعلان عن   </a:t>
            </a: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p:txBody>
      </p:sp>
      <p:sp>
        <p:nvSpPr>
          <p:cNvPr id="3" name="مستطيل 2"/>
          <p:cNvSpPr/>
          <p:nvPr/>
        </p:nvSpPr>
        <p:spPr>
          <a:xfrm>
            <a:off x="1995016" y="2967335"/>
            <a:ext cx="515397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اكتشفي اسم </a:t>
            </a:r>
            <a:r>
              <a:rPr lang="ar-SA"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المرض؟؟</a:t>
            </a:r>
            <a:endPar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6628" name="Picture 2" descr="https://encrypted-tbn1.gstatic.com/images?q=tbn:ANd9GcSnFgXY0dKeLL90fj6kLUDpIIrPOpMNHaB1ZL6AVhT6LOo2B3cdOg"/>
          <p:cNvPicPr>
            <a:picLocks noChangeAspect="1" noChangeArrowheads="1"/>
          </p:cNvPicPr>
          <p:nvPr/>
        </p:nvPicPr>
        <p:blipFill>
          <a:blip r:embed="rId3" cstate="print"/>
          <a:srcRect/>
          <a:stretch>
            <a:fillRect/>
          </a:stretch>
        </p:blipFill>
        <p:spPr bwMode="auto">
          <a:xfrm>
            <a:off x="598488" y="3733800"/>
            <a:ext cx="3287712" cy="2667000"/>
          </a:xfrm>
          <a:prstGeom prst="rect">
            <a:avLst/>
          </a:prstGeom>
          <a:noFill/>
          <a:ln w="9525">
            <a:noFill/>
            <a:miter lim="800000"/>
            <a:headEnd/>
            <a:tailEnd/>
          </a:ln>
        </p:spPr>
      </p:pic>
      <p:pic>
        <p:nvPicPr>
          <p:cNvPr id="26629" name="Picture 4" descr="http://elmessaoudi.com/wp-content/uploads/%D9%81%D9%82%D8%B1%D8%A7%D8%AA-%D8%A7%D9%84%D9%87%D8%B4%D8%A7%D8%B4%D8%A9..jpg"/>
          <p:cNvPicPr>
            <a:picLocks noChangeAspect="1" noChangeArrowheads="1"/>
          </p:cNvPicPr>
          <p:nvPr/>
        </p:nvPicPr>
        <p:blipFill>
          <a:blip r:embed="rId4" cstate="print"/>
          <a:srcRect/>
          <a:stretch>
            <a:fillRect/>
          </a:stretch>
        </p:blipFill>
        <p:spPr bwMode="auto">
          <a:xfrm>
            <a:off x="4638675" y="3810000"/>
            <a:ext cx="3803650" cy="2441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additive="base">
                                        <p:cTn id="7" dur="2000" fill="hold"/>
                                        <p:tgtEl>
                                          <p:spTgt spid="26629"/>
                                        </p:tgtEl>
                                        <p:attrNameLst>
                                          <p:attrName>ppt_x</p:attrName>
                                        </p:attrNameLst>
                                      </p:cBhvr>
                                      <p:tavLst>
                                        <p:tav tm="0">
                                          <p:val>
                                            <p:strVal val="#ppt_x"/>
                                          </p:val>
                                        </p:tav>
                                        <p:tav tm="100000">
                                          <p:val>
                                            <p:strVal val="#ppt_x"/>
                                          </p:val>
                                        </p:tav>
                                      </p:tavLst>
                                    </p:anim>
                                    <p:anim calcmode="lin" valueType="num">
                                      <p:cBhvr additive="base">
                                        <p:cTn id="8" dur="20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2000" fill="hold"/>
                                        <p:tgtEl>
                                          <p:spTgt spid="26628"/>
                                        </p:tgtEl>
                                        <p:attrNameLst>
                                          <p:attrName>ppt_x</p:attrName>
                                        </p:attrNameLst>
                                      </p:cBhvr>
                                      <p:tavLst>
                                        <p:tav tm="0">
                                          <p:val>
                                            <p:strVal val="#ppt_x"/>
                                          </p:val>
                                        </p:tav>
                                        <p:tav tm="100000">
                                          <p:val>
                                            <p:strVal val="#ppt_x"/>
                                          </p:val>
                                        </p:tav>
                                      </p:tavLst>
                                    </p:anim>
                                    <p:anim calcmode="lin" valueType="num">
                                      <p:cBhvr additive="base">
                                        <p:cTn id="14" dur="20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vaio\Desktop\صور\1359210320015sss154600.jpg"/>
          <p:cNvPicPr>
            <a:picLocks noChangeAspect="1" noChangeArrowheads="1"/>
          </p:cNvPicPr>
          <p:nvPr/>
        </p:nvPicPr>
        <p:blipFill>
          <a:blip r:embed="rId2" cstate="print"/>
          <a:srcRect/>
          <a:stretch>
            <a:fillRect/>
          </a:stretch>
        </p:blipFill>
        <p:spPr bwMode="auto">
          <a:xfrm>
            <a:off x="1219200" y="1676400"/>
            <a:ext cx="6705600" cy="44649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098" name="WordArt 5"/>
          <p:cNvSpPr>
            <a:spLocks noChangeArrowheads="1" noChangeShapeType="1" noTextEdit="1"/>
          </p:cNvSpPr>
          <p:nvPr/>
        </p:nvSpPr>
        <p:spPr bwMode="auto">
          <a:xfrm>
            <a:off x="1427163" y="533400"/>
            <a:ext cx="6192837" cy="863600"/>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none" fromWordArt="1">
            <a:prstTxWarp prst="textPlain">
              <a:avLst>
                <a:gd name="adj" fmla="val 50000"/>
              </a:avLst>
            </a:prstTxWarp>
          </a:bodyPr>
          <a:lstStyle/>
          <a:p>
            <a:pPr algn="l">
              <a:defRPr/>
            </a:pPr>
            <a:r>
              <a:rPr lang="ar-SA" sz="3600" b="1" i="1" kern="10" spc="300" dirty="0">
                <a:ln w="11430" cmpd="sng">
                  <a:solidFill>
                    <a:schemeClr val="accent1">
                      <a:tint val="10000"/>
                    </a:schemeClr>
                  </a:solidFill>
                  <a:prstDash val="solid"/>
                  <a:miter lim="800000"/>
                </a:ln>
                <a:solidFill>
                  <a:schemeClr val="bg2">
                    <a:lumMod val="90000"/>
                  </a:schemeClr>
                </a:solidFill>
                <a:effectLst>
                  <a:glow rad="45500">
                    <a:schemeClr val="accent1">
                      <a:satMod val="220000"/>
                      <a:alpha val="35000"/>
                    </a:schemeClr>
                  </a:glow>
                </a:effectLst>
                <a:latin typeface="Arial"/>
              </a:rPr>
              <a:t>        </a:t>
            </a:r>
            <a:r>
              <a:rPr lang="ar-SA" sz="3600" b="1" i="1" kern="1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rPr>
              <a:t>ماذا تتوقعين ان يحدث لهذه</a:t>
            </a:r>
            <a:r>
              <a:rPr lang="ar-SA" sz="3600" b="1" i="1" kern="10" spc="300" dirty="0">
                <a:ln w="11430" cmpd="sng">
                  <a:solidFill>
                    <a:schemeClr val="accent1">
                      <a:tint val="10000"/>
                    </a:schemeClr>
                  </a:solidFill>
                  <a:prstDash val="solid"/>
                  <a:miter lim="800000"/>
                </a:ln>
                <a:solidFill>
                  <a:schemeClr val="bg2">
                    <a:lumMod val="90000"/>
                  </a:schemeClr>
                </a:solidFill>
                <a:effectLst>
                  <a:glow rad="45500">
                    <a:schemeClr val="accent1">
                      <a:satMod val="220000"/>
                      <a:alpha val="35000"/>
                    </a:schemeClr>
                  </a:glow>
                </a:effectLst>
                <a:latin typeface="Arial"/>
              </a:rPr>
              <a:t> </a:t>
            </a:r>
            <a:r>
              <a:rPr lang="ar-SA" sz="3600" b="1" i="1" kern="1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rPr>
              <a:t>الطفلة؟</a:t>
            </a:r>
            <a:r>
              <a:rPr lang="ar-SA" sz="3600" b="1" i="1" kern="10" spc="300" dirty="0">
                <a:ln w="11430" cmpd="sng">
                  <a:solidFill>
                    <a:schemeClr val="accent1">
                      <a:tint val="10000"/>
                    </a:schemeClr>
                  </a:solidFill>
                  <a:prstDash val="solid"/>
                  <a:miter lim="800000"/>
                </a:ln>
                <a:solidFill>
                  <a:schemeClr val="bg2">
                    <a:lumMod val="90000"/>
                  </a:schemeClr>
                </a:solidFill>
                <a:effectLst>
                  <a:glow rad="45500">
                    <a:schemeClr val="accent1">
                      <a:satMod val="220000"/>
                      <a:alpha val="35000"/>
                    </a:schemeClr>
                  </a:glow>
                </a:effectLst>
                <a:latin typeface="Arial"/>
              </a:rPr>
              <a:t>      </a:t>
            </a:r>
            <a:r>
              <a:rPr lang="ar-SA" sz="3600" b="1" i="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86600" y="457200"/>
            <a:ext cx="1600200" cy="1447800"/>
            <a:chOff x="6477000" y="4724400"/>
            <a:chExt cx="1981200" cy="1828800"/>
          </a:xfrm>
        </p:grpSpPr>
        <p:sp>
          <p:nvSpPr>
            <p:cNvPr id="3" name="Rectangle 2"/>
            <p:cNvSpPr/>
            <p:nvPr/>
          </p:nvSpPr>
          <p:spPr>
            <a:xfrm>
              <a:off x="6477000" y="4724400"/>
              <a:ext cx="1981200" cy="1828800"/>
            </a:xfrm>
            <a:prstGeom prst="rect">
              <a:avLst/>
            </a:prstGeom>
            <a:blipFill>
              <a:blip r:embed="rId4" cstate="print">
                <a:lum bright="-2000" contrast="19000"/>
              </a:blip>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400"/>
            </a:p>
          </p:txBody>
        </p:sp>
        <p:sp>
          <p:nvSpPr>
            <p:cNvPr id="27659" name="TextBox 3"/>
            <p:cNvSpPr txBox="1">
              <a:spLocks noChangeArrowheads="1"/>
            </p:cNvSpPr>
            <p:nvPr/>
          </p:nvSpPr>
          <p:spPr bwMode="auto">
            <a:xfrm>
              <a:off x="7181234" y="5098131"/>
              <a:ext cx="657323" cy="1049680"/>
            </a:xfrm>
            <a:prstGeom prst="rect">
              <a:avLst/>
            </a:prstGeom>
            <a:noFill/>
            <a:ln w="9525">
              <a:noFill/>
              <a:miter lim="800000"/>
              <a:headEnd/>
              <a:tailEnd/>
            </a:ln>
          </p:spPr>
          <p:txBody>
            <a:bodyPr wrap="none">
              <a:spAutoFit/>
            </a:bodyPr>
            <a:lstStyle/>
            <a:p>
              <a:pPr algn="ctr" rtl="0"/>
              <a:r>
                <a:rPr lang="ar-EG" sz="4800" b="1">
                  <a:solidFill>
                    <a:srgbClr val="0000FF"/>
                  </a:solidFill>
                  <a:latin typeface="Calibri" pitchFamily="34" charset="0"/>
                </a:rPr>
                <a:t>1</a:t>
              </a:r>
            </a:p>
          </p:txBody>
        </p:sp>
      </p:grpSp>
      <p:grpSp>
        <p:nvGrpSpPr>
          <p:cNvPr id="4" name="Group 4"/>
          <p:cNvGrpSpPr>
            <a:grpSpLocks/>
          </p:cNvGrpSpPr>
          <p:nvPr/>
        </p:nvGrpSpPr>
        <p:grpSpPr bwMode="auto">
          <a:xfrm>
            <a:off x="228600" y="1676400"/>
            <a:ext cx="8686800" cy="4876800"/>
            <a:chOff x="762000" y="2286000"/>
            <a:chExt cx="7772400" cy="4419600"/>
          </a:xfrm>
        </p:grpSpPr>
        <p:sp>
          <p:nvSpPr>
            <p:cNvPr id="6" name="Rounded Rectangle 5"/>
            <p:cNvSpPr/>
            <p:nvPr/>
          </p:nvSpPr>
          <p:spPr>
            <a:xfrm>
              <a:off x="762000" y="2286000"/>
              <a:ext cx="7772400" cy="4419600"/>
            </a:xfrm>
            <a:prstGeom prst="roundRect">
              <a:avLst>
                <a:gd name="adj" fmla="val 0"/>
              </a:avLst>
            </a:prstGeom>
            <a:blipFill>
              <a:blip r:embed="rId5" cstate="print"/>
              <a:stretch>
                <a:fillRect/>
              </a:stretch>
            </a:blipFill>
            <a:ln w="762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7" name="TextBox 6"/>
            <p:cNvSpPr txBox="1"/>
            <p:nvPr/>
          </p:nvSpPr>
          <p:spPr>
            <a:xfrm>
              <a:off x="1511968" y="3078475"/>
              <a:ext cx="6272462" cy="2761333"/>
            </a:xfrm>
            <a:prstGeom prst="rect">
              <a:avLst/>
            </a:prstGeom>
            <a:solidFill>
              <a:srgbClr val="FFCCFF"/>
            </a:solidFill>
            <a:effectLst>
              <a:softEdge rad="127000"/>
            </a:effectLst>
          </p:spPr>
          <p:txBody>
            <a:bodyPr rtlCol="1">
              <a:spAutoFit/>
            </a:bodyPr>
            <a:lstStyle/>
            <a:p>
              <a:pPr algn="ctr" fontAlgn="auto">
                <a:spcBef>
                  <a:spcPts val="0"/>
                </a:spcBef>
                <a:spcAft>
                  <a:spcPts val="0"/>
                </a:spcAft>
                <a:defRPr/>
              </a:pPr>
              <a:r>
                <a:rPr lang="ar-EG" sz="3200" b="1" dirty="0">
                  <a:latin typeface="+mn-lt"/>
                  <a:cs typeface="+mn-cs"/>
                </a:rPr>
                <a:t>أكدت الدراسات العلمية أن نسبة عالية من الأطفال في المملكة يعانون من هشاشة العظام، في رأيك ما أسباب انتشار هذا المرض؟ وكيف يمكن الوقاية منه؟</a:t>
              </a:r>
            </a:p>
            <a:p>
              <a:pPr algn="ctr" fontAlgn="auto">
                <a:spcBef>
                  <a:spcPts val="0"/>
                </a:spcBef>
                <a:spcAft>
                  <a:spcPts val="0"/>
                </a:spcAft>
                <a:defRPr/>
              </a:pPr>
              <a:endParaRPr lang="ar-EG" sz="3200" b="1" dirty="0">
                <a:latin typeface="+mn-lt"/>
                <a:cs typeface="+mn-cs"/>
              </a:endParaRPr>
            </a:p>
            <a:p>
              <a:pPr algn="ctr" fontAlgn="auto">
                <a:spcBef>
                  <a:spcPts val="0"/>
                </a:spcBef>
                <a:spcAft>
                  <a:spcPts val="0"/>
                </a:spcAft>
                <a:defRPr/>
              </a:pPr>
              <a:r>
                <a:rPr lang="ar-EG" sz="3200" b="1" dirty="0">
                  <a:latin typeface="+mn-lt"/>
                  <a:cs typeface="+mn-cs"/>
                </a:rPr>
                <a:t>.............................................. .</a:t>
              </a:r>
            </a:p>
            <a:p>
              <a:pPr algn="ctr" fontAlgn="auto">
                <a:spcBef>
                  <a:spcPts val="0"/>
                </a:spcBef>
                <a:spcAft>
                  <a:spcPts val="0"/>
                </a:spcAft>
                <a:defRPr/>
              </a:pPr>
              <a:r>
                <a:rPr lang="ar-EG" sz="3200" b="1" dirty="0">
                  <a:latin typeface="+mn-lt"/>
                  <a:cs typeface="+mn-cs"/>
                </a:rPr>
                <a:t>............................................. .</a:t>
              </a:r>
              <a:endParaRPr lang="en-US" sz="3200" dirty="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09800" y="304800"/>
            <a:ext cx="5638800" cy="1447800"/>
            <a:chOff x="6477000" y="4724400"/>
            <a:chExt cx="1981200" cy="1828800"/>
          </a:xfrm>
        </p:grpSpPr>
        <p:sp>
          <p:nvSpPr>
            <p:cNvPr id="3" name="Rectangle 2"/>
            <p:cNvSpPr/>
            <p:nvPr/>
          </p:nvSpPr>
          <p:spPr>
            <a:xfrm>
              <a:off x="6477000" y="4724400"/>
              <a:ext cx="1981200" cy="1828800"/>
            </a:xfrm>
            <a:prstGeom prst="rect">
              <a:avLst/>
            </a:prstGeom>
            <a:blipFill>
              <a:blip r:embed="rId5" cstate="print">
                <a:lum bright="-4000" contrast="36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600"/>
            </a:p>
          </p:txBody>
        </p:sp>
        <p:sp>
          <p:nvSpPr>
            <p:cNvPr id="28686" name="TextBox 3"/>
            <p:cNvSpPr txBox="1">
              <a:spLocks noChangeArrowheads="1"/>
            </p:cNvSpPr>
            <p:nvPr/>
          </p:nvSpPr>
          <p:spPr bwMode="auto">
            <a:xfrm>
              <a:off x="6744730" y="5388769"/>
              <a:ext cx="990249" cy="971925"/>
            </a:xfrm>
            <a:prstGeom prst="rect">
              <a:avLst/>
            </a:prstGeom>
            <a:noFill/>
            <a:ln w="9525">
              <a:noFill/>
              <a:miter lim="800000"/>
              <a:headEnd/>
              <a:tailEnd/>
            </a:ln>
          </p:spPr>
          <p:txBody>
            <a:bodyPr wrap="none">
              <a:spAutoFit/>
            </a:bodyPr>
            <a:lstStyle/>
            <a:p>
              <a:pPr algn="ctr"/>
              <a:r>
                <a:rPr lang="ar-EG" sz="4400" b="1">
                  <a:latin typeface="Calibri" pitchFamily="34" charset="0"/>
                </a:rPr>
                <a:t>معلومة إثرائية</a:t>
              </a:r>
              <a:endParaRPr lang="en-US" sz="4400">
                <a:latin typeface="Calibri" pitchFamily="34" charset="0"/>
              </a:endParaRPr>
            </a:p>
          </p:txBody>
        </p:sp>
      </p:grpSp>
      <p:grpSp>
        <p:nvGrpSpPr>
          <p:cNvPr id="4" name="Group 1"/>
          <p:cNvGrpSpPr>
            <a:grpSpLocks/>
          </p:cNvGrpSpPr>
          <p:nvPr/>
        </p:nvGrpSpPr>
        <p:grpSpPr bwMode="auto">
          <a:xfrm>
            <a:off x="304800" y="1752600"/>
            <a:ext cx="8458200" cy="4876800"/>
            <a:chOff x="1371600" y="371118"/>
            <a:chExt cx="762000" cy="1377295"/>
          </a:xfrm>
        </p:grpSpPr>
        <p:sp>
          <p:nvSpPr>
            <p:cNvPr id="6" name="Rectangle 2"/>
            <p:cNvSpPr/>
            <p:nvPr/>
          </p:nvSpPr>
          <p:spPr>
            <a:xfrm>
              <a:off x="1371600" y="371118"/>
              <a:ext cx="762000" cy="1377295"/>
            </a:xfrm>
            <a:prstGeom prst="rect">
              <a:avLst/>
            </a:prstGeom>
            <a:blipFill>
              <a:blip r:embed="rId6" cstate="print">
                <a:lum bright="1000" contrast="52000"/>
              </a:blip>
              <a:stretch>
                <a:fillRect/>
              </a:stretch>
            </a:blipFill>
            <a:ln w="38100">
              <a:noFill/>
              <a:prstDash val="dashDot"/>
            </a:ln>
            <a:effectLst>
              <a:outerShdw blurRad="149987" dist="250190" dir="8460000" algn="ctr">
                <a:srgbClr val="000000">
                  <a:alpha val="28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solidFill>
                  <a:schemeClr val="bg1"/>
                </a:solidFill>
              </a:endParaRPr>
            </a:p>
          </p:txBody>
        </p:sp>
        <p:sp>
          <p:nvSpPr>
            <p:cNvPr id="7" name="TextBox 6"/>
            <p:cNvSpPr txBox="1"/>
            <p:nvPr/>
          </p:nvSpPr>
          <p:spPr>
            <a:xfrm>
              <a:off x="1399059" y="1005444"/>
              <a:ext cx="707081" cy="165151"/>
            </a:xfrm>
            <a:prstGeom prst="rect">
              <a:avLst/>
            </a:prstGeom>
            <a:noFill/>
            <a:effectLst>
              <a:softEdge rad="63500"/>
            </a:effectLst>
          </p:spPr>
          <p:txBody>
            <a:bodyPr rtlCol="1">
              <a:spAutoFit/>
            </a:bodyPr>
            <a:lstStyle/>
            <a:p>
              <a:pPr algn="ctr" fontAlgn="auto">
                <a:spcBef>
                  <a:spcPts val="0"/>
                </a:spcBef>
                <a:spcAft>
                  <a:spcPts val="0"/>
                </a:spcAft>
                <a:defRPr/>
              </a:pPr>
              <a:r>
                <a:rPr lang="ar-EG" sz="3200" b="1" dirty="0">
                  <a:latin typeface="+mn-lt"/>
                  <a:cs typeface="+mn-cs"/>
                </a:rPr>
                <a:t>قد ينتج الكسر من مسببات أخرى إضافية مثل:</a:t>
              </a:r>
            </a:p>
          </p:txBody>
        </p:sp>
      </p:grpSp>
      <p:sp>
        <p:nvSpPr>
          <p:cNvPr id="9" name="Rectangle 1"/>
          <p:cNvSpPr>
            <a:spLocks noChangeArrowheads="1"/>
          </p:cNvSpPr>
          <p:nvPr/>
        </p:nvSpPr>
        <p:spPr bwMode="auto">
          <a:xfrm>
            <a:off x="1295400" y="4572000"/>
            <a:ext cx="6172200" cy="584200"/>
          </a:xfrm>
          <a:prstGeom prst="rect">
            <a:avLst/>
          </a:prstGeom>
          <a:noFill/>
          <a:ln w="9525">
            <a:noFill/>
            <a:miter lim="800000"/>
            <a:headEnd/>
            <a:tailEnd/>
          </a:ln>
        </p:spPr>
        <p:txBody>
          <a:bodyPr anchor="ctr">
            <a:spAutoFit/>
          </a:bodyPr>
          <a:lstStyle/>
          <a:p>
            <a:pPr algn="ctr"/>
            <a:r>
              <a:rPr lang="ar-EG" sz="3200" b="1">
                <a:latin typeface="Calibri" pitchFamily="34" charset="0"/>
              </a:rPr>
              <a:t>1. التقلص الفجائي الشديد للعضلات.</a:t>
            </a:r>
            <a:endParaRPr lang="en-US" sz="3200">
              <a:latin typeface="Calibri" pitchFamily="34" charset="0"/>
            </a:endParaRPr>
          </a:p>
        </p:txBody>
      </p:sp>
      <p:sp>
        <p:nvSpPr>
          <p:cNvPr id="10" name="Rectangle 1"/>
          <p:cNvSpPr>
            <a:spLocks noChangeArrowheads="1"/>
          </p:cNvSpPr>
          <p:nvPr/>
        </p:nvSpPr>
        <p:spPr bwMode="auto">
          <a:xfrm>
            <a:off x="609600" y="5105400"/>
            <a:ext cx="7467600" cy="584200"/>
          </a:xfrm>
          <a:prstGeom prst="rect">
            <a:avLst/>
          </a:prstGeom>
          <a:noFill/>
          <a:ln w="9525">
            <a:noFill/>
            <a:miter lim="800000"/>
            <a:headEnd/>
            <a:tailEnd/>
          </a:ln>
        </p:spPr>
        <p:txBody>
          <a:bodyPr anchor="ctr">
            <a:spAutoFit/>
          </a:bodyPr>
          <a:lstStyle/>
          <a:p>
            <a:pPr algn="ctr"/>
            <a:r>
              <a:rPr lang="ar-EG" sz="3200" b="1">
                <a:latin typeface="Calibri" pitchFamily="34" charset="0"/>
              </a:rPr>
              <a:t>2. تعرض العظام لصدمة خارجية كحوادث السيارات.</a:t>
            </a:r>
            <a:endParaRPr lang="en-US" sz="3200">
              <a:latin typeface="Calibri" pitchFamily="34" charset="0"/>
            </a:endParaRPr>
          </a:p>
        </p:txBody>
      </p:sp>
      <p:sp>
        <p:nvSpPr>
          <p:cNvPr id="11" name="Rectangle 1"/>
          <p:cNvSpPr>
            <a:spLocks noChangeArrowheads="1"/>
          </p:cNvSpPr>
          <p:nvPr/>
        </p:nvSpPr>
        <p:spPr bwMode="auto">
          <a:xfrm>
            <a:off x="838200" y="5562600"/>
            <a:ext cx="7696200" cy="1077913"/>
          </a:xfrm>
          <a:prstGeom prst="rect">
            <a:avLst/>
          </a:prstGeom>
          <a:noFill/>
          <a:ln w="9525">
            <a:noFill/>
            <a:miter lim="800000"/>
            <a:headEnd/>
            <a:tailEnd/>
          </a:ln>
        </p:spPr>
        <p:txBody>
          <a:bodyPr anchor="ctr">
            <a:spAutoFit/>
          </a:bodyPr>
          <a:lstStyle/>
          <a:p>
            <a:pPr algn="ctr"/>
            <a:r>
              <a:rPr lang="ar-EG" sz="3200" b="1">
                <a:latin typeface="Calibri" pitchFamily="34" charset="0"/>
              </a:rPr>
              <a:t>3. نخر العظام نتيجة الإصابة ببعض الأمراض، أو هشاشة العظام.</a:t>
            </a:r>
            <a:endParaRPr lang="en-US" sz="32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0527 - factory whistl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0716 - mailbox drop.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iterate type="wd">
                                    <p:tmAbs val="500"/>
                                  </p:iterate>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coin.wav"/>
                                        </p:tgtEl>
                                      </p:cMediaNode>
                                    </p:audio>
                                  </p:sub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iterate type="wd">
                                    <p:tmAbs val="500"/>
                                  </p:iterate>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subTnLst>
                                    <p:audio>
                                      <p:cMediaNode>
                                        <p:cTn display="0" masterRel="sameClick">
                                          <p:stCondLst>
                                            <p:cond evt="begin" delay="0">
                                              <p:tn val="20"/>
                                            </p:cond>
                                          </p:stCondLst>
                                          <p:endCondLst>
                                            <p:cond evt="onStopAudio" delay="0">
                                              <p:tgtEl>
                                                <p:sldTgt/>
                                              </p:tgtEl>
                                            </p:cond>
                                          </p:endCondLst>
                                        </p:cTn>
                                        <p:tgtEl>
                                          <p:sndTgt r:embed="rId4" name="coin.wav"/>
                                        </p:tgtEl>
                                      </p:cMediaNode>
                                    </p:audio>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iterate type="wd">
                                    <p:tmAbs val="500"/>
                                  </p:iterate>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subTnLst>
                                    <p:audio>
                                      <p:cMediaNode>
                                        <p:cTn display="0" masterRel="sameClick">
                                          <p:stCondLst>
                                            <p:cond evt="begin" delay="0">
                                              <p:tn val="25"/>
                                            </p:cond>
                                          </p:stCondLst>
                                          <p:endCondLst>
                                            <p:cond evt="onStopAudio" delay="0">
                                              <p:tgtEl>
                                                <p:sldTgt/>
                                              </p:tgtEl>
                                            </p:cond>
                                          </p:endCondLst>
                                        </p:cTn>
                                        <p:tgtEl>
                                          <p:sndTgt r:embed="rId4"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90800" y="533400"/>
            <a:ext cx="4419600" cy="1676400"/>
            <a:chOff x="5740435" y="3365535"/>
            <a:chExt cx="1524108" cy="3264043"/>
          </a:xfrm>
        </p:grpSpPr>
        <p:sp>
          <p:nvSpPr>
            <p:cNvPr id="3" name="Round Same Side Corner Rectangle 2">
              <a:hlinkClick r:id="rId5" action="ppaction://hlinkfile"/>
            </p:cNvPr>
            <p:cNvSpPr/>
            <p:nvPr/>
          </p:nvSpPr>
          <p:spPr>
            <a:xfrm>
              <a:off x="5740435" y="3365535"/>
              <a:ext cx="1524108" cy="3264043"/>
            </a:xfrm>
            <a:prstGeom prst="round2SameRect">
              <a:avLst>
                <a:gd name="adj1" fmla="val 0"/>
                <a:gd name="adj2" fmla="val 20870"/>
              </a:avLst>
            </a:prstGeom>
            <a:blipFill>
              <a:blip r:embed="rId6" cstate="print"/>
              <a:stretch>
                <a:fillRect/>
              </a:stretch>
            </a:blipFill>
            <a:ln w="57150">
              <a:noFill/>
              <a:prstDash val="lgDashDot"/>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ln>
                  <a:solidFill>
                    <a:sysClr val="windowText" lastClr="000000"/>
                  </a:solidFill>
                </a:ln>
              </a:endParaRPr>
            </a:p>
          </p:txBody>
        </p:sp>
        <p:sp>
          <p:nvSpPr>
            <p:cNvPr id="4" name="Rectangle 3"/>
            <p:cNvSpPr/>
            <p:nvPr/>
          </p:nvSpPr>
          <p:spPr>
            <a:xfrm>
              <a:off x="5950657" y="4304064"/>
              <a:ext cx="735776" cy="1138589"/>
            </a:xfrm>
            <a:prstGeom prst="rect">
              <a:avLst/>
            </a:prstGeom>
            <a:solidFill>
              <a:schemeClr val="bg1"/>
            </a:solidFill>
            <a:effectLst>
              <a:softEdge rad="63500"/>
            </a:effectLst>
          </p:spPr>
          <p:txBody>
            <a:bodyPr>
              <a:spAutoFit/>
            </a:bodyPr>
            <a:lstStyle/>
            <a:p>
              <a:pPr algn="ctr" fontAlgn="auto">
                <a:spcBef>
                  <a:spcPts val="0"/>
                </a:spcBef>
                <a:spcAft>
                  <a:spcPts val="0"/>
                </a:spcAft>
                <a:defRPr/>
              </a:pPr>
              <a:r>
                <a:rPr lang="ar-EG" sz="3200" b="1" dirty="0">
                  <a:latin typeface="+mn-lt"/>
                  <a:cs typeface="+mn-cs"/>
                </a:rPr>
                <a:t>أنواع الكسور </a:t>
              </a:r>
              <a:endParaRPr lang="en-US" sz="3200" dirty="0">
                <a:latin typeface="+mn-lt"/>
                <a:cs typeface="+mn-cs"/>
              </a:endParaRPr>
            </a:p>
          </p:txBody>
        </p:sp>
      </p:grpSp>
      <p:grpSp>
        <p:nvGrpSpPr>
          <p:cNvPr id="5" name="Group 8"/>
          <p:cNvGrpSpPr>
            <a:grpSpLocks/>
          </p:cNvGrpSpPr>
          <p:nvPr/>
        </p:nvGrpSpPr>
        <p:grpSpPr bwMode="auto">
          <a:xfrm>
            <a:off x="2286000" y="1981200"/>
            <a:ext cx="4114800" cy="1752600"/>
            <a:chOff x="5799666" y="304799"/>
            <a:chExt cx="2963338" cy="6221635"/>
          </a:xfrm>
        </p:grpSpPr>
        <p:sp>
          <p:nvSpPr>
            <p:cNvPr id="6" name="Rounded Rectangle 5"/>
            <p:cNvSpPr/>
            <p:nvPr/>
          </p:nvSpPr>
          <p:spPr>
            <a:xfrm>
              <a:off x="5799666" y="304799"/>
              <a:ext cx="2963338" cy="6221635"/>
            </a:xfrm>
            <a:prstGeom prst="roundRect">
              <a:avLst>
                <a:gd name="adj" fmla="val 0"/>
              </a:avLst>
            </a:prstGeom>
            <a:blipFill>
              <a:blip r:embed="rId7" cstate="print">
                <a:lum bright="-43000" contrast="47000"/>
              </a:blip>
              <a:stretch>
                <a:fillRect/>
              </a:stretch>
            </a:blipFill>
            <a:ln w="5715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200"/>
            </a:p>
          </p:txBody>
        </p:sp>
        <p:sp>
          <p:nvSpPr>
            <p:cNvPr id="29705" name="Rectangle 6"/>
            <p:cNvSpPr>
              <a:spLocks noChangeArrowheads="1"/>
            </p:cNvSpPr>
            <p:nvPr/>
          </p:nvSpPr>
          <p:spPr bwMode="auto">
            <a:xfrm>
              <a:off x="6238679" y="2171925"/>
              <a:ext cx="2053954" cy="2731474"/>
            </a:xfrm>
            <a:prstGeom prst="rect">
              <a:avLst/>
            </a:prstGeom>
            <a:noFill/>
            <a:ln w="9525">
              <a:noFill/>
              <a:miter lim="800000"/>
              <a:headEnd/>
              <a:tailEnd/>
            </a:ln>
          </p:spPr>
          <p:txBody>
            <a:bodyPr>
              <a:spAutoFit/>
            </a:bodyPr>
            <a:lstStyle/>
            <a:p>
              <a:pPr algn="ctr"/>
              <a:r>
                <a:rPr lang="ar-EG" sz="4400" b="1">
                  <a:latin typeface="Calibri" pitchFamily="34" charset="0"/>
                </a:rPr>
                <a:t>كسور مغلقة </a:t>
              </a:r>
              <a:endParaRPr lang="en-US" sz="4400">
                <a:latin typeface="Calibri" pitchFamily="34" charset="0"/>
              </a:endParaRPr>
            </a:p>
          </p:txBody>
        </p:sp>
      </p:grpSp>
      <p:grpSp>
        <p:nvGrpSpPr>
          <p:cNvPr id="7" name="Group 7"/>
          <p:cNvGrpSpPr>
            <a:grpSpLocks/>
          </p:cNvGrpSpPr>
          <p:nvPr/>
        </p:nvGrpSpPr>
        <p:grpSpPr bwMode="auto">
          <a:xfrm>
            <a:off x="228600" y="4419600"/>
            <a:ext cx="8763000" cy="2133600"/>
            <a:chOff x="1778924" y="2743200"/>
            <a:chExt cx="7249390" cy="3733800"/>
          </a:xfrm>
        </p:grpSpPr>
        <p:sp>
          <p:nvSpPr>
            <p:cNvPr id="9" name="Round Same Side Corner Rectangle 8"/>
            <p:cNvSpPr/>
            <p:nvPr/>
          </p:nvSpPr>
          <p:spPr>
            <a:xfrm>
              <a:off x="1778924" y="2743200"/>
              <a:ext cx="7249390" cy="3733800"/>
            </a:xfrm>
            <a:prstGeom prst="round2SameRect">
              <a:avLst>
                <a:gd name="adj1" fmla="val 748"/>
                <a:gd name="adj2" fmla="val 0"/>
              </a:avLst>
            </a:prstGeom>
            <a:blipFill>
              <a:blip r:embed="rId8" cstate="print">
                <a:lum bright="-24000" contrast="33000"/>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29703" name="Rectangle 9"/>
            <p:cNvSpPr>
              <a:spLocks noChangeArrowheads="1"/>
            </p:cNvSpPr>
            <p:nvPr/>
          </p:nvSpPr>
          <p:spPr bwMode="auto">
            <a:xfrm>
              <a:off x="2472344" y="3658419"/>
              <a:ext cx="5862551" cy="1885132"/>
            </a:xfrm>
            <a:prstGeom prst="rect">
              <a:avLst/>
            </a:prstGeom>
            <a:noFill/>
            <a:ln w="9525">
              <a:noFill/>
              <a:miter lim="800000"/>
              <a:headEnd/>
              <a:tailEnd/>
            </a:ln>
          </p:spPr>
          <p:txBody>
            <a:bodyPr>
              <a:spAutoFit/>
            </a:bodyPr>
            <a:lstStyle/>
            <a:p>
              <a:pPr algn="ctr"/>
              <a:r>
                <a:rPr lang="ar-EG" sz="3200" b="1">
                  <a:latin typeface="Calibri" pitchFamily="34" charset="0"/>
                </a:rPr>
                <a:t>وفيها يظل طرفا العظم المكسور بجوار بعضهما البعض داخل العضو المصاب دون تمزق للجلد.</a:t>
              </a:r>
              <a:endParaRPr lang="en-US" sz="3200">
                <a:latin typeface="Calibri" pitchFamily="34" charset="0"/>
              </a:endParaRPr>
            </a:p>
          </p:txBody>
        </p:sp>
      </p:grpSp>
      <p:pic>
        <p:nvPicPr>
          <p:cNvPr id="15376" name="Picture 16" descr="http://3.bp.blogspot.com/-d9sIB-Ekt9M/T-InuE8869I/AAAAAAAATx0/GRMsKDwjofc/s1600/0004.gif"/>
          <p:cNvPicPr>
            <a:picLocks noChangeAspect="1" noChangeArrowheads="1"/>
          </p:cNvPicPr>
          <p:nvPr/>
        </p:nvPicPr>
        <p:blipFill>
          <a:blip r:embed="rId9" cstate="print"/>
          <a:srcRect/>
          <a:stretch>
            <a:fillRect/>
          </a:stretch>
        </p:blipFill>
        <p:spPr bwMode="auto">
          <a:xfrm>
            <a:off x="2514600" y="3352800"/>
            <a:ext cx="3786188"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Default.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subTnLst>
                                    <p:audio>
                                      <p:cMediaNode>
                                        <p:cTn display="0" masterRel="sameClick">
                                          <p:stCondLst>
                                            <p:cond evt="begin" delay="0">
                                              <p:tn val="14"/>
                                            </p:cond>
                                          </p:stCondLst>
                                          <p:endCondLst>
                                            <p:cond evt="onStopAudio" delay="0">
                                              <p:tgtEl>
                                                <p:sldTgt/>
                                              </p:tgtEl>
                                            </p:cond>
                                          </p:endCondLst>
                                        </p:cTn>
                                        <p:tgtEl>
                                          <p:sndTgt r:embed="rId4" name="Extra_Start.wav"/>
                                        </p:tgtEl>
                                      </p:cMediaNode>
                                    </p:audio>
                                  </p:sub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5376"/>
                                        </p:tgtEl>
                                        <p:attrNameLst>
                                          <p:attrName>style.visibility</p:attrName>
                                        </p:attrNameLst>
                                      </p:cBhvr>
                                      <p:to>
                                        <p:strVal val="visible"/>
                                      </p:to>
                                    </p:set>
                                    <p:anim calcmode="lin" valueType="num">
                                      <p:cBhvr>
                                        <p:cTn id="21" dur="500" decel="50000" fill="hold">
                                          <p:stCondLst>
                                            <p:cond delay="0"/>
                                          </p:stCondLst>
                                        </p:cTn>
                                        <p:tgtEl>
                                          <p:spTgt spid="1537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537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5376"/>
                                        </p:tgtEl>
                                        <p:attrNameLst>
                                          <p:attrName>ppt_w</p:attrName>
                                        </p:attrNameLst>
                                      </p:cBhvr>
                                      <p:tavLst>
                                        <p:tav tm="0">
                                          <p:val>
                                            <p:strVal val="#ppt_w*.05"/>
                                          </p:val>
                                        </p:tav>
                                        <p:tav tm="100000">
                                          <p:val>
                                            <p:strVal val="#ppt_w"/>
                                          </p:val>
                                        </p:tav>
                                      </p:tavLst>
                                    </p:anim>
                                    <p:anim calcmode="lin" valueType="num">
                                      <p:cBhvr>
                                        <p:cTn id="24" dur="1000" fill="hold"/>
                                        <p:tgtEl>
                                          <p:spTgt spid="1537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537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537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537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5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362200" y="0"/>
            <a:ext cx="4114800" cy="1752600"/>
            <a:chOff x="5799666" y="304799"/>
            <a:chExt cx="2963338" cy="6221635"/>
          </a:xfrm>
        </p:grpSpPr>
        <p:sp>
          <p:nvSpPr>
            <p:cNvPr id="3" name="Rounded Rectangle 2"/>
            <p:cNvSpPr/>
            <p:nvPr/>
          </p:nvSpPr>
          <p:spPr>
            <a:xfrm>
              <a:off x="5799666" y="304799"/>
              <a:ext cx="2963338" cy="6221635"/>
            </a:xfrm>
            <a:prstGeom prst="roundRect">
              <a:avLst>
                <a:gd name="adj" fmla="val 0"/>
              </a:avLst>
            </a:prstGeom>
            <a:blipFill>
              <a:blip r:embed="rId4" cstate="print">
                <a:duotone>
                  <a:schemeClr val="accent2">
                    <a:shade val="45000"/>
                    <a:satMod val="135000"/>
                  </a:schemeClr>
                  <a:prstClr val="white"/>
                </a:duotone>
                <a:lum bright="-30000" contrast="21000"/>
              </a:blip>
              <a:stretch>
                <a:fillRect/>
              </a:stretch>
            </a:blipFill>
            <a:ln w="5715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200"/>
            </a:p>
          </p:txBody>
        </p:sp>
        <p:sp>
          <p:nvSpPr>
            <p:cNvPr id="30730" name="Rectangle 3"/>
            <p:cNvSpPr>
              <a:spLocks noChangeArrowheads="1"/>
            </p:cNvSpPr>
            <p:nvPr/>
          </p:nvSpPr>
          <p:spPr bwMode="auto">
            <a:xfrm>
              <a:off x="6238679" y="2171925"/>
              <a:ext cx="2053954" cy="2731474"/>
            </a:xfrm>
            <a:prstGeom prst="rect">
              <a:avLst/>
            </a:prstGeom>
            <a:noFill/>
            <a:ln w="9525">
              <a:noFill/>
              <a:miter lim="800000"/>
              <a:headEnd/>
              <a:tailEnd/>
            </a:ln>
          </p:spPr>
          <p:txBody>
            <a:bodyPr>
              <a:spAutoFit/>
            </a:bodyPr>
            <a:lstStyle/>
            <a:p>
              <a:pPr algn="ctr"/>
              <a:r>
                <a:rPr lang="ar-EG" sz="4400" b="1">
                  <a:latin typeface="Calibri" pitchFamily="34" charset="0"/>
                </a:rPr>
                <a:t>كسور مفتوحة </a:t>
              </a:r>
              <a:endParaRPr lang="en-US" sz="4400">
                <a:latin typeface="Calibri" pitchFamily="34" charset="0"/>
              </a:endParaRPr>
            </a:p>
          </p:txBody>
        </p:sp>
      </p:grpSp>
      <p:grpSp>
        <p:nvGrpSpPr>
          <p:cNvPr id="4" name="Group 4"/>
          <p:cNvGrpSpPr>
            <a:grpSpLocks/>
          </p:cNvGrpSpPr>
          <p:nvPr/>
        </p:nvGrpSpPr>
        <p:grpSpPr bwMode="auto">
          <a:xfrm>
            <a:off x="228600" y="3124200"/>
            <a:ext cx="8763000" cy="2514600"/>
            <a:chOff x="1778924" y="2743200"/>
            <a:chExt cx="7249390" cy="3733800"/>
          </a:xfrm>
        </p:grpSpPr>
        <p:sp>
          <p:nvSpPr>
            <p:cNvPr id="6" name="Round Same Side Corner Rectangle 5"/>
            <p:cNvSpPr/>
            <p:nvPr/>
          </p:nvSpPr>
          <p:spPr>
            <a:xfrm>
              <a:off x="1778924" y="2743200"/>
              <a:ext cx="7249390" cy="3733800"/>
            </a:xfrm>
            <a:prstGeom prst="round2SameRect">
              <a:avLst>
                <a:gd name="adj1" fmla="val 748"/>
                <a:gd name="adj2" fmla="val 0"/>
              </a:avLst>
            </a:prstGeom>
            <a:blipFill>
              <a:blip r:embed="rId5" cstate="print">
                <a:lum bright="-24000" contrast="33000"/>
              </a:blip>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30726" name="Rectangle 6"/>
            <p:cNvSpPr>
              <a:spLocks noChangeArrowheads="1"/>
            </p:cNvSpPr>
            <p:nvPr/>
          </p:nvSpPr>
          <p:spPr bwMode="auto">
            <a:xfrm>
              <a:off x="2346268" y="3195782"/>
              <a:ext cx="5988627" cy="2604908"/>
            </a:xfrm>
            <a:prstGeom prst="rect">
              <a:avLst/>
            </a:prstGeom>
            <a:noFill/>
            <a:ln w="9525">
              <a:noFill/>
              <a:miter lim="800000"/>
              <a:headEnd/>
              <a:tailEnd/>
            </a:ln>
          </p:spPr>
          <p:txBody>
            <a:bodyPr>
              <a:spAutoFit/>
            </a:bodyPr>
            <a:lstStyle/>
            <a:p>
              <a:pPr algn="ctr"/>
              <a:r>
                <a:rPr lang="ar-EG" sz="3600" b="1">
                  <a:latin typeface="Calibri" pitchFamily="34" charset="0"/>
                </a:rPr>
                <a:t>وفيها يخترق أحد طرفي العظم المكسور الجلد الخارجي مسبباً جرحاً، وهي أخطر من السابقة. </a:t>
              </a:r>
              <a:r>
                <a:rPr lang="ar-EG" sz="3600" b="1">
                  <a:solidFill>
                    <a:srgbClr val="C00000"/>
                  </a:solidFill>
                  <a:latin typeface="Calibri" pitchFamily="34" charset="0"/>
                </a:rPr>
                <a:t>لماذا؟</a:t>
              </a:r>
              <a:endParaRPr lang="en-US" sz="3600">
                <a:solidFill>
                  <a:srgbClr val="C00000"/>
                </a:solidFill>
                <a:latin typeface="Calibri" pitchFamily="34" charset="0"/>
              </a:endParaRPr>
            </a:p>
          </p:txBody>
        </p:sp>
      </p:grpSp>
      <p:pic>
        <p:nvPicPr>
          <p:cNvPr id="30724" name="Picture 11" descr="http://2.bp.blogspot.com/-9FGb0X7bKxE/T-In-e5eK9I/AAAAAAAATx8/fF1bfLvf17c/s1600/0005.gif"/>
          <p:cNvPicPr>
            <a:picLocks noChangeAspect="1" noChangeArrowheads="1"/>
          </p:cNvPicPr>
          <p:nvPr/>
        </p:nvPicPr>
        <p:blipFill>
          <a:blip r:embed="rId6" cstate="print"/>
          <a:srcRect/>
          <a:stretch>
            <a:fillRect/>
          </a:stretch>
        </p:blipFill>
        <p:spPr bwMode="auto">
          <a:xfrm>
            <a:off x="2438400" y="1828800"/>
            <a:ext cx="3810000" cy="1376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Extra_Start.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fade">
                                      <p:cBhvr>
                                        <p:cTn id="17" dur="1000"/>
                                        <p:tgtEl>
                                          <p:spTgt spid="30724"/>
                                        </p:tgtEl>
                                      </p:cBhvr>
                                    </p:animEffect>
                                    <p:anim calcmode="lin" valueType="num">
                                      <p:cBhvr>
                                        <p:cTn id="18" dur="1000" fill="hold"/>
                                        <p:tgtEl>
                                          <p:spTgt spid="30724"/>
                                        </p:tgtEl>
                                        <p:attrNameLst>
                                          <p:attrName>ppt_x</p:attrName>
                                        </p:attrNameLst>
                                      </p:cBhvr>
                                      <p:tavLst>
                                        <p:tav tm="0">
                                          <p:val>
                                            <p:strVal val="#ppt_x"/>
                                          </p:val>
                                        </p:tav>
                                        <p:tav tm="100000">
                                          <p:val>
                                            <p:strVal val="#ppt_x"/>
                                          </p:val>
                                        </p:tav>
                                      </p:tavLst>
                                    </p:anim>
                                    <p:anim calcmode="lin" valueType="num">
                                      <p:cBhvr>
                                        <p:cTn id="19"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00338" y="404813"/>
            <a:ext cx="5216525" cy="1295400"/>
          </a:xfrm>
          <a:noFill/>
        </p:spPr>
        <p:txBody>
          <a:bodyPr/>
          <a:lstStyle/>
          <a:p>
            <a:pPr eaLnBrk="1" hangingPunct="1"/>
            <a:r>
              <a:rPr lang="ar-SA" sz="4000" b="1" smtClean="0">
                <a:cs typeface="Times New Roman" pitchFamily="18" charset="0"/>
              </a:rPr>
              <a:t>ورقة عمل عن اعرض الكسور</a:t>
            </a:r>
            <a:endParaRPr lang="en-US" sz="4000" b="1" smtClean="0"/>
          </a:p>
        </p:txBody>
      </p:sp>
      <p:sp>
        <p:nvSpPr>
          <p:cNvPr id="31747" name="AutoShape 4"/>
          <p:cNvSpPr>
            <a:spLocks noChangeArrowheads="1"/>
          </p:cNvSpPr>
          <p:nvPr/>
        </p:nvSpPr>
        <p:spPr bwMode="auto">
          <a:xfrm>
            <a:off x="438150" y="692150"/>
            <a:ext cx="2533650" cy="1081088"/>
          </a:xfrm>
          <a:prstGeom prst="plus">
            <a:avLst>
              <a:gd name="adj" fmla="val 25000"/>
            </a:avLst>
          </a:prstGeom>
          <a:noFill/>
          <a:ln w="38100">
            <a:solidFill>
              <a:srgbClr val="800000"/>
            </a:solidFill>
            <a:miter lim="800000"/>
            <a:headEnd/>
            <a:tailEnd/>
          </a:ln>
        </p:spPr>
        <p:txBody>
          <a:bodyPr wrap="none" anchor="ctr"/>
          <a:lstStyle/>
          <a:p>
            <a:r>
              <a:rPr lang="ar-SA">
                <a:solidFill>
                  <a:srgbClr val="0000FF"/>
                </a:solidFill>
              </a:rPr>
              <a:t>        رقم النشاط: (2)</a:t>
            </a:r>
          </a:p>
          <a:p>
            <a:r>
              <a:rPr lang="ar-SA">
                <a:solidFill>
                  <a:srgbClr val="0000FF"/>
                </a:solidFill>
              </a:rPr>
              <a:t>     زمن النشاط:(3دقائق)</a:t>
            </a:r>
          </a:p>
          <a:p>
            <a:r>
              <a:rPr lang="ar-SA">
                <a:solidFill>
                  <a:srgbClr val="0000FF"/>
                </a:solidFill>
              </a:rPr>
              <a:t>       نوع النشاط:جماعي</a:t>
            </a:r>
            <a:endParaRPr lang="en-US">
              <a:solidFill>
                <a:srgbClr val="0000FF"/>
              </a:solidFill>
            </a:endParaRPr>
          </a:p>
        </p:txBody>
      </p:sp>
      <p:sp>
        <p:nvSpPr>
          <p:cNvPr id="74758" name="WordArt 6"/>
          <p:cNvSpPr>
            <a:spLocks noChangeArrowheads="1" noChangeShapeType="1" noTextEdit="1"/>
          </p:cNvSpPr>
          <p:nvPr/>
        </p:nvSpPr>
        <p:spPr bwMode="auto">
          <a:xfrm>
            <a:off x="690563" y="2349500"/>
            <a:ext cx="7762875" cy="2663825"/>
          </a:xfrm>
          <a:prstGeom prst="rect">
            <a:avLst/>
          </a:prstGeom>
        </p:spPr>
        <p:txBody>
          <a:bodyPr wrap="none" fromWordArt="1">
            <a:prstTxWarp prst="textDeflate">
              <a:avLst>
                <a:gd name="adj" fmla="val 26227"/>
              </a:avLst>
            </a:prstTxWarp>
          </a:bodyPr>
          <a:lstStyle/>
          <a:p>
            <a:pPr algn="ctr"/>
            <a:r>
              <a:rPr lang="ar-SA" sz="3600" kern="10">
                <a:ln w="9525">
                  <a:solidFill>
                    <a:srgbClr val="000000"/>
                  </a:solidFill>
                  <a:round/>
                  <a:headEnd/>
                  <a:tailEnd/>
                </a:ln>
                <a:solidFill>
                  <a:srgbClr val="000000"/>
                </a:solidFill>
                <a:latin typeface="Arial"/>
                <a:cs typeface="Arial"/>
              </a:rPr>
              <a:t>بالتعاون مع زميلاتك اذكري أعراض الكسور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fade">
                                      <p:cBhvr>
                                        <p:cTn id="7" dur="770" decel="100000"/>
                                        <p:tgtEl>
                                          <p:spTgt spid="74758"/>
                                        </p:tgtEl>
                                      </p:cBhvr>
                                    </p:animEffect>
                                    <p:animScale>
                                      <p:cBhvr>
                                        <p:cTn id="8" dur="770" decel="100000"/>
                                        <p:tgtEl>
                                          <p:spTgt spid="74758"/>
                                        </p:tgtEl>
                                      </p:cBhvr>
                                      <p:from x="10000" y="10000"/>
                                      <p:to x="200000" y="450000"/>
                                    </p:animScale>
                                    <p:animScale>
                                      <p:cBhvr>
                                        <p:cTn id="9" dur="1230" accel="100000" fill="hold">
                                          <p:stCondLst>
                                            <p:cond delay="770"/>
                                          </p:stCondLst>
                                        </p:cTn>
                                        <p:tgtEl>
                                          <p:spTgt spid="74758"/>
                                        </p:tgtEl>
                                      </p:cBhvr>
                                      <p:from x="200000" y="450000"/>
                                      <p:to x="100000" y="100000"/>
                                    </p:animScale>
                                    <p:set>
                                      <p:cBhvr>
                                        <p:cTn id="10" dur="770" fill="hold"/>
                                        <p:tgtEl>
                                          <p:spTgt spid="74758"/>
                                        </p:tgtEl>
                                        <p:attrNameLst>
                                          <p:attrName>ppt_x</p:attrName>
                                        </p:attrNameLst>
                                      </p:cBhvr>
                                      <p:to>
                                        <p:strVal val="(0.5)"/>
                                      </p:to>
                                    </p:set>
                                    <p:anim from="(0.5)" to="(#ppt_x)" calcmode="lin" valueType="num">
                                      <p:cBhvr>
                                        <p:cTn id="11" dur="1230" accel="100000" fill="hold">
                                          <p:stCondLst>
                                            <p:cond delay="770"/>
                                          </p:stCondLst>
                                        </p:cTn>
                                        <p:tgtEl>
                                          <p:spTgt spid="74758"/>
                                        </p:tgtEl>
                                        <p:attrNameLst>
                                          <p:attrName>ppt_x</p:attrName>
                                        </p:attrNameLst>
                                      </p:cBhvr>
                                    </p:anim>
                                    <p:set>
                                      <p:cBhvr>
                                        <p:cTn id="12" dur="770" fill="hold"/>
                                        <p:tgtEl>
                                          <p:spTgt spid="74758"/>
                                        </p:tgtEl>
                                        <p:attrNameLst>
                                          <p:attrName>ppt_y</p:attrName>
                                        </p:attrNameLst>
                                      </p:cBhvr>
                                      <p:to>
                                        <p:strVal val="(#ppt_y+0.4)"/>
                                      </p:to>
                                    </p:set>
                                    <p:anim from="(#ppt_y+0.4)" to="(#ppt_y)" calcmode="lin" valueType="num">
                                      <p:cBhvr>
                                        <p:cTn id="13" dur="1230" accel="100000" fill="hold">
                                          <p:stCondLst>
                                            <p:cond delay="770"/>
                                          </p:stCondLst>
                                        </p:cTn>
                                        <p:tgtEl>
                                          <p:spTgt spid="747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533400" y="609600"/>
            <a:ext cx="8389938" cy="5546725"/>
            <a:chOff x="1112974" y="1555256"/>
            <a:chExt cx="7563895" cy="4600968"/>
          </a:xfrm>
        </p:grpSpPr>
        <p:sp>
          <p:nvSpPr>
            <p:cNvPr id="3" name="Rounded Rectangle 2"/>
            <p:cNvSpPr/>
            <p:nvPr/>
          </p:nvSpPr>
          <p:spPr>
            <a:xfrm>
              <a:off x="1112974" y="2693039"/>
              <a:ext cx="6975599" cy="3458307"/>
            </a:xfrm>
            <a:prstGeom prst="roundRect">
              <a:avLst>
                <a:gd name="adj" fmla="val 21260"/>
              </a:avLst>
            </a:prstGeom>
            <a:solidFill>
              <a:srgbClr val="FF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4" name="Cloud 3"/>
            <p:cNvSpPr/>
            <p:nvPr/>
          </p:nvSpPr>
          <p:spPr>
            <a:xfrm rot="13054242">
              <a:off x="6761567" y="1555256"/>
              <a:ext cx="1068584" cy="1046930"/>
            </a:xfrm>
            <a:prstGeom prst="cloud">
              <a:avLst/>
            </a:prstGeom>
            <a:blipFill>
              <a:blip r:embed="rId4" cstate="print">
                <a:lum bright="-1000" contrast="33000"/>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32780" name="TextBox 4"/>
            <p:cNvSpPr txBox="1">
              <a:spLocks noChangeArrowheads="1"/>
            </p:cNvSpPr>
            <p:nvPr/>
          </p:nvSpPr>
          <p:spPr bwMode="auto">
            <a:xfrm>
              <a:off x="1181667" y="3261931"/>
              <a:ext cx="6553200" cy="2119071"/>
            </a:xfrm>
            <a:prstGeom prst="rect">
              <a:avLst/>
            </a:prstGeom>
            <a:noFill/>
            <a:ln w="9525">
              <a:noFill/>
              <a:miter lim="800000"/>
              <a:headEnd/>
              <a:tailEnd/>
            </a:ln>
          </p:spPr>
          <p:txBody>
            <a:bodyPr>
              <a:spAutoFit/>
            </a:bodyPr>
            <a:lstStyle/>
            <a:p>
              <a:r>
                <a:rPr lang="ar-EG" sz="3200" b="1">
                  <a:latin typeface="Calibri" pitchFamily="34" charset="0"/>
                </a:rPr>
                <a:t>يعرف العضو أنه مكسور</a:t>
              </a:r>
              <a:r>
                <a:rPr lang="ar-SA" sz="3200" b="1">
                  <a:latin typeface="Calibri" pitchFamily="34" charset="0"/>
                </a:rPr>
                <a:t> :</a:t>
              </a:r>
            </a:p>
            <a:p>
              <a:r>
                <a:rPr lang="ar-EG" sz="3200" b="1">
                  <a:latin typeface="Calibri" pitchFamily="34" charset="0"/>
                </a:rPr>
                <a:t> </a:t>
              </a:r>
              <a:r>
                <a:rPr lang="ar-SA" sz="3200" b="1">
                  <a:latin typeface="Calibri" pitchFamily="34" charset="0"/>
                </a:rPr>
                <a:t>1- </a:t>
              </a:r>
              <a:r>
                <a:rPr lang="ar-EG" sz="3200" b="1">
                  <a:latin typeface="Calibri" pitchFamily="34" charset="0"/>
                </a:rPr>
                <a:t>عند وجود تورم وانتفاخ حول مكان الإصابة مع ألم شديد خاصة عند اللمس</a:t>
              </a:r>
              <a:endParaRPr lang="ar-SA" sz="3200" b="1">
                <a:latin typeface="Calibri" pitchFamily="34" charset="0"/>
              </a:endParaRPr>
            </a:p>
            <a:p>
              <a:r>
                <a:rPr lang="ar-SA" sz="3200" b="1">
                  <a:latin typeface="Calibri" pitchFamily="34" charset="0"/>
                </a:rPr>
                <a:t>2-</a:t>
              </a:r>
              <a:r>
                <a:rPr lang="ar-EG" sz="3200" b="1">
                  <a:latin typeface="Calibri" pitchFamily="34" charset="0"/>
                </a:rPr>
                <a:t>قد يتغير شكل العضو المصاب كأن يقصر أو يتحرك باتجاه أخر، ويلاحظ ذلك عند مقارنته بالعضو السليم.</a:t>
              </a:r>
              <a:endParaRPr lang="en-US" sz="3200">
                <a:latin typeface="Calibri" pitchFamily="34" charset="0"/>
              </a:endParaRPr>
            </a:p>
          </p:txBody>
        </p:sp>
        <p:sp>
          <p:nvSpPr>
            <p:cNvPr id="6" name="Cloud 5"/>
            <p:cNvSpPr/>
            <p:nvPr/>
          </p:nvSpPr>
          <p:spPr>
            <a:xfrm rot="18565112">
              <a:off x="7619112" y="5098467"/>
              <a:ext cx="1068584" cy="1046930"/>
            </a:xfrm>
            <a:prstGeom prst="cloud">
              <a:avLst/>
            </a:prstGeom>
            <a:blipFill>
              <a:blip r:embed="rId4" cstate="print">
                <a:lum bright="-1000" contrast="33000"/>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grpSp>
      <p:grpSp>
        <p:nvGrpSpPr>
          <p:cNvPr id="5" name="Group 8"/>
          <p:cNvGrpSpPr>
            <a:grpSpLocks/>
          </p:cNvGrpSpPr>
          <p:nvPr/>
        </p:nvGrpSpPr>
        <p:grpSpPr bwMode="auto">
          <a:xfrm>
            <a:off x="0" y="152400"/>
            <a:ext cx="8839200" cy="1752600"/>
            <a:chOff x="4362113" y="304799"/>
            <a:chExt cx="4930287" cy="6221635"/>
          </a:xfrm>
        </p:grpSpPr>
        <p:sp>
          <p:nvSpPr>
            <p:cNvPr id="8" name="Rounded Rectangle 5"/>
            <p:cNvSpPr/>
            <p:nvPr/>
          </p:nvSpPr>
          <p:spPr>
            <a:xfrm>
              <a:off x="4362113" y="304799"/>
              <a:ext cx="4930287" cy="6221635"/>
            </a:xfrm>
            <a:prstGeom prst="roundRect">
              <a:avLst>
                <a:gd name="adj" fmla="val 0"/>
              </a:avLst>
            </a:prstGeom>
            <a:blipFill>
              <a:blip r:embed="rId5" cstate="print">
                <a:lum bright="-43000" contrast="47000"/>
              </a:blip>
              <a:stretch>
                <a:fillRect/>
              </a:stretch>
            </a:blipFill>
            <a:ln w="5715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200"/>
            </a:p>
          </p:txBody>
        </p:sp>
        <p:sp>
          <p:nvSpPr>
            <p:cNvPr id="32773" name="Rectangle 6"/>
            <p:cNvSpPr>
              <a:spLocks noChangeArrowheads="1"/>
            </p:cNvSpPr>
            <p:nvPr/>
          </p:nvSpPr>
          <p:spPr bwMode="auto">
            <a:xfrm>
              <a:off x="4702133" y="2171925"/>
              <a:ext cx="4335253" cy="2731474"/>
            </a:xfrm>
            <a:prstGeom prst="rect">
              <a:avLst/>
            </a:prstGeom>
            <a:noFill/>
            <a:ln w="9525">
              <a:noFill/>
              <a:miter lim="800000"/>
              <a:headEnd/>
              <a:tailEnd/>
            </a:ln>
          </p:spPr>
          <p:txBody>
            <a:bodyPr>
              <a:spAutoFit/>
            </a:bodyPr>
            <a:lstStyle/>
            <a:p>
              <a:pPr algn="ctr"/>
              <a:r>
                <a:rPr lang="ar-SA" sz="4400" b="1">
                  <a:latin typeface="Calibri" pitchFamily="34" charset="0"/>
                </a:rPr>
                <a:t>كيف اعرف انه يوجد كسر في العظم ؟</a:t>
              </a:r>
              <a:r>
                <a:rPr lang="ar-EG" sz="4400" b="1">
                  <a:latin typeface="Calibri" pitchFamily="34" charset="0"/>
                </a:rPr>
                <a:t> </a:t>
              </a:r>
              <a:endParaRPr lang="en-US" sz="440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1800" fill="hold">
                                          <p:stCondLst>
                                            <p:cond delay="0"/>
                                          </p:stCondLst>
                                        </p:cTn>
                                        <p:tgtEl>
                                          <p:spTgt spid="5"/>
                                        </p:tgtEl>
                                        <p:attrNameLst>
                                          <p:attrName>ppt_x</p:attrName>
                                        </p:attrNameLst>
                                      </p:cBhvr>
                                    </p:anim>
                                    <p:anim from="0" to="-1.0" calcmode="lin" valueType="num">
                                      <p:cBhvr>
                                        <p:cTn id="8" dur="600" decel="50000" autoRev="1" fill="hold">
                                          <p:stCondLst>
                                            <p:cond delay="1800"/>
                                          </p:stCondLst>
                                        </p:cTn>
                                        <p:tgtEl>
                                          <p:spTgt spid="5"/>
                                        </p:tgtEl>
                                        <p:attrNameLst>
                                          <p:attrName>xshear</p:attrName>
                                        </p:attrNameLst>
                                      </p:cBhvr>
                                    </p:anim>
                                    <p:animScale>
                                      <p:cBhvr>
                                        <p:cTn id="9" dur="600" decel="100000" autoRev="1" fill="hold">
                                          <p:stCondLst>
                                            <p:cond delay="1800"/>
                                          </p:stCondLst>
                                        </p:cTn>
                                        <p:tgtEl>
                                          <p:spTgt spid="5"/>
                                        </p:tgtEl>
                                      </p:cBhvr>
                                      <p:from x="100000" y="100000"/>
                                      <p:to x="80000" y="100000"/>
                                    </p:animScale>
                                    <p:anim by="(#ppt_h/3+#ppt_w*0.1)" calcmode="lin" valueType="num">
                                      <p:cBhvr additive="sum">
                                        <p:cTn id="10" dur="600" decel="100000" autoRev="1" fill="hold">
                                          <p:stCondLst>
                                            <p:cond delay="1800"/>
                                          </p:stCondLst>
                                        </p:cTn>
                                        <p:tgtEl>
                                          <p:spTgt spid="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from="(-#ppt_w/2)" to="(#ppt_x)" calcmode="lin" valueType="num">
                                      <p:cBhvr>
                                        <p:cTn id="15" dur="600" fill="hold">
                                          <p:stCondLst>
                                            <p:cond delay="0"/>
                                          </p:stCondLst>
                                        </p:cTn>
                                        <p:tgtEl>
                                          <p:spTgt spid="2"/>
                                        </p:tgtEl>
                                        <p:attrNameLst>
                                          <p:attrName>ppt_x</p:attrName>
                                        </p:attrNameLst>
                                      </p:cBhvr>
                                    </p:anim>
                                    <p:anim from="0" to="-1.0" calcmode="lin" valueType="num">
                                      <p:cBhvr>
                                        <p:cTn id="16" dur="200" decel="50000" autoRev="1" fill="hold">
                                          <p:stCondLst>
                                            <p:cond delay="600"/>
                                          </p:stCondLst>
                                        </p:cTn>
                                        <p:tgtEl>
                                          <p:spTgt spid="2"/>
                                        </p:tgtEl>
                                        <p:attrNameLst>
                                          <p:attrName>xshear</p:attrName>
                                        </p:attrNameLst>
                                      </p:cBhvr>
                                    </p:anim>
                                    <p:animScale>
                                      <p:cBhvr>
                                        <p:cTn id="17" dur="200" decel="100000" autoRev="1" fill="hold">
                                          <p:stCondLst>
                                            <p:cond delay="600"/>
                                          </p:stCondLst>
                                        </p:cTn>
                                        <p:tgtEl>
                                          <p:spTgt spid="2"/>
                                        </p:tgtEl>
                                      </p:cBhvr>
                                      <p:from x="100000" y="100000"/>
                                      <p:to x="80000" y="100000"/>
                                    </p:animScale>
                                    <p:anim by="(#ppt_h/3+#ppt_w*0.1)" calcmode="lin" valueType="num">
                                      <p:cBhvr additive="sum">
                                        <p:cTn id="18"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505200" y="990600"/>
            <a:ext cx="5105400" cy="990600"/>
            <a:chOff x="228600" y="2377141"/>
            <a:chExt cx="8610600" cy="4099860"/>
          </a:xfrm>
        </p:grpSpPr>
        <p:sp>
          <p:nvSpPr>
            <p:cNvPr id="3" name="Round Same Side Corner Rectangle 2">
              <a:hlinkClick r:id="rId5" action="ppaction://hlinkfile"/>
            </p:cNvPr>
            <p:cNvSpPr/>
            <p:nvPr/>
          </p:nvSpPr>
          <p:spPr>
            <a:xfrm>
              <a:off x="228600" y="2377141"/>
              <a:ext cx="8610600" cy="4099860"/>
            </a:xfrm>
            <a:prstGeom prst="round2SameRect">
              <a:avLst>
                <a:gd name="adj1" fmla="val 50000"/>
                <a:gd name="adj2" fmla="val 37500"/>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w="98425" cmpd="dbl">
              <a:solidFill>
                <a:srgbClr val="FFC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33809" name="Rectangle 3"/>
            <p:cNvSpPr>
              <a:spLocks noChangeArrowheads="1"/>
            </p:cNvSpPr>
            <p:nvPr/>
          </p:nvSpPr>
          <p:spPr bwMode="auto">
            <a:xfrm>
              <a:off x="1089660" y="3052414"/>
              <a:ext cx="6947539" cy="2929776"/>
            </a:xfrm>
            <a:prstGeom prst="rect">
              <a:avLst/>
            </a:prstGeom>
            <a:noFill/>
            <a:ln w="9525">
              <a:noFill/>
              <a:miter lim="800000"/>
              <a:headEnd/>
              <a:tailEnd/>
            </a:ln>
          </p:spPr>
          <p:txBody>
            <a:bodyPr>
              <a:spAutoFit/>
            </a:bodyPr>
            <a:lstStyle/>
            <a:p>
              <a:pPr algn="ctr"/>
              <a:r>
                <a:rPr lang="ar-EG" sz="4000" b="1">
                  <a:solidFill>
                    <a:srgbClr val="9900CC"/>
                  </a:solidFill>
                  <a:latin typeface="Calibri" pitchFamily="34" charset="0"/>
                </a:rPr>
                <a:t>إسعاف الخلع والكسور</a:t>
              </a:r>
              <a:endParaRPr lang="en-US" sz="4000">
                <a:solidFill>
                  <a:srgbClr val="9900CC"/>
                </a:solidFill>
                <a:latin typeface="Calibri" pitchFamily="34" charset="0"/>
              </a:endParaRPr>
            </a:p>
          </p:txBody>
        </p:sp>
      </p:grpSp>
      <p:pic>
        <p:nvPicPr>
          <p:cNvPr id="5" name="Picture 1"/>
          <p:cNvPicPr>
            <a:picLocks noChangeAspect="1" noChangeArrowheads="1"/>
          </p:cNvPicPr>
          <p:nvPr/>
        </p:nvPicPr>
        <p:blipFill>
          <a:blip r:embed="rId6" cstate="print">
            <a:lum bright="-19000" contrast="39000"/>
          </a:blip>
          <a:srcRect/>
          <a:stretch>
            <a:fillRect/>
          </a:stretch>
        </p:blipFill>
        <p:spPr bwMode="auto">
          <a:xfrm>
            <a:off x="990600" y="685800"/>
            <a:ext cx="2532371" cy="1447800"/>
          </a:xfrm>
          <a:prstGeom prst="roundRect">
            <a:avLst/>
          </a:prstGeom>
          <a:ln>
            <a:noFill/>
          </a:ln>
          <a:effectLst>
            <a:softEdge rad="112500"/>
          </a:effectLst>
        </p:spPr>
      </p:pic>
      <p:grpSp>
        <p:nvGrpSpPr>
          <p:cNvPr id="4" name="Group 7"/>
          <p:cNvGrpSpPr>
            <a:grpSpLocks/>
          </p:cNvGrpSpPr>
          <p:nvPr/>
        </p:nvGrpSpPr>
        <p:grpSpPr bwMode="auto">
          <a:xfrm>
            <a:off x="7620000" y="2667000"/>
            <a:ext cx="933450" cy="995363"/>
            <a:chOff x="7620000" y="2667000"/>
            <a:chExt cx="933258" cy="995363"/>
          </a:xfrm>
        </p:grpSpPr>
        <p:pic>
          <p:nvPicPr>
            <p:cNvPr id="6" name="Picture 2"/>
            <p:cNvPicPr>
              <a:picLocks noChangeAspect="1" noChangeArrowheads="1"/>
            </p:cNvPicPr>
            <p:nvPr/>
          </p:nvPicPr>
          <p:blipFill>
            <a:blip r:embed="rId7"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33807" name="TextBox 6"/>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1</a:t>
              </a:r>
            </a:p>
          </p:txBody>
        </p:sp>
      </p:grpSp>
      <p:grpSp>
        <p:nvGrpSpPr>
          <p:cNvPr id="7" name="Group 15"/>
          <p:cNvGrpSpPr>
            <a:grpSpLocks/>
          </p:cNvGrpSpPr>
          <p:nvPr/>
        </p:nvGrpSpPr>
        <p:grpSpPr bwMode="auto">
          <a:xfrm>
            <a:off x="304800" y="2819400"/>
            <a:ext cx="7239000" cy="1371600"/>
            <a:chOff x="278142" y="-3517363"/>
            <a:chExt cx="8502795" cy="12048719"/>
          </a:xfrm>
        </p:grpSpPr>
        <p:sp>
          <p:nvSpPr>
            <p:cNvPr id="10" name="Snip Diagonal Corner Rectangle 9"/>
            <p:cNvSpPr/>
            <p:nvPr/>
          </p:nvSpPr>
          <p:spPr>
            <a:xfrm>
              <a:off x="278142" y="-3517363"/>
              <a:ext cx="8502795" cy="12048719"/>
            </a:xfrm>
            <a:prstGeom prst="snip2DiagRect">
              <a:avLst/>
            </a:prstGeom>
            <a:blipFill>
              <a:blip r:embed="rId8" cstate="print">
                <a:duotone>
                  <a:schemeClr val="accent2">
                    <a:shade val="45000"/>
                    <a:satMod val="135000"/>
                  </a:schemeClr>
                  <a:prstClr val="white"/>
                </a:duotone>
                <a:lum bright="-30000" contrast="52000"/>
              </a:blip>
              <a:tile tx="0" ty="0" sx="100000" sy="100000" flip="none" algn="tl"/>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33805" name="Rectangle 10"/>
            <p:cNvSpPr>
              <a:spLocks noChangeArrowheads="1"/>
            </p:cNvSpPr>
            <p:nvPr/>
          </p:nvSpPr>
          <p:spPr bwMode="auto">
            <a:xfrm>
              <a:off x="827346" y="-1577876"/>
              <a:ext cx="7864088" cy="9462742"/>
            </a:xfrm>
            <a:prstGeom prst="rect">
              <a:avLst/>
            </a:prstGeom>
            <a:noFill/>
            <a:ln w="9525">
              <a:noFill/>
              <a:miter lim="800000"/>
              <a:headEnd/>
              <a:tailEnd/>
            </a:ln>
          </p:spPr>
          <p:txBody>
            <a:bodyPr>
              <a:spAutoFit/>
            </a:bodyPr>
            <a:lstStyle/>
            <a:p>
              <a:pPr algn="ctr"/>
              <a:r>
                <a:rPr lang="ar-EG" sz="3200" b="1" dirty="0">
                  <a:solidFill>
                    <a:schemeClr val="bg1"/>
                  </a:solidFill>
                  <a:latin typeface="Calibri" pitchFamily="34" charset="0"/>
                </a:rPr>
                <a:t>إذا كان هناك نزيف </a:t>
              </a:r>
              <a:r>
                <a:rPr lang="ar-EG" sz="3200" b="1" dirty="0" smtClean="0">
                  <a:solidFill>
                    <a:schemeClr val="bg1"/>
                  </a:solidFill>
                  <a:latin typeface="Calibri" pitchFamily="34" charset="0"/>
                </a:rPr>
                <a:t>خطي</a:t>
              </a:r>
              <a:r>
                <a:rPr lang="ar-SA" sz="3200" b="1" dirty="0" smtClean="0">
                  <a:solidFill>
                    <a:schemeClr val="bg1"/>
                  </a:solidFill>
                  <a:latin typeface="Calibri" pitchFamily="34" charset="0"/>
                </a:rPr>
                <a:t>ر</a:t>
              </a:r>
              <a:r>
                <a:rPr lang="ar-EG" sz="3200" b="1" dirty="0" smtClean="0">
                  <a:solidFill>
                    <a:schemeClr val="bg1"/>
                  </a:solidFill>
                  <a:latin typeface="Calibri" pitchFamily="34" charset="0"/>
                </a:rPr>
                <a:t> </a:t>
              </a:r>
              <a:r>
                <a:rPr lang="ar-EG" sz="3200" b="1" dirty="0">
                  <a:solidFill>
                    <a:schemeClr val="bg1"/>
                  </a:solidFill>
                  <a:latin typeface="Calibri" pitchFamily="34" charset="0"/>
                </a:rPr>
                <a:t>فيجب إسعافه أولاً. عللي؟</a:t>
              </a:r>
              <a:endParaRPr lang="en-US" sz="3200" dirty="0">
                <a:solidFill>
                  <a:schemeClr val="bg1"/>
                </a:solidFill>
                <a:latin typeface="Calibri" pitchFamily="34" charset="0"/>
              </a:endParaRPr>
            </a:p>
          </p:txBody>
        </p:sp>
      </p:grpSp>
      <p:grpSp>
        <p:nvGrpSpPr>
          <p:cNvPr id="8" name="Group 11"/>
          <p:cNvGrpSpPr>
            <a:grpSpLocks/>
          </p:cNvGrpSpPr>
          <p:nvPr/>
        </p:nvGrpSpPr>
        <p:grpSpPr bwMode="auto">
          <a:xfrm>
            <a:off x="7620000" y="4648200"/>
            <a:ext cx="933450" cy="995363"/>
            <a:chOff x="7620000" y="2667000"/>
            <a:chExt cx="933258" cy="995363"/>
          </a:xfrm>
        </p:grpSpPr>
        <p:pic>
          <p:nvPicPr>
            <p:cNvPr id="13" name="Picture 2"/>
            <p:cNvPicPr>
              <a:picLocks noChangeAspect="1" noChangeArrowheads="1"/>
            </p:cNvPicPr>
            <p:nvPr/>
          </p:nvPicPr>
          <p:blipFill>
            <a:blip r:embed="rId7"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33803" name="TextBox 13"/>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2</a:t>
              </a:r>
            </a:p>
          </p:txBody>
        </p:sp>
      </p:grpSp>
      <p:grpSp>
        <p:nvGrpSpPr>
          <p:cNvPr id="9" name="Group 15"/>
          <p:cNvGrpSpPr>
            <a:grpSpLocks/>
          </p:cNvGrpSpPr>
          <p:nvPr/>
        </p:nvGrpSpPr>
        <p:grpSpPr bwMode="auto">
          <a:xfrm>
            <a:off x="304800" y="4800600"/>
            <a:ext cx="7239000" cy="1371600"/>
            <a:chOff x="278142" y="-3517363"/>
            <a:chExt cx="8502795" cy="12048719"/>
          </a:xfrm>
        </p:grpSpPr>
        <p:sp>
          <p:nvSpPr>
            <p:cNvPr id="16" name="Snip Diagonal Corner Rectangle 15"/>
            <p:cNvSpPr/>
            <p:nvPr/>
          </p:nvSpPr>
          <p:spPr>
            <a:xfrm>
              <a:off x="278142" y="-3517363"/>
              <a:ext cx="8502795" cy="12048719"/>
            </a:xfrm>
            <a:prstGeom prst="snip2DiagRect">
              <a:avLst/>
            </a:prstGeom>
            <a:blipFill>
              <a:blip r:embed="rId8" cstate="print">
                <a:duotone>
                  <a:schemeClr val="accent4">
                    <a:shade val="45000"/>
                    <a:satMod val="135000"/>
                  </a:schemeClr>
                  <a:prstClr val="white"/>
                </a:duotone>
                <a:lum contrast="46000"/>
              </a:blip>
              <a:tile tx="0" ty="0" sx="100000" sy="100000" flip="none" algn="tl"/>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7" name="Rectangle 16"/>
            <p:cNvSpPr/>
            <p:nvPr/>
          </p:nvSpPr>
          <p:spPr>
            <a:xfrm>
              <a:off x="546651" y="-1578965"/>
              <a:ext cx="8144783" cy="9468838"/>
            </a:xfrm>
            <a:prstGeom prst="rect">
              <a:avLst/>
            </a:prstGeom>
          </p:spPr>
          <p:txBody>
            <a:bodyPr>
              <a:spAutoFit/>
            </a:bodyPr>
            <a:lstStyle/>
            <a:p>
              <a:pPr algn="ctr" fontAlgn="auto">
                <a:spcBef>
                  <a:spcPts val="0"/>
                </a:spcBef>
                <a:spcAft>
                  <a:spcPts val="0"/>
                </a:spcAft>
                <a:defRPr/>
              </a:pPr>
              <a:r>
                <a:rPr lang="ar-EG" sz="3200" b="1" dirty="0">
                  <a:solidFill>
                    <a:schemeClr val="accent6">
                      <a:lumMod val="20000"/>
                      <a:lumOff val="80000"/>
                    </a:schemeClr>
                  </a:solidFill>
                  <a:latin typeface="+mn-lt"/>
                  <a:cs typeface="+mn-cs"/>
                </a:rPr>
                <a:t>يضمد الجرح في الكسر المفتوح بحرص شديد قبل إسعاف الكسر.</a:t>
              </a:r>
              <a:endParaRPr lang="en-US" sz="3200" dirty="0">
                <a:solidFill>
                  <a:schemeClr val="accent6">
                    <a:lumMod val="20000"/>
                    <a:lumOff val="80000"/>
                  </a:schemeClr>
                </a:solidFill>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7"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ppt_x</p:attrName>
                                        </p:attrNameLst>
                                      </p:cBhvr>
                                      <p:tavLst>
                                        <p:tav tm="0">
                                          <p:val>
                                            <p:strVal val="#ppt_x+#ppt_w/2"/>
                                          </p:val>
                                        </p:tav>
                                        <p:tav tm="100000">
                                          <p:val>
                                            <p:strVal val="#ppt_x"/>
                                          </p:val>
                                        </p:tav>
                                      </p:tavLst>
                                    </p:anim>
                                    <p:anim calcmode="lin" valueType="num">
                                      <p:cBhvr>
                                        <p:cTn id="11" dur="500" fill="hold"/>
                                        <p:tgtEl>
                                          <p:spTgt spid="5"/>
                                        </p:tgtEl>
                                        <p:attrNameLst>
                                          <p:attrName>ppt_y</p:attrName>
                                        </p:attrNameLst>
                                      </p:cBhvr>
                                      <p:tavLst>
                                        <p:tav tm="0">
                                          <p:val>
                                            <p:strVal val="#ppt_y"/>
                                          </p:val>
                                        </p:tav>
                                        <p:tav tm="100000">
                                          <p:val>
                                            <p:strVal val="#ppt_y"/>
                                          </p:val>
                                        </p:tav>
                                      </p:tavLst>
                                    </p:anim>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par>
                                <p:cTn id="19" presetID="53"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Effect transition="in" filter="fade">
                                      <p:cBhvr>
                                        <p:cTn id="23" dur="10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3" name="voltage.wav"/>
                                        </p:tgtEl>
                                      </p:cMediaNode>
                                    </p:audio>
                                  </p:sub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to="" calcmode="lin" valueType="num">
                                      <p:cBhvr>
                                        <p:cTn id="28" dur="1" fill="hold"/>
                                        <p:tgtEl>
                                          <p:spTgt spid="8"/>
                                        </p:tgtEl>
                                        <p:attrNameLst>
                                          <p:attrName/>
                                        </p:attrNameLst>
                                      </p:cBhvr>
                                    </p:anim>
                                  </p:childTnLst>
                                  <p:subTnLst>
                                    <p:audio>
                                      <p:cMediaNode>
                                        <p:cTn display="0" masterRel="sameClick">
                                          <p:stCondLst>
                                            <p:cond evt="begin" delay="0">
                                              <p:tn val="26"/>
                                            </p:cond>
                                          </p:stCondLst>
                                          <p:endCondLst>
                                            <p:cond evt="onStopAudio" delay="0">
                                              <p:tgtEl>
                                                <p:sldTgt/>
                                              </p:tgtEl>
                                            </p:cond>
                                          </p:endCondLst>
                                        </p:cTn>
                                        <p:tgtEl>
                                          <p:sndTgt r:embed="rId4" name="0716 - mailbox drop.wav"/>
                                        </p:tgtEl>
                                      </p:cMediaNode>
                                    </p:audio>
                                  </p:subTnLst>
                                </p:cTn>
                              </p:par>
                              <p:par>
                                <p:cTn id="29" presetID="53"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981950" y="304800"/>
            <a:ext cx="933450" cy="995363"/>
            <a:chOff x="7620000" y="2667000"/>
            <a:chExt cx="933258" cy="995363"/>
          </a:xfrm>
        </p:grpSpPr>
        <p:pic>
          <p:nvPicPr>
            <p:cNvPr id="3"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34835" name="TextBox 3"/>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3</a:t>
              </a:r>
            </a:p>
          </p:txBody>
        </p:sp>
      </p:grpSp>
      <p:grpSp>
        <p:nvGrpSpPr>
          <p:cNvPr id="4" name="Group 15"/>
          <p:cNvGrpSpPr>
            <a:grpSpLocks/>
          </p:cNvGrpSpPr>
          <p:nvPr/>
        </p:nvGrpSpPr>
        <p:grpSpPr bwMode="auto">
          <a:xfrm>
            <a:off x="457200" y="457200"/>
            <a:ext cx="7239000" cy="1371600"/>
            <a:chOff x="278142" y="-3517363"/>
            <a:chExt cx="8502795" cy="12048719"/>
          </a:xfrm>
        </p:grpSpPr>
        <p:sp>
          <p:nvSpPr>
            <p:cNvPr id="6" name="Snip Diagonal Corner Rectangle 5"/>
            <p:cNvSpPr/>
            <p:nvPr/>
          </p:nvSpPr>
          <p:spPr>
            <a:xfrm>
              <a:off x="278142" y="-3517363"/>
              <a:ext cx="8502795" cy="12048719"/>
            </a:xfrm>
            <a:prstGeom prst="snip2DiagRect">
              <a:avLst/>
            </a:prstGeom>
            <a:blipFill>
              <a:blip r:embed="rId6" cstate="print">
                <a:grayscl/>
                <a:lum contrast="9000"/>
              </a:blip>
              <a:tile tx="0" ty="0" sx="100000" sy="100000" flip="none" algn="tl"/>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7" name="Rectangle 6"/>
            <p:cNvSpPr/>
            <p:nvPr/>
          </p:nvSpPr>
          <p:spPr>
            <a:xfrm>
              <a:off x="636154" y="-2178616"/>
              <a:ext cx="7863221" cy="9468847"/>
            </a:xfrm>
            <a:prstGeom prst="rect">
              <a:avLst/>
            </a:prstGeom>
          </p:spPr>
          <p:txBody>
            <a:bodyPr>
              <a:spAutoFit/>
            </a:bodyPr>
            <a:lstStyle/>
            <a:p>
              <a:pPr algn="ctr" fontAlgn="auto">
                <a:spcBef>
                  <a:spcPts val="0"/>
                </a:spcBef>
                <a:spcAft>
                  <a:spcPts val="0"/>
                </a:spcAft>
                <a:defRPr/>
              </a:pPr>
              <a:r>
                <a:rPr lang="ar-EG" sz="3200" b="1" dirty="0">
                  <a:solidFill>
                    <a:schemeClr val="accent5">
                      <a:lumMod val="40000"/>
                      <a:lumOff val="60000"/>
                    </a:schemeClr>
                  </a:solidFill>
                  <a:latin typeface="+mn-lt"/>
                  <a:cs typeface="+mn-cs"/>
                </a:rPr>
                <a:t>يثبت العضو المصاب قبل نقل الشخص للمستشفى. لماذا؟ ، مع تجنب تحريكه إلا للضرورة القصوى.</a:t>
              </a:r>
              <a:endParaRPr lang="en-US" sz="3200" dirty="0">
                <a:solidFill>
                  <a:schemeClr val="accent5">
                    <a:lumMod val="40000"/>
                    <a:lumOff val="60000"/>
                  </a:schemeClr>
                </a:solidFill>
                <a:latin typeface="+mn-lt"/>
                <a:cs typeface="+mn-cs"/>
              </a:endParaRPr>
            </a:p>
          </p:txBody>
        </p:sp>
      </p:grpSp>
      <p:grpSp>
        <p:nvGrpSpPr>
          <p:cNvPr id="5" name="Group 7"/>
          <p:cNvGrpSpPr>
            <a:grpSpLocks/>
          </p:cNvGrpSpPr>
          <p:nvPr/>
        </p:nvGrpSpPr>
        <p:grpSpPr bwMode="auto">
          <a:xfrm>
            <a:off x="7981950" y="1981200"/>
            <a:ext cx="933450" cy="995363"/>
            <a:chOff x="7620000" y="2667000"/>
            <a:chExt cx="933258" cy="995363"/>
          </a:xfrm>
        </p:grpSpPr>
        <p:pic>
          <p:nvPicPr>
            <p:cNvPr id="9"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34831" name="TextBox 9"/>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4</a:t>
              </a:r>
            </a:p>
          </p:txBody>
        </p:sp>
      </p:grpSp>
      <p:grpSp>
        <p:nvGrpSpPr>
          <p:cNvPr id="8" name="Group 15"/>
          <p:cNvGrpSpPr>
            <a:grpSpLocks/>
          </p:cNvGrpSpPr>
          <p:nvPr/>
        </p:nvGrpSpPr>
        <p:grpSpPr bwMode="auto">
          <a:xfrm>
            <a:off x="457200" y="1905000"/>
            <a:ext cx="7239000" cy="1981200"/>
            <a:chOff x="278142" y="-3517363"/>
            <a:chExt cx="8502795" cy="17403705"/>
          </a:xfrm>
        </p:grpSpPr>
        <p:sp>
          <p:nvSpPr>
            <p:cNvPr id="12" name="Snip Diagonal Corner Rectangle 11"/>
            <p:cNvSpPr/>
            <p:nvPr/>
          </p:nvSpPr>
          <p:spPr>
            <a:xfrm>
              <a:off x="278142" y="-3517363"/>
              <a:ext cx="8502795" cy="17403705"/>
            </a:xfrm>
            <a:prstGeom prst="snip2DiagRect">
              <a:avLst/>
            </a:prstGeom>
            <a:blipFill>
              <a:blip r:embed="rId6" cstate="print">
                <a:duotone>
                  <a:schemeClr val="accent3">
                    <a:shade val="45000"/>
                    <a:satMod val="135000"/>
                  </a:schemeClr>
                  <a:prstClr val="white"/>
                </a:duotone>
                <a:lum bright="-19000" contrast="37000"/>
              </a:blip>
              <a:tile tx="0" ty="0" sx="100000" sy="100000" flip="none" algn="tl"/>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34829" name="Rectangle 12"/>
            <p:cNvSpPr>
              <a:spLocks noChangeArrowheads="1"/>
            </p:cNvSpPr>
            <p:nvPr/>
          </p:nvSpPr>
          <p:spPr bwMode="auto">
            <a:xfrm>
              <a:off x="457148" y="-2847990"/>
              <a:ext cx="8144783" cy="15410747"/>
            </a:xfrm>
            <a:prstGeom prst="rect">
              <a:avLst/>
            </a:prstGeom>
            <a:noFill/>
            <a:ln w="9525">
              <a:noFill/>
              <a:miter lim="800000"/>
              <a:headEnd/>
              <a:tailEnd/>
            </a:ln>
          </p:spPr>
          <p:txBody>
            <a:bodyPr>
              <a:spAutoFit/>
            </a:bodyPr>
            <a:lstStyle/>
            <a:p>
              <a:pPr algn="ctr"/>
              <a:r>
                <a:rPr lang="ar-EG" sz="3600" b="1">
                  <a:solidFill>
                    <a:srgbClr val="FFFF00"/>
                  </a:solidFill>
                  <a:latin typeface="Calibri" pitchFamily="34" charset="0"/>
                </a:rPr>
                <a:t>يوضع المصاب في وضع مريح له، ويثبت العضو المصاب بإسناده باليد أو بالوسادة أو أي طريقة أخرى.</a:t>
              </a:r>
              <a:endParaRPr lang="en-US" sz="3600">
                <a:solidFill>
                  <a:srgbClr val="FFFF00"/>
                </a:solidFill>
                <a:latin typeface="Calibri" pitchFamily="34" charset="0"/>
              </a:endParaRPr>
            </a:p>
          </p:txBody>
        </p:sp>
      </p:grpSp>
      <p:grpSp>
        <p:nvGrpSpPr>
          <p:cNvPr id="10" name="Group 13"/>
          <p:cNvGrpSpPr>
            <a:grpSpLocks/>
          </p:cNvGrpSpPr>
          <p:nvPr/>
        </p:nvGrpSpPr>
        <p:grpSpPr bwMode="auto">
          <a:xfrm>
            <a:off x="8058150" y="4186238"/>
            <a:ext cx="933450" cy="995362"/>
            <a:chOff x="7620000" y="2667000"/>
            <a:chExt cx="933258" cy="995363"/>
          </a:xfrm>
        </p:grpSpPr>
        <p:pic>
          <p:nvPicPr>
            <p:cNvPr id="15"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34827" name="TextBox 15"/>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5</a:t>
              </a:r>
            </a:p>
          </p:txBody>
        </p:sp>
      </p:grpSp>
      <p:grpSp>
        <p:nvGrpSpPr>
          <p:cNvPr id="11" name="Group 15"/>
          <p:cNvGrpSpPr>
            <a:grpSpLocks/>
          </p:cNvGrpSpPr>
          <p:nvPr/>
        </p:nvGrpSpPr>
        <p:grpSpPr bwMode="auto">
          <a:xfrm>
            <a:off x="304800" y="3962400"/>
            <a:ext cx="7696200" cy="2667000"/>
            <a:chOff x="278142" y="-4933632"/>
            <a:chExt cx="8502795" cy="23428064"/>
          </a:xfrm>
        </p:grpSpPr>
        <p:sp>
          <p:nvSpPr>
            <p:cNvPr id="18" name="Snip Diagonal Corner Rectangle 17"/>
            <p:cNvSpPr/>
            <p:nvPr/>
          </p:nvSpPr>
          <p:spPr>
            <a:xfrm>
              <a:off x="278142" y="-4933632"/>
              <a:ext cx="8502795" cy="23428064"/>
            </a:xfrm>
            <a:prstGeom prst="snip2DiagRect">
              <a:avLst/>
            </a:prstGeom>
            <a:blipFill>
              <a:blip r:embed="rId6" cstate="print">
                <a:duotone>
                  <a:schemeClr val="accent5">
                    <a:shade val="45000"/>
                    <a:satMod val="135000"/>
                  </a:schemeClr>
                  <a:prstClr val="white"/>
                </a:duotone>
                <a:lum bright="-4000" contrast="19000"/>
              </a:blip>
              <a:tile tx="0" ty="0" sx="100000" sy="100000" flip="none" algn="tl"/>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34825" name="Rectangle 18"/>
            <p:cNvSpPr>
              <a:spLocks noChangeArrowheads="1"/>
            </p:cNvSpPr>
            <p:nvPr/>
          </p:nvSpPr>
          <p:spPr bwMode="auto">
            <a:xfrm>
              <a:off x="362328" y="-4264259"/>
              <a:ext cx="8234286" cy="22440212"/>
            </a:xfrm>
            <a:prstGeom prst="rect">
              <a:avLst/>
            </a:prstGeom>
            <a:noFill/>
            <a:ln w="9525">
              <a:noFill/>
              <a:miter lim="800000"/>
              <a:headEnd/>
              <a:tailEnd/>
            </a:ln>
          </p:spPr>
          <p:txBody>
            <a:bodyPr>
              <a:spAutoFit/>
            </a:bodyPr>
            <a:lstStyle/>
            <a:p>
              <a:pPr algn="ctr"/>
              <a:r>
                <a:rPr lang="ar-EG" sz="3200" b="1">
                  <a:solidFill>
                    <a:srgbClr val="FFCCFF"/>
                  </a:solidFill>
                  <a:latin typeface="Calibri" pitchFamily="34" charset="0"/>
                </a:rPr>
                <a:t>لا يحرك المصاب نهائياً إذا كانت الإصابة في العنق أو العمود الفقري</a:t>
              </a:r>
              <a:r>
                <a:rPr lang="en-US" sz="3200" b="1">
                  <a:solidFill>
                    <a:srgbClr val="FFCCFF"/>
                  </a:solidFill>
                  <a:latin typeface="Calibri" pitchFamily="34" charset="0"/>
                </a:rPr>
                <a:t>  </a:t>
              </a:r>
              <a:r>
                <a:rPr lang="ar-EG" sz="3200" b="1">
                  <a:solidFill>
                    <a:srgbClr val="FFCCFF"/>
                  </a:solidFill>
                  <a:latin typeface="Calibri" pitchFamily="34" charset="0"/>
                </a:rPr>
                <a:t>إلا أذا كان هناك ما يعيق مجرى التنفس فلا بد من إزالته بالطريقة المناسبة ويترك لحين وصول الإسعاف، حيث أن أي حركة خاطئة قد تؤدي إلى ضرر بالحبل الشوكي وتهدد حالة المصاب صحياً</a:t>
              </a:r>
              <a:endParaRPr lang="en-US" sz="3200">
                <a:solidFill>
                  <a:srgbClr val="FFCCFF"/>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53"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par>
                                <p:cTn id="28" presetID="53"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Effect transition="in" filter="fade">
                                      <p:cBhvr>
                                        <p:cTn id="32" dur="10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4"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085850" y="1555750"/>
            <a:ext cx="6991350" cy="3549650"/>
            <a:chOff x="838200" y="1555256"/>
            <a:chExt cx="6991951" cy="3550144"/>
          </a:xfrm>
        </p:grpSpPr>
        <p:sp>
          <p:nvSpPr>
            <p:cNvPr id="3" name="Rounded Rectangle 2"/>
            <p:cNvSpPr/>
            <p:nvPr/>
          </p:nvSpPr>
          <p:spPr>
            <a:xfrm>
              <a:off x="838200" y="1647093"/>
              <a:ext cx="6975599" cy="3458307"/>
            </a:xfrm>
            <a:prstGeom prst="roundRect">
              <a:avLst>
                <a:gd name="adj" fmla="val 21260"/>
              </a:avLst>
            </a:prstGeom>
            <a:gradFill flip="none" rotWithShape="1">
              <a:gsLst>
                <a:gs pos="0">
                  <a:srgbClr val="660033">
                    <a:tint val="66000"/>
                    <a:satMod val="160000"/>
                  </a:srgbClr>
                </a:gs>
                <a:gs pos="50000">
                  <a:srgbClr val="660033">
                    <a:tint val="44500"/>
                    <a:satMod val="160000"/>
                  </a:srgbClr>
                </a:gs>
                <a:gs pos="100000">
                  <a:srgbClr val="660033">
                    <a:tint val="23500"/>
                    <a:satMod val="160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4" name="Cloud 3"/>
            <p:cNvSpPr/>
            <p:nvPr/>
          </p:nvSpPr>
          <p:spPr>
            <a:xfrm rot="13054242">
              <a:off x="6761567" y="1555256"/>
              <a:ext cx="1068584" cy="1046930"/>
            </a:xfrm>
            <a:prstGeom prst="cloud">
              <a:avLst/>
            </a:prstGeom>
            <a:blipFill>
              <a:blip r:embed="rId3" cstate="print">
                <a:lum bright="-1000" contrast="33000"/>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35849" name="TextBox 4"/>
            <p:cNvSpPr txBox="1">
              <a:spLocks noChangeArrowheads="1"/>
            </p:cNvSpPr>
            <p:nvPr/>
          </p:nvSpPr>
          <p:spPr bwMode="auto">
            <a:xfrm>
              <a:off x="1048351" y="2392740"/>
              <a:ext cx="6553200" cy="1938992"/>
            </a:xfrm>
            <a:prstGeom prst="rect">
              <a:avLst/>
            </a:prstGeom>
            <a:noFill/>
            <a:ln w="9525">
              <a:noFill/>
              <a:miter lim="800000"/>
              <a:headEnd/>
              <a:tailEnd/>
            </a:ln>
          </p:spPr>
          <p:txBody>
            <a:bodyPr>
              <a:spAutoFit/>
            </a:bodyPr>
            <a:lstStyle/>
            <a:p>
              <a:pPr algn="ctr"/>
              <a:r>
                <a:rPr lang="ar-EG" sz="4000" b="1">
                  <a:latin typeface="Calibri" pitchFamily="34" charset="0"/>
                </a:rPr>
                <a:t>الرباط الموضوع على الكسر يجب أن يكون ثابتاً ومستقرا يمنع الحركة ولا يسبب أي ألم أو منع الدورة الدموية.</a:t>
              </a:r>
              <a:endParaRPr lang="en-US" sz="4000">
                <a:latin typeface="Calibri" pitchFamily="34" charset="0"/>
              </a:endParaRPr>
            </a:p>
          </p:txBody>
        </p:sp>
        <p:sp>
          <p:nvSpPr>
            <p:cNvPr id="6" name="Cloud 5"/>
            <p:cNvSpPr/>
            <p:nvPr/>
          </p:nvSpPr>
          <p:spPr>
            <a:xfrm rot="18565112">
              <a:off x="6686365" y="4031681"/>
              <a:ext cx="1068584" cy="1046930"/>
            </a:xfrm>
            <a:prstGeom prst="cloud">
              <a:avLst/>
            </a:prstGeom>
            <a:blipFill>
              <a:blip r:embed="rId3" cstate="print">
                <a:lum bright="-1000" contrast="33000"/>
              </a:blip>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9613" y="533400"/>
            <a:ext cx="7900987" cy="5943600"/>
            <a:chOff x="4931936" y="1580092"/>
            <a:chExt cx="2590800" cy="1073150"/>
          </a:xfrm>
        </p:grpSpPr>
        <p:sp>
          <p:nvSpPr>
            <p:cNvPr id="3" name="Rounded Rectangle 2"/>
            <p:cNvSpPr/>
            <p:nvPr/>
          </p:nvSpPr>
          <p:spPr>
            <a:xfrm>
              <a:off x="4931936" y="1676400"/>
              <a:ext cx="2590800" cy="976842"/>
            </a:xfrm>
            <a:prstGeom prst="roundRect">
              <a:avLst>
                <a:gd name="adj" fmla="val 5175"/>
              </a:avLst>
            </a:prstGeom>
            <a:blipFill>
              <a:blip r:embed="rId4" cstate="print"/>
              <a:stretch>
                <a:fillRect/>
              </a:stretch>
            </a:blipFill>
            <a:ln>
              <a:solidFill>
                <a:schemeClr val="accent6">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4" name="Cloud 3"/>
            <p:cNvSpPr/>
            <p:nvPr/>
          </p:nvSpPr>
          <p:spPr>
            <a:xfrm>
              <a:off x="6573301" y="1580092"/>
              <a:ext cx="949435" cy="426508"/>
            </a:xfrm>
            <a:prstGeom prst="cloud">
              <a:avLst/>
            </a:prstGeom>
            <a:blipFill>
              <a:blip r:embed="rId5" cstate="print">
                <a:lum bright="-14000" contrast="43000"/>
              </a:blip>
              <a:stretch>
                <a:fillRect/>
              </a:stretch>
            </a:blip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36876" name="TextBox 4"/>
            <p:cNvSpPr txBox="1">
              <a:spLocks noChangeArrowheads="1"/>
            </p:cNvSpPr>
            <p:nvPr/>
          </p:nvSpPr>
          <p:spPr bwMode="auto">
            <a:xfrm>
              <a:off x="5773775" y="1902854"/>
              <a:ext cx="949436" cy="200055"/>
            </a:xfrm>
            <a:prstGeom prst="rect">
              <a:avLst/>
            </a:prstGeom>
            <a:noFill/>
            <a:ln w="9525">
              <a:noFill/>
              <a:miter lim="800000"/>
              <a:headEnd/>
              <a:tailEnd/>
            </a:ln>
          </p:spPr>
          <p:txBody>
            <a:bodyPr>
              <a:spAutoFit/>
            </a:bodyPr>
            <a:lstStyle/>
            <a:p>
              <a:pPr algn="ctr"/>
              <a:r>
                <a:rPr lang="ar-EG" sz="6600" b="1" u="sng">
                  <a:solidFill>
                    <a:srgbClr val="C00000"/>
                  </a:solidFill>
                  <a:latin typeface="Calibri" pitchFamily="34" charset="0"/>
                </a:rPr>
                <a:t>تذكري</a:t>
              </a:r>
              <a:endParaRPr lang="en-US" sz="6600" u="sng">
                <a:solidFill>
                  <a:srgbClr val="C00000"/>
                </a:solidFill>
                <a:latin typeface="Calibri" pitchFamily="34" charset="0"/>
              </a:endParaRPr>
            </a:p>
          </p:txBody>
        </p:sp>
      </p:grpSp>
      <p:sp>
        <p:nvSpPr>
          <p:cNvPr id="6" name="TextBox 5"/>
          <p:cNvSpPr txBox="1"/>
          <p:nvPr/>
        </p:nvSpPr>
        <p:spPr>
          <a:xfrm>
            <a:off x="2057400" y="3535740"/>
            <a:ext cx="5334000" cy="1569660"/>
          </a:xfrm>
          <a:prstGeom prst="rect">
            <a:avLst/>
          </a:prstGeom>
          <a:noFill/>
          <a:effectLst>
            <a:softEdge rad="127000"/>
          </a:effectLst>
        </p:spPr>
        <p:txBody>
          <a:bodyPr rtlCol="1">
            <a:spAutoFit/>
          </a:bodyPr>
          <a:lstStyle/>
          <a:p>
            <a:pPr algn="ctr" fontAlgn="auto">
              <a:spcBef>
                <a:spcPts val="0"/>
              </a:spcBef>
              <a:spcAft>
                <a:spcPts val="0"/>
              </a:spcAft>
              <a:defRPr/>
            </a:pPr>
            <a:r>
              <a:rPr lang="ar-EG" sz="4800" b="1" dirty="0">
                <a:latin typeface="+mn-lt"/>
                <a:cs typeface="+mn-cs"/>
              </a:rPr>
              <a:t>مراقبة الأطفال ومتابعتهم داخل المنزل وأثناء اللعب.</a:t>
            </a:r>
            <a:endParaRPr lang="en-US" sz="4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0622 - high pitched boing.wav"/>
                                        </p:tgtEl>
                                      </p:cMediaNode>
                                    </p:audio>
                                  </p:sub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
                                            </p:cond>
                                          </p:stCondLst>
                                          <p:endCondLst>
                                            <p:cond evt="onStopAudio" delay="0">
                                              <p:tgtEl>
                                                <p:sldTgt/>
                                              </p:tgtEl>
                                            </p:cond>
                                          </p:endCondLst>
                                        </p:cTn>
                                        <p:tgtEl>
                                          <p:sndTgt r:embed="rId3" name="0282 - chimes bells gong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grpSp>
        <p:nvGrpSpPr>
          <p:cNvPr id="3" name="Group 3"/>
          <p:cNvGrpSpPr>
            <a:grpSpLocks/>
          </p:cNvGrpSpPr>
          <p:nvPr/>
        </p:nvGrpSpPr>
        <p:grpSpPr bwMode="auto">
          <a:xfrm rot="872789">
            <a:off x="2954890" y="1220498"/>
            <a:ext cx="3549747" cy="2401616"/>
            <a:chOff x="1676400" y="620487"/>
            <a:chExt cx="5410200" cy="4441369"/>
          </a:xfrm>
        </p:grpSpPr>
        <p:sp>
          <p:nvSpPr>
            <p:cNvPr id="2" name="Round Same Side Corner Rectangle 1"/>
            <p:cNvSpPr/>
            <p:nvPr/>
          </p:nvSpPr>
          <p:spPr>
            <a:xfrm>
              <a:off x="1676400" y="620487"/>
              <a:ext cx="5410200" cy="4441369"/>
            </a:xfrm>
            <a:prstGeom prst="round2SameRect">
              <a:avLst>
                <a:gd name="adj1" fmla="val 34584"/>
                <a:gd name="adj2" fmla="val 0"/>
              </a:avLst>
            </a:prstGeom>
            <a:ln/>
          </p:spPr>
          <p:style>
            <a:lnRef idx="3">
              <a:schemeClr val="lt1"/>
            </a:lnRef>
            <a:fillRef idx="1">
              <a:schemeClr val="accent5"/>
            </a:fillRef>
            <a:effectRef idx="1">
              <a:schemeClr val="accent5"/>
            </a:effectRef>
            <a:fontRef idx="minor">
              <a:schemeClr val="lt1"/>
            </a:fontRef>
          </p:style>
          <p:txBody>
            <a:bodyPr rtlCol="1" anchor="ctr"/>
            <a:lstStyle/>
            <a:p>
              <a:pPr algn="ctr" rtl="0" fontAlgn="auto">
                <a:spcBef>
                  <a:spcPts val="0"/>
                </a:spcBef>
                <a:spcAft>
                  <a:spcPts val="0"/>
                </a:spcAft>
                <a:defRPr/>
              </a:pPr>
              <a:endParaRPr lang="ar-EG"/>
            </a:p>
          </p:txBody>
        </p:sp>
        <p:sp>
          <p:nvSpPr>
            <p:cNvPr id="9228" name="Rectangle 1"/>
            <p:cNvSpPr>
              <a:spLocks noChangeArrowheads="1"/>
            </p:cNvSpPr>
            <p:nvPr/>
          </p:nvSpPr>
          <p:spPr bwMode="auto">
            <a:xfrm rot="20727211">
              <a:off x="2160095" y="1480612"/>
              <a:ext cx="4326316" cy="267514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anchor="ctr">
              <a:spAutoFit/>
            </a:bodyPr>
            <a:lstStyle/>
            <a:p>
              <a:pPr algn="ctr"/>
              <a:r>
                <a:rPr lang="ar-EG" sz="4400" b="1" dirty="0">
                  <a:solidFill>
                    <a:schemeClr val="bg1"/>
                  </a:solidFill>
                  <a:latin typeface="Calibri" pitchFamily="34" charset="0"/>
                </a:rPr>
                <a:t>الوحدة الثالثة</a:t>
              </a:r>
            </a:p>
            <a:p>
              <a:pPr algn="ctr"/>
              <a:r>
                <a:rPr lang="ar-EG" sz="4400" b="1" dirty="0">
                  <a:latin typeface="Calibri" pitchFamily="34" charset="0"/>
                </a:rPr>
                <a:t>أمن وسلامة</a:t>
              </a:r>
            </a:p>
          </p:txBody>
        </p:sp>
      </p:grpSp>
      <p:pic>
        <p:nvPicPr>
          <p:cNvPr id="5" name="Picture 2"/>
          <p:cNvPicPr>
            <a:picLocks noChangeAspect="1" noChangeArrowheads="1"/>
          </p:cNvPicPr>
          <p:nvPr/>
        </p:nvPicPr>
        <p:blipFill>
          <a:blip r:embed="rId6" cstate="print">
            <a:lum bright="-31000" contrast="50000"/>
          </a:blip>
          <a:srcRect/>
          <a:stretch>
            <a:fillRect/>
          </a:stretch>
        </p:blipFill>
        <p:spPr bwMode="auto">
          <a:xfrm>
            <a:off x="304800" y="2057400"/>
            <a:ext cx="1981200" cy="1839951"/>
          </a:xfrm>
          <a:prstGeom prst="rect">
            <a:avLst/>
          </a:prstGeom>
          <a:noFill/>
          <a:ln w="9525">
            <a:noFill/>
            <a:miter lim="800000"/>
            <a:headEnd/>
            <a:tailEnd/>
          </a:ln>
          <a:effectLst>
            <a:softEdge rad="127000"/>
          </a:effectLst>
        </p:spPr>
      </p:pic>
      <p:grpSp>
        <p:nvGrpSpPr>
          <p:cNvPr id="4" name="Group 4"/>
          <p:cNvGrpSpPr>
            <a:grpSpLocks/>
          </p:cNvGrpSpPr>
          <p:nvPr/>
        </p:nvGrpSpPr>
        <p:grpSpPr bwMode="auto">
          <a:xfrm>
            <a:off x="838200" y="4495800"/>
            <a:ext cx="7162800" cy="2057400"/>
            <a:chOff x="2255982" y="-4596989"/>
            <a:chExt cx="4098637" cy="11957541"/>
          </a:xfrm>
        </p:grpSpPr>
        <p:sp>
          <p:nvSpPr>
            <p:cNvPr id="11" name="Rounded Rectangle 10"/>
            <p:cNvSpPr/>
            <p:nvPr/>
          </p:nvSpPr>
          <p:spPr>
            <a:xfrm>
              <a:off x="2255982" y="-4596989"/>
              <a:ext cx="4098637" cy="11957541"/>
            </a:xfrm>
            <a:prstGeom prst="roundRect">
              <a:avLst>
                <a:gd name="adj" fmla="val 0"/>
              </a:avLst>
            </a:prstGeom>
            <a:blipFill>
              <a:blip r:embed="rId7" cstate="print"/>
              <a:stretch>
                <a:fillRect/>
              </a:stretch>
            </a:blipFill>
            <a:ln w="3175">
              <a:noFill/>
              <a:prstDash val="sys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100"/>
            </a:p>
          </p:txBody>
        </p:sp>
        <p:sp>
          <p:nvSpPr>
            <p:cNvPr id="9224" name="Rectangle 1"/>
            <p:cNvSpPr>
              <a:spLocks noChangeArrowheads="1"/>
            </p:cNvSpPr>
            <p:nvPr/>
          </p:nvSpPr>
          <p:spPr bwMode="auto">
            <a:xfrm>
              <a:off x="2735610" y="-4154117"/>
              <a:ext cx="3216652" cy="4471966"/>
            </a:xfrm>
            <a:prstGeom prst="rect">
              <a:avLst/>
            </a:prstGeom>
            <a:noFill/>
            <a:ln w="9525">
              <a:noFill/>
              <a:miter lim="800000"/>
              <a:headEnd/>
              <a:tailEnd/>
            </a:ln>
          </p:spPr>
          <p:txBody>
            <a:bodyPr anchor="ctr">
              <a:spAutoFit/>
            </a:bodyPr>
            <a:lstStyle/>
            <a:p>
              <a:pPr algn="ctr"/>
              <a:r>
                <a:rPr lang="ar-EG" sz="4400" b="1" dirty="0">
                  <a:latin typeface="Calibri" pitchFamily="34" charset="0"/>
                </a:rPr>
                <a:t>إسعاف الحوادث </a:t>
              </a:r>
              <a:r>
                <a:rPr lang="ar-EG" sz="4400" b="1" dirty="0" smtClean="0">
                  <a:latin typeface="Calibri" pitchFamily="34" charset="0"/>
                </a:rPr>
                <a:t>المنزلية</a:t>
              </a:r>
              <a:endParaRPr lang="ar-SA" sz="4400" b="1" dirty="0" smtClean="0">
                <a:latin typeface="Calibri" pitchFamily="34" charset="0"/>
              </a:endParaRPr>
            </a:p>
          </p:txBody>
        </p:sp>
      </p:grpSp>
      <p:sp>
        <p:nvSpPr>
          <p:cNvPr id="9" name="مربع نص 8"/>
          <p:cNvSpPr txBox="1"/>
          <p:nvPr/>
        </p:nvSpPr>
        <p:spPr>
          <a:xfrm>
            <a:off x="1524000" y="5257800"/>
            <a:ext cx="5486400" cy="830997"/>
          </a:xfrm>
          <a:prstGeom prst="rect">
            <a:avLst/>
          </a:prstGeom>
          <a:noFill/>
        </p:spPr>
        <p:txBody>
          <a:bodyPr wrap="square" rtlCol="1">
            <a:spAutoFit/>
          </a:bodyPr>
          <a:lstStyle/>
          <a:p>
            <a:pPr algn="ctr"/>
            <a:r>
              <a:rPr lang="ar-SA" sz="4800" b="1" dirty="0" smtClean="0">
                <a:solidFill>
                  <a:srgbClr val="FF0000"/>
                </a:solidFill>
                <a:latin typeface="Calibri" pitchFamily="34" charset="0"/>
              </a:rPr>
              <a:t>السقوط والكسور والغرق</a:t>
            </a:r>
            <a:endParaRPr lang="en-US" sz="4800" b="1" dirty="0">
              <a:solidFill>
                <a:srgbClr val="FF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4"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0418 - doing.wav"/>
                                        </p:tgtEl>
                                      </p:cMediaNode>
                                    </p:audio>
                                  </p:sub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style.rotation</p:attrName>
                                        </p:attrNameLst>
                                      </p:cBhvr>
                                      <p:tavLst>
                                        <p:tav tm="0">
                                          <p:val>
                                            <p:fltVal val="720"/>
                                          </p:val>
                                        </p:tav>
                                        <p:tav tm="100000">
                                          <p:val>
                                            <p:fltVal val="0"/>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ppt_w</p:attrName>
                                        </p:attrNameLst>
                                      </p:cBhvr>
                                      <p:tavLst>
                                        <p:tav tm="0">
                                          <p:val>
                                            <p:fltVal val="0"/>
                                          </p:val>
                                        </p:tav>
                                        <p:tav tm="100000">
                                          <p:val>
                                            <p:strVal val="#ppt_w"/>
                                          </p:val>
                                        </p:tav>
                                      </p:tavLst>
                                    </p:anim>
                                  </p:childTnLst>
                                </p:cTn>
                              </p:par>
                            </p:childTnLst>
                          </p:cTn>
                        </p:par>
                        <p:par>
                          <p:cTn id="24" fill="hold">
                            <p:stCondLst>
                              <p:cond delay="2000"/>
                            </p:stCondLst>
                            <p:childTnLst>
                              <p:par>
                                <p:cTn id="25" presetID="10" presetClass="emph" presetSubtype="0" repeatCount="3000" fill="hold" grpId="1" nodeType="afterEffect">
                                  <p:stCondLst>
                                    <p:cond delay="0"/>
                                  </p:stCondLst>
                                  <p:childTnLst>
                                    <p:anim calcmode="discrete" valueType="str">
                                      <p:cBhvr override="childStyle">
                                        <p:cTn id="26" dur="2000" fill="hold"/>
                                        <p:tgtEl>
                                          <p:spTgt spid="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28600" y="533400"/>
            <a:ext cx="8686800" cy="5867400"/>
            <a:chOff x="152400" y="2932668"/>
            <a:chExt cx="8686800" cy="3410431"/>
          </a:xfrm>
        </p:grpSpPr>
        <p:sp>
          <p:nvSpPr>
            <p:cNvPr id="3" name="Rounded Rectangle 2"/>
            <p:cNvSpPr/>
            <p:nvPr/>
          </p:nvSpPr>
          <p:spPr>
            <a:xfrm>
              <a:off x="152400" y="2932668"/>
              <a:ext cx="8686800" cy="3410431"/>
            </a:xfrm>
            <a:prstGeom prst="roundRect">
              <a:avLst>
                <a:gd name="adj" fmla="val 0"/>
              </a:avLst>
            </a:prstGeom>
            <a:blipFill>
              <a:blip r:embed="rId3" cstate="print">
                <a:grayscl/>
                <a:lum bright="-36000" contrast="31000"/>
              </a:blip>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3076" name="Rectangle 3"/>
            <p:cNvSpPr>
              <a:spLocks noChangeArrowheads="1"/>
            </p:cNvSpPr>
            <p:nvPr/>
          </p:nvSpPr>
          <p:spPr bwMode="auto">
            <a:xfrm>
              <a:off x="762000" y="3419872"/>
              <a:ext cx="7543800" cy="2468756"/>
            </a:xfrm>
            <a:prstGeom prst="rect">
              <a:avLst/>
            </a:prstGeom>
            <a:gradFill rotWithShape="1">
              <a:gsLst>
                <a:gs pos="0">
                  <a:srgbClr val="83D3FF"/>
                </a:gs>
                <a:gs pos="50000">
                  <a:srgbClr val="B5E2FF"/>
                </a:gs>
                <a:gs pos="100000">
                  <a:srgbClr val="DBF0FF"/>
                </a:gs>
              </a:gsLst>
              <a:lin ang="16200000" scaled="1"/>
            </a:gradFill>
            <a:ln w="9525">
              <a:noFill/>
              <a:miter lim="800000"/>
              <a:headEnd/>
              <a:tailEnd/>
            </a:ln>
          </p:spPr>
          <p:txBody>
            <a:bodyPr>
              <a:spAutoFit/>
            </a:bodyPr>
            <a:lstStyle/>
            <a:p>
              <a:pPr algn="ctr"/>
              <a:r>
                <a:rPr lang="ar-EG" sz="5400" b="1">
                  <a:latin typeface="Calibri" pitchFamily="34" charset="0"/>
                </a:rPr>
                <a:t>مع بداية فصل الصيف وكثرة ارتياد المسابح، تزداد حالات الغرق. ولمنع تفاقم المشكلة هناك عدد من الاحتياطات التي تقلل من الحوادث– بإذن الله_ .</a:t>
              </a:r>
              <a:endParaRPr lang="en-US" sz="540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0148 - big bell bong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86600" y="457200"/>
            <a:ext cx="1600200" cy="1447800"/>
            <a:chOff x="6477000" y="4724400"/>
            <a:chExt cx="1981200" cy="1828800"/>
          </a:xfrm>
        </p:grpSpPr>
        <p:sp>
          <p:nvSpPr>
            <p:cNvPr id="3" name="Rectangle 2"/>
            <p:cNvSpPr/>
            <p:nvPr/>
          </p:nvSpPr>
          <p:spPr>
            <a:xfrm>
              <a:off x="6477000" y="4724400"/>
              <a:ext cx="1981200" cy="1828800"/>
            </a:xfrm>
            <a:prstGeom prst="rect">
              <a:avLst/>
            </a:prstGeom>
            <a:blipFill>
              <a:blip r:embed="rId4" cstate="print">
                <a:lum bright="-2000" contrast="19000"/>
              </a:blip>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600"/>
            </a:p>
          </p:txBody>
        </p:sp>
        <p:sp>
          <p:nvSpPr>
            <p:cNvPr id="4107" name="TextBox 3"/>
            <p:cNvSpPr txBox="1">
              <a:spLocks noChangeArrowheads="1"/>
            </p:cNvSpPr>
            <p:nvPr/>
          </p:nvSpPr>
          <p:spPr bwMode="auto">
            <a:xfrm>
              <a:off x="7181234" y="5098131"/>
              <a:ext cx="710909" cy="1166312"/>
            </a:xfrm>
            <a:prstGeom prst="rect">
              <a:avLst/>
            </a:prstGeom>
            <a:noFill/>
            <a:ln w="9525">
              <a:noFill/>
              <a:miter lim="800000"/>
              <a:headEnd/>
              <a:tailEnd/>
            </a:ln>
          </p:spPr>
          <p:txBody>
            <a:bodyPr wrap="none">
              <a:spAutoFit/>
            </a:bodyPr>
            <a:lstStyle/>
            <a:p>
              <a:pPr algn="ctr" rtl="0"/>
              <a:r>
                <a:rPr lang="ar-EG" sz="5400" b="1">
                  <a:solidFill>
                    <a:srgbClr val="0000FF"/>
                  </a:solidFill>
                  <a:latin typeface="Calibri" pitchFamily="34" charset="0"/>
                </a:rPr>
                <a:t>2</a:t>
              </a:r>
            </a:p>
          </p:txBody>
        </p:sp>
      </p:grpSp>
      <p:grpSp>
        <p:nvGrpSpPr>
          <p:cNvPr id="4" name="Group 4"/>
          <p:cNvGrpSpPr>
            <a:grpSpLocks/>
          </p:cNvGrpSpPr>
          <p:nvPr/>
        </p:nvGrpSpPr>
        <p:grpSpPr bwMode="auto">
          <a:xfrm>
            <a:off x="228600" y="2362200"/>
            <a:ext cx="8686800" cy="3657600"/>
            <a:chOff x="762000" y="2286000"/>
            <a:chExt cx="7772400" cy="4419600"/>
          </a:xfrm>
        </p:grpSpPr>
        <p:sp>
          <p:nvSpPr>
            <p:cNvPr id="6" name="Rounded Rectangle 5"/>
            <p:cNvSpPr/>
            <p:nvPr/>
          </p:nvSpPr>
          <p:spPr>
            <a:xfrm>
              <a:off x="762000" y="2286000"/>
              <a:ext cx="7772400" cy="4419600"/>
            </a:xfrm>
            <a:prstGeom prst="roundRect">
              <a:avLst>
                <a:gd name="adj" fmla="val 0"/>
              </a:avLst>
            </a:prstGeom>
            <a:blipFill>
              <a:blip r:embed="rId5" cstate="print"/>
              <a:stretch>
                <a:fillRect/>
              </a:stretch>
            </a:blipFill>
            <a:ln w="762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dirty="0"/>
            </a:p>
          </p:txBody>
        </p:sp>
        <p:sp>
          <p:nvSpPr>
            <p:cNvPr id="7" name="TextBox 6"/>
            <p:cNvSpPr txBox="1"/>
            <p:nvPr/>
          </p:nvSpPr>
          <p:spPr>
            <a:xfrm>
              <a:off x="1648326" y="2930525"/>
              <a:ext cx="6272462" cy="1747915"/>
            </a:xfrm>
            <a:prstGeom prst="rect">
              <a:avLst/>
            </a:prstGeom>
            <a:noFill/>
            <a:effectLst>
              <a:softEdge rad="127000"/>
            </a:effectLst>
          </p:spPr>
          <p:txBody>
            <a:bodyPr rtlCol="1">
              <a:spAutoFit/>
            </a:bodyPr>
            <a:lstStyle/>
            <a:p>
              <a:pPr algn="ctr" fontAlgn="auto">
                <a:spcBef>
                  <a:spcPts val="0"/>
                </a:spcBef>
                <a:spcAft>
                  <a:spcPts val="0"/>
                </a:spcAft>
                <a:defRPr/>
              </a:pPr>
              <a:r>
                <a:rPr lang="ar-EG" sz="4400" b="1" dirty="0">
                  <a:latin typeface="+mn-lt"/>
                  <a:cs typeface="+mn-cs"/>
                </a:rPr>
                <a:t>ضعي إشارة (√) أمام ما ترينه مناسبا من الاحتياطات المقترحة التالية: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667000"/>
          <a:ext cx="8610600" cy="3200400"/>
        </p:xfrm>
        <a:graphic>
          <a:graphicData uri="http://schemas.openxmlformats.org/drawingml/2006/table">
            <a:tbl>
              <a:tblPr rtl="1" firstRow="1" bandRow="1">
                <a:tableStyleId>{5C22544A-7EE6-4342-B048-85BDC9FD1C3A}</a:tableStyleId>
              </a:tblPr>
              <a:tblGrid>
                <a:gridCol w="5718314"/>
                <a:gridCol w="1494182"/>
                <a:gridCol w="1398104"/>
              </a:tblGrid>
              <a:tr h="370840">
                <a:tc>
                  <a:txBody>
                    <a:bodyPr/>
                    <a:lstStyle/>
                    <a:p>
                      <a:pPr algn="ctr" rtl="1"/>
                      <a:r>
                        <a:rPr lang="ar-EG" sz="3200" b="1" kern="1200" dirty="0" smtClean="0">
                          <a:solidFill>
                            <a:srgbClr val="002060"/>
                          </a:solidFill>
                          <a:latin typeface="+mn-lt"/>
                          <a:ea typeface="+mn-ea"/>
                          <a:cs typeface="+mn-cs"/>
                        </a:rPr>
                        <a:t>1. وجود شخص يجيد السباحة لمراقبة الأطفال وإنقاذهم.</a:t>
                      </a:r>
                      <a:endParaRPr lang="ar-EG" sz="3200" dirty="0">
                        <a:solidFill>
                          <a:srgbClr val="002060"/>
                        </a:solidFill>
                      </a:endParaRPr>
                    </a:p>
                  </a:txBody>
                  <a:tcPr>
                    <a:blipFill>
                      <a:blip r:embed="rId4"/>
                      <a:tile tx="0" ty="0" sx="100000" sy="100000" flip="none" algn="tl"/>
                    </a:blipFill>
                  </a:tcPr>
                </a:tc>
                <a:tc>
                  <a:txBody>
                    <a:bodyPr/>
                    <a:lstStyle/>
                    <a:p>
                      <a:pPr algn="ctr" rtl="1"/>
                      <a:r>
                        <a:rPr lang="ar-EG" sz="3200" b="1" kern="1200" dirty="0" smtClean="0">
                          <a:solidFill>
                            <a:srgbClr val="002060"/>
                          </a:solidFill>
                          <a:latin typeface="+mn-lt"/>
                          <a:ea typeface="+mn-ea"/>
                          <a:cs typeface="+mn-cs"/>
                        </a:rPr>
                        <a:t>(        )</a:t>
                      </a:r>
                      <a:endParaRPr lang="ar-EG" sz="3200" dirty="0">
                        <a:solidFill>
                          <a:srgbClr val="002060"/>
                        </a:solidFill>
                      </a:endParaRPr>
                    </a:p>
                  </a:txBody>
                  <a:tcPr>
                    <a:blipFill>
                      <a:blip r:embed="rId4"/>
                      <a:tile tx="0" ty="0" sx="100000" sy="100000" flip="none" algn="tl"/>
                    </a:blipFill>
                  </a:tcPr>
                </a:tc>
                <a:tc>
                  <a:txBody>
                    <a:bodyPr/>
                    <a:lstStyle/>
                    <a:p>
                      <a:pPr algn="ctr" rtl="1"/>
                      <a:r>
                        <a:rPr lang="ar-EG" sz="3200" b="1" kern="1200" dirty="0" smtClean="0">
                          <a:solidFill>
                            <a:srgbClr val="002060"/>
                          </a:solidFill>
                          <a:latin typeface="+mn-lt"/>
                          <a:ea typeface="+mn-ea"/>
                          <a:cs typeface="+mn-cs"/>
                        </a:rPr>
                        <a:t>(        )</a:t>
                      </a:r>
                      <a:endParaRPr lang="ar-EG" sz="3200" dirty="0">
                        <a:solidFill>
                          <a:srgbClr val="002060"/>
                        </a:solidFill>
                      </a:endParaRPr>
                    </a:p>
                  </a:txBody>
                  <a:tcPr>
                    <a:blipFill>
                      <a:blip r:embed="rId4"/>
                      <a:tile tx="0" ty="0" sx="100000" sy="100000" flip="none" algn="tl"/>
                    </a:blipFill>
                  </a:tcPr>
                </a:tc>
              </a:tr>
              <a:tr h="370840">
                <a:tc>
                  <a:txBody>
                    <a:bodyPr/>
                    <a:lstStyle/>
                    <a:p>
                      <a:pPr algn="ctr" rtl="1"/>
                      <a:r>
                        <a:rPr lang="ar-EG" sz="3200" dirty="0" smtClean="0">
                          <a:solidFill>
                            <a:srgbClr val="002060"/>
                          </a:solidFill>
                        </a:rPr>
                        <a:t>2. </a:t>
                      </a:r>
                      <a:r>
                        <a:rPr lang="ar-EG" sz="3200" b="1" kern="1200" dirty="0" smtClean="0">
                          <a:solidFill>
                            <a:srgbClr val="002060"/>
                          </a:solidFill>
                          <a:latin typeface="+mn-lt"/>
                          <a:ea typeface="+mn-ea"/>
                          <a:cs typeface="+mn-cs"/>
                        </a:rPr>
                        <a:t>استعمال سترة النجاة القابلة للنفخ للأطفال والبالغين ذوي المهارات الضعيفة.</a:t>
                      </a:r>
                      <a:endParaRPr lang="ar-EG" sz="4400" dirty="0">
                        <a:solidFill>
                          <a:srgbClr val="002060"/>
                        </a:solidFill>
                      </a:endParaRPr>
                    </a:p>
                  </a:txBody>
                  <a:tcPr>
                    <a:blipFill>
                      <a:blip r:embed="rId4"/>
                      <a:tile tx="0" ty="0" sx="100000" sy="100000" flip="none" algn="tl"/>
                    </a:blipFill>
                  </a:tcPr>
                </a:tc>
                <a:tc>
                  <a:txBody>
                    <a:bodyPr/>
                    <a:lstStyle/>
                    <a:p>
                      <a:pPr algn="ctr" rtl="1"/>
                      <a:r>
                        <a:rPr lang="ar-EG" sz="3200" b="1" kern="1200" dirty="0" smtClean="0">
                          <a:solidFill>
                            <a:srgbClr val="002060"/>
                          </a:solidFill>
                          <a:latin typeface="+mn-lt"/>
                          <a:ea typeface="+mn-ea"/>
                          <a:cs typeface="+mn-cs"/>
                        </a:rPr>
                        <a:t>(        )</a:t>
                      </a:r>
                      <a:endParaRPr lang="ar-EG" sz="4800" dirty="0">
                        <a:solidFill>
                          <a:srgbClr val="002060"/>
                        </a:solidFill>
                      </a:endParaRPr>
                    </a:p>
                  </a:txBody>
                  <a:tcPr>
                    <a:blipFill>
                      <a:blip r:embed="rId4"/>
                      <a:tile tx="0" ty="0" sx="100000" sy="100000" flip="none" algn="tl"/>
                    </a:blipFill>
                  </a:tcPr>
                </a:tc>
                <a:tc>
                  <a:txBody>
                    <a:bodyPr/>
                    <a:lstStyle/>
                    <a:p>
                      <a:pPr algn="ctr" rtl="1"/>
                      <a:r>
                        <a:rPr lang="ar-EG" sz="3200" b="1" kern="1200" dirty="0" smtClean="0">
                          <a:solidFill>
                            <a:srgbClr val="002060"/>
                          </a:solidFill>
                          <a:latin typeface="+mn-lt"/>
                          <a:ea typeface="+mn-ea"/>
                          <a:cs typeface="+mn-cs"/>
                        </a:rPr>
                        <a:t>(        )</a:t>
                      </a:r>
                      <a:endParaRPr lang="ar-EG" sz="4800" dirty="0">
                        <a:solidFill>
                          <a:srgbClr val="002060"/>
                        </a:solidFill>
                      </a:endParaRPr>
                    </a:p>
                  </a:txBody>
                  <a:tcPr>
                    <a:blipFill>
                      <a:blip r:embed="rId4"/>
                      <a:tile tx="0" ty="0" sx="100000" sy="100000" flip="none" algn="tl"/>
                    </a:blipFill>
                  </a:tcPr>
                </a:tc>
              </a:tr>
              <a:tr h="370840">
                <a:tc>
                  <a:txBody>
                    <a:bodyPr/>
                    <a:lstStyle/>
                    <a:p>
                      <a:pPr algn="ctr" rtl="1"/>
                      <a:r>
                        <a:rPr lang="ar-EG" sz="3200" dirty="0" smtClean="0">
                          <a:solidFill>
                            <a:srgbClr val="002060"/>
                          </a:solidFill>
                        </a:rPr>
                        <a:t>3. </a:t>
                      </a:r>
                      <a:r>
                        <a:rPr lang="ar-EG" sz="3200" b="1" kern="1200" dirty="0" smtClean="0">
                          <a:solidFill>
                            <a:srgbClr val="002060"/>
                          </a:solidFill>
                          <a:latin typeface="+mn-lt"/>
                          <a:ea typeface="+mn-ea"/>
                          <a:cs typeface="+mn-cs"/>
                        </a:rPr>
                        <a:t>وضع أبواب للمسابح لإغلاقها بعد الانتهاء من السباحة. </a:t>
                      </a:r>
                      <a:endParaRPr lang="ar-EG" sz="4800" dirty="0">
                        <a:solidFill>
                          <a:srgbClr val="002060"/>
                        </a:solidFill>
                      </a:endParaRPr>
                    </a:p>
                  </a:txBody>
                  <a:tcPr>
                    <a:blipFill>
                      <a:blip r:embed="rId4"/>
                      <a:tile tx="0" ty="0" sx="100000" sy="100000" flip="none" algn="tl"/>
                    </a:blipFill>
                  </a:tcPr>
                </a:tc>
                <a:tc>
                  <a:txBody>
                    <a:bodyPr/>
                    <a:lstStyle/>
                    <a:p>
                      <a:pPr algn="ctr" rtl="1"/>
                      <a:r>
                        <a:rPr lang="ar-EG" sz="3200" b="1" kern="1200" dirty="0" smtClean="0">
                          <a:solidFill>
                            <a:srgbClr val="002060"/>
                          </a:solidFill>
                          <a:latin typeface="+mn-lt"/>
                          <a:ea typeface="+mn-ea"/>
                          <a:cs typeface="+mn-cs"/>
                        </a:rPr>
                        <a:t>(        )</a:t>
                      </a:r>
                      <a:endParaRPr lang="ar-EG" sz="4800" dirty="0">
                        <a:solidFill>
                          <a:srgbClr val="002060"/>
                        </a:solidFill>
                      </a:endParaRPr>
                    </a:p>
                  </a:txBody>
                  <a:tcPr>
                    <a:blipFill>
                      <a:blip r:embed="rId4"/>
                      <a:tile tx="0" ty="0" sx="100000" sy="100000" flip="none" algn="tl"/>
                    </a:blipFill>
                  </a:tcPr>
                </a:tc>
                <a:tc>
                  <a:txBody>
                    <a:bodyPr/>
                    <a:lstStyle/>
                    <a:p>
                      <a:pPr algn="ctr" rtl="1"/>
                      <a:r>
                        <a:rPr lang="ar-EG" sz="3200" b="1" kern="1200" dirty="0" smtClean="0">
                          <a:solidFill>
                            <a:srgbClr val="002060"/>
                          </a:solidFill>
                          <a:latin typeface="+mn-lt"/>
                          <a:ea typeface="+mn-ea"/>
                          <a:cs typeface="+mn-cs"/>
                        </a:rPr>
                        <a:t>(        )</a:t>
                      </a:r>
                      <a:endParaRPr lang="ar-EG" sz="4800" dirty="0">
                        <a:solidFill>
                          <a:srgbClr val="002060"/>
                        </a:solidFill>
                      </a:endParaRPr>
                    </a:p>
                  </a:txBody>
                  <a:tcPr>
                    <a:blipFill>
                      <a:blip r:embed="rId4"/>
                      <a:tile tx="0" ty="0" sx="100000" sy="100000" flip="none" algn="tl"/>
                    </a:blipFill>
                  </a:tcPr>
                </a:tc>
              </a:tr>
            </a:tbl>
          </a:graphicData>
        </a:graphic>
      </p:graphicFrame>
      <p:graphicFrame>
        <p:nvGraphicFramePr>
          <p:cNvPr id="3" name="Table 2"/>
          <p:cNvGraphicFramePr>
            <a:graphicFrameLocks noGrp="1"/>
          </p:cNvGraphicFramePr>
          <p:nvPr/>
        </p:nvGraphicFramePr>
        <p:xfrm>
          <a:off x="304800" y="1279525"/>
          <a:ext cx="8610600" cy="1310640"/>
        </p:xfrm>
        <a:graphic>
          <a:graphicData uri="http://schemas.openxmlformats.org/drawingml/2006/table">
            <a:tbl>
              <a:tblPr rtl="1" firstRow="1" bandRow="1">
                <a:tableStyleId>{5C22544A-7EE6-4342-B048-85BDC9FD1C3A}</a:tableStyleId>
              </a:tblPr>
              <a:tblGrid>
                <a:gridCol w="5706673"/>
                <a:gridCol w="1480632"/>
                <a:gridCol w="1423295"/>
              </a:tblGrid>
              <a:tr h="370840">
                <a:tc>
                  <a:txBody>
                    <a:bodyPr/>
                    <a:lstStyle/>
                    <a:p>
                      <a:pPr algn="ctr" rtl="1"/>
                      <a:endParaRPr lang="ar-EG" sz="4000" b="1" kern="1200" dirty="0" smtClean="0">
                        <a:solidFill>
                          <a:srgbClr val="C00000"/>
                        </a:solidFill>
                        <a:latin typeface="+mn-lt"/>
                        <a:ea typeface="+mn-ea"/>
                        <a:cs typeface="+mn-cs"/>
                      </a:endParaRPr>
                    </a:p>
                    <a:p>
                      <a:pPr algn="ctr" rtl="1"/>
                      <a:r>
                        <a:rPr lang="ar-EG" sz="4000" b="1" kern="1200" dirty="0" smtClean="0">
                          <a:solidFill>
                            <a:srgbClr val="C00000"/>
                          </a:solidFill>
                          <a:latin typeface="+mn-lt"/>
                          <a:ea typeface="+mn-ea"/>
                          <a:cs typeface="+mn-cs"/>
                        </a:rPr>
                        <a:t>الاحتياطات المقترحة </a:t>
                      </a:r>
                      <a:endParaRPr lang="ar-EG" sz="4000" dirty="0">
                        <a:solidFill>
                          <a:srgbClr val="C00000"/>
                        </a:solidFill>
                      </a:endParaRPr>
                    </a:p>
                  </a:txBody>
                  <a:tcPr>
                    <a:blipFill>
                      <a:blip r:embed="rId5"/>
                      <a:tile tx="0" ty="0" sx="100000" sy="100000" flip="none" algn="tl"/>
                    </a:blipFill>
                  </a:tcPr>
                </a:tc>
                <a:tc>
                  <a:txBody>
                    <a:bodyPr/>
                    <a:lstStyle/>
                    <a:p>
                      <a:pPr algn="ctr" rtl="1"/>
                      <a:endParaRPr lang="ar-EG" sz="4000" b="1" kern="1200" dirty="0" smtClean="0">
                        <a:solidFill>
                          <a:srgbClr val="C00000"/>
                        </a:solidFill>
                        <a:latin typeface="+mn-lt"/>
                        <a:ea typeface="+mn-ea"/>
                        <a:cs typeface="+mn-cs"/>
                      </a:endParaRPr>
                    </a:p>
                    <a:p>
                      <a:pPr algn="ctr" rtl="1"/>
                      <a:r>
                        <a:rPr lang="ar-EG" sz="4000" b="1" kern="1200" dirty="0" smtClean="0">
                          <a:solidFill>
                            <a:srgbClr val="C00000"/>
                          </a:solidFill>
                          <a:latin typeface="+mn-lt"/>
                          <a:ea typeface="+mn-ea"/>
                          <a:cs typeface="+mn-cs"/>
                        </a:rPr>
                        <a:t>منطقي</a:t>
                      </a:r>
                      <a:endParaRPr lang="ar-EG" sz="4000" dirty="0">
                        <a:solidFill>
                          <a:srgbClr val="C00000"/>
                        </a:solidFill>
                      </a:endParaRPr>
                    </a:p>
                  </a:txBody>
                  <a:tcPr>
                    <a:blipFill>
                      <a:blip r:embed="rId5"/>
                      <a:tile tx="0" ty="0" sx="100000" sy="100000" flip="none" algn="tl"/>
                    </a:blipFill>
                  </a:tcPr>
                </a:tc>
                <a:tc>
                  <a:txBody>
                    <a:bodyPr/>
                    <a:lstStyle/>
                    <a:p>
                      <a:pPr algn="ctr" rtl="1"/>
                      <a:r>
                        <a:rPr lang="ar-EG" sz="4000" b="1" kern="1200" dirty="0" smtClean="0">
                          <a:solidFill>
                            <a:srgbClr val="C00000"/>
                          </a:solidFill>
                          <a:latin typeface="+mn-lt"/>
                          <a:ea typeface="+mn-ea"/>
                          <a:cs typeface="+mn-cs"/>
                        </a:rPr>
                        <a:t>غير منطقي</a:t>
                      </a:r>
                      <a:endParaRPr lang="ar-EG" sz="4000" dirty="0">
                        <a:solidFill>
                          <a:srgbClr val="C00000"/>
                        </a:solidFill>
                      </a:endParaRPr>
                    </a:p>
                  </a:txBody>
                  <a:tcPr>
                    <a:blipFill>
                      <a:blip r:embed="rId5"/>
                      <a:tile tx="0" ty="0" sx="100000" sy="100000" flip="none" algn="tl"/>
                    </a:blipFill>
                  </a:tcPr>
                </a:tc>
              </a:tr>
            </a:tbl>
          </a:graphicData>
        </a:graphic>
      </p:graphicFrame>
      <p:sp>
        <p:nvSpPr>
          <p:cNvPr id="4" name="Rectangle 1"/>
          <p:cNvSpPr>
            <a:spLocks noChangeArrowheads="1"/>
          </p:cNvSpPr>
          <p:nvPr/>
        </p:nvSpPr>
        <p:spPr bwMode="auto">
          <a:xfrm>
            <a:off x="2057400" y="2659063"/>
            <a:ext cx="838200" cy="769937"/>
          </a:xfrm>
          <a:prstGeom prst="rect">
            <a:avLst/>
          </a:prstGeom>
          <a:noFill/>
          <a:ln w="9525">
            <a:noFill/>
            <a:miter lim="800000"/>
            <a:headEnd/>
            <a:tailEnd/>
          </a:ln>
        </p:spPr>
        <p:txBody>
          <a:bodyPr anchor="ctr">
            <a:spAutoFit/>
          </a:bodyPr>
          <a:lstStyle/>
          <a:p>
            <a:pPr algn="ctr"/>
            <a:r>
              <a:rPr lang="ar-EG" sz="4400" b="1">
                <a:solidFill>
                  <a:srgbClr val="660066"/>
                </a:solidFill>
                <a:latin typeface="Calibri" pitchFamily="34" charset="0"/>
              </a:rPr>
              <a:t>√</a:t>
            </a:r>
            <a:endParaRPr lang="ar-EG" sz="4800">
              <a:solidFill>
                <a:srgbClr val="660066"/>
              </a:solidFill>
            </a:endParaRPr>
          </a:p>
        </p:txBody>
      </p:sp>
      <p:sp>
        <p:nvSpPr>
          <p:cNvPr id="5" name="Rectangle 1"/>
          <p:cNvSpPr>
            <a:spLocks noChangeArrowheads="1"/>
          </p:cNvSpPr>
          <p:nvPr/>
        </p:nvSpPr>
        <p:spPr bwMode="auto">
          <a:xfrm>
            <a:off x="2057400" y="3802063"/>
            <a:ext cx="838200" cy="769937"/>
          </a:xfrm>
          <a:prstGeom prst="rect">
            <a:avLst/>
          </a:prstGeom>
          <a:noFill/>
          <a:ln w="9525">
            <a:noFill/>
            <a:miter lim="800000"/>
            <a:headEnd/>
            <a:tailEnd/>
          </a:ln>
        </p:spPr>
        <p:txBody>
          <a:bodyPr anchor="ctr">
            <a:spAutoFit/>
          </a:bodyPr>
          <a:lstStyle/>
          <a:p>
            <a:pPr algn="ctr"/>
            <a:r>
              <a:rPr lang="ar-EG" sz="4400" b="1">
                <a:solidFill>
                  <a:srgbClr val="660066"/>
                </a:solidFill>
                <a:latin typeface="Calibri" pitchFamily="34" charset="0"/>
              </a:rPr>
              <a:t>√</a:t>
            </a:r>
            <a:endParaRPr lang="ar-EG" sz="4800">
              <a:solidFill>
                <a:srgbClr val="660066"/>
              </a:solidFill>
            </a:endParaRPr>
          </a:p>
        </p:txBody>
      </p:sp>
      <p:sp>
        <p:nvSpPr>
          <p:cNvPr id="6" name="Rectangle 1"/>
          <p:cNvSpPr>
            <a:spLocks noChangeArrowheads="1"/>
          </p:cNvSpPr>
          <p:nvPr/>
        </p:nvSpPr>
        <p:spPr bwMode="auto">
          <a:xfrm>
            <a:off x="2057400" y="4868863"/>
            <a:ext cx="838200" cy="769937"/>
          </a:xfrm>
          <a:prstGeom prst="rect">
            <a:avLst/>
          </a:prstGeom>
          <a:noFill/>
          <a:ln w="9525">
            <a:noFill/>
            <a:miter lim="800000"/>
            <a:headEnd/>
            <a:tailEnd/>
          </a:ln>
        </p:spPr>
        <p:txBody>
          <a:bodyPr anchor="ctr">
            <a:spAutoFit/>
          </a:bodyPr>
          <a:lstStyle/>
          <a:p>
            <a:pPr algn="ctr"/>
            <a:r>
              <a:rPr lang="ar-EG" sz="4400" b="1">
                <a:solidFill>
                  <a:srgbClr val="660066"/>
                </a:solidFill>
                <a:latin typeface="Calibri" pitchFamily="34" charset="0"/>
              </a:rPr>
              <a:t>√</a:t>
            </a:r>
            <a:endParaRPr lang="ar-EG" sz="480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0457 - drum beat.wav"/>
                                        </p:tgtEl>
                                      </p:cMediaNode>
                                    </p:audio>
                                  </p:sub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iterate type="wd">
                                    <p:tmPct val="10000"/>
                                  </p:iterate>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iterate type="wd">
                                    <p:tmPct val="10000"/>
                                  </p:iterate>
                                  <p:childTnLst>
                                    <p:set>
                                      <p:cBhvr>
                                        <p:cTn id="50" dur="1" fill="hold">
                                          <p:stCondLst>
                                            <p:cond delay="0"/>
                                          </p:stCondLst>
                                        </p:cTn>
                                        <p:tgtEl>
                                          <p:spTgt spid="6"/>
                                        </p:tgtEl>
                                        <p:attrNameLst>
                                          <p:attrName>style.visibility</p:attrName>
                                        </p:attrNameLst>
                                      </p:cBhvr>
                                      <p:to>
                                        <p:strVal val="visible"/>
                                      </p:to>
                                    </p:set>
                                    <p:animEffect transition="in" filter="wipe(down)">
                                      <p:cBhvr>
                                        <p:cTn id="51" dur="580">
                                          <p:stCondLst>
                                            <p:cond delay="0"/>
                                          </p:stCondLst>
                                        </p:cTn>
                                        <p:tgtEl>
                                          <p:spTgt spid="6"/>
                                        </p:tgtEl>
                                      </p:cBhvr>
                                    </p:animEffect>
                                    <p:anim calcmode="lin" valueType="num">
                                      <p:cBhvr>
                                        <p:cTn id="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gtEl>
                                      </p:cBhvr>
                                      <p:to x="100000" y="60000"/>
                                    </p:animScale>
                                    <p:animScale>
                                      <p:cBhvr>
                                        <p:cTn id="58" dur="166" decel="50000">
                                          <p:stCondLst>
                                            <p:cond delay="676"/>
                                          </p:stCondLst>
                                        </p:cTn>
                                        <p:tgtEl>
                                          <p:spTgt spid="6"/>
                                        </p:tgtEl>
                                      </p:cBhvr>
                                      <p:to x="100000" y="100000"/>
                                    </p:animScale>
                                    <p:animScale>
                                      <p:cBhvr>
                                        <p:cTn id="59" dur="26">
                                          <p:stCondLst>
                                            <p:cond delay="1312"/>
                                          </p:stCondLst>
                                        </p:cTn>
                                        <p:tgtEl>
                                          <p:spTgt spid="6"/>
                                        </p:tgtEl>
                                      </p:cBhvr>
                                      <p:to x="100000" y="80000"/>
                                    </p:animScale>
                                    <p:animScale>
                                      <p:cBhvr>
                                        <p:cTn id="60" dur="166" decel="50000">
                                          <p:stCondLst>
                                            <p:cond delay="1338"/>
                                          </p:stCondLst>
                                        </p:cTn>
                                        <p:tgtEl>
                                          <p:spTgt spid="6"/>
                                        </p:tgtEl>
                                      </p:cBhvr>
                                      <p:to x="100000" y="100000"/>
                                    </p:animScale>
                                    <p:animScale>
                                      <p:cBhvr>
                                        <p:cTn id="61" dur="26">
                                          <p:stCondLst>
                                            <p:cond delay="1642"/>
                                          </p:stCondLst>
                                        </p:cTn>
                                        <p:tgtEl>
                                          <p:spTgt spid="6"/>
                                        </p:tgtEl>
                                      </p:cBhvr>
                                      <p:to x="100000" y="90000"/>
                                    </p:animScale>
                                    <p:animScale>
                                      <p:cBhvr>
                                        <p:cTn id="62" dur="166" decel="50000">
                                          <p:stCondLst>
                                            <p:cond delay="1668"/>
                                          </p:stCondLst>
                                        </p:cTn>
                                        <p:tgtEl>
                                          <p:spTgt spid="6"/>
                                        </p:tgtEl>
                                      </p:cBhvr>
                                      <p:to x="100000" y="100000"/>
                                    </p:animScale>
                                    <p:animScale>
                                      <p:cBhvr>
                                        <p:cTn id="63" dur="26">
                                          <p:stCondLst>
                                            <p:cond delay="1808"/>
                                          </p:stCondLst>
                                        </p:cTn>
                                        <p:tgtEl>
                                          <p:spTgt spid="6"/>
                                        </p:tgtEl>
                                      </p:cBhvr>
                                      <p:to x="100000" y="95000"/>
                                    </p:animScale>
                                    <p:animScale>
                                      <p:cBhvr>
                                        <p:cTn id="64" dur="166" decel="50000">
                                          <p:stCondLst>
                                            <p:cond delay="1834"/>
                                          </p:stCondLst>
                                        </p:cTn>
                                        <p:tgtEl>
                                          <p:spTgt spid="6"/>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667000"/>
          <a:ext cx="8610600" cy="3200400"/>
        </p:xfrm>
        <a:graphic>
          <a:graphicData uri="http://schemas.openxmlformats.org/drawingml/2006/table">
            <a:tbl>
              <a:tblPr rtl="1" firstRow="1" bandRow="1">
                <a:tableStyleId>{5C22544A-7EE6-4342-B048-85BDC9FD1C3A}</a:tableStyleId>
              </a:tblPr>
              <a:tblGrid>
                <a:gridCol w="5718314"/>
                <a:gridCol w="1494182"/>
                <a:gridCol w="1398104"/>
              </a:tblGrid>
              <a:tr h="370840">
                <a:tc>
                  <a:txBody>
                    <a:bodyPr/>
                    <a:lstStyle/>
                    <a:p>
                      <a:pPr algn="ctr" rtl="1"/>
                      <a:r>
                        <a:rPr lang="ar-EG" sz="3200" b="1" kern="1200" dirty="0" smtClean="0">
                          <a:solidFill>
                            <a:srgbClr val="7030A0"/>
                          </a:solidFill>
                          <a:latin typeface="+mn-lt"/>
                          <a:ea typeface="+mn-ea"/>
                          <a:cs typeface="+mn-cs"/>
                        </a:rPr>
                        <a:t>4. المشاركة في أنشطة تعلم الإسعاف والإنعاش القلبي الرئوي </a:t>
                      </a:r>
                      <a:endParaRPr lang="ar-EG" sz="4800" dirty="0">
                        <a:solidFill>
                          <a:srgbClr val="7030A0"/>
                        </a:solidFill>
                      </a:endParaRPr>
                    </a:p>
                  </a:txBody>
                  <a:tcPr>
                    <a:blipFill>
                      <a:blip r:embed="rId4"/>
                      <a:tile tx="0" ty="0" sx="100000" sy="100000" flip="none" algn="tl"/>
                    </a:blipFill>
                  </a:tcPr>
                </a:tc>
                <a:tc>
                  <a:txBody>
                    <a:bodyPr/>
                    <a:lstStyle/>
                    <a:p>
                      <a:pPr algn="ctr" rtl="1"/>
                      <a:r>
                        <a:rPr lang="ar-EG" sz="3200" b="1" kern="1200" dirty="0" smtClean="0">
                          <a:solidFill>
                            <a:srgbClr val="7030A0"/>
                          </a:solidFill>
                          <a:latin typeface="+mn-lt"/>
                          <a:ea typeface="+mn-ea"/>
                          <a:cs typeface="+mn-cs"/>
                        </a:rPr>
                        <a:t>(        )</a:t>
                      </a:r>
                      <a:endParaRPr lang="ar-EG" sz="3200" dirty="0">
                        <a:solidFill>
                          <a:srgbClr val="7030A0"/>
                        </a:solidFill>
                      </a:endParaRPr>
                    </a:p>
                  </a:txBody>
                  <a:tcPr>
                    <a:blipFill>
                      <a:blip r:embed="rId4"/>
                      <a:tile tx="0" ty="0" sx="100000" sy="100000" flip="none" algn="tl"/>
                    </a:blipFill>
                  </a:tcPr>
                </a:tc>
                <a:tc>
                  <a:txBody>
                    <a:bodyPr/>
                    <a:lstStyle/>
                    <a:p>
                      <a:pPr algn="ctr" rtl="1"/>
                      <a:r>
                        <a:rPr lang="ar-EG" sz="3200" b="1" kern="1200" dirty="0" smtClean="0">
                          <a:solidFill>
                            <a:srgbClr val="7030A0"/>
                          </a:solidFill>
                          <a:latin typeface="+mn-lt"/>
                          <a:ea typeface="+mn-ea"/>
                          <a:cs typeface="+mn-cs"/>
                        </a:rPr>
                        <a:t>(        )</a:t>
                      </a:r>
                      <a:endParaRPr lang="ar-EG" sz="3200" dirty="0">
                        <a:solidFill>
                          <a:srgbClr val="7030A0"/>
                        </a:solidFill>
                      </a:endParaRPr>
                    </a:p>
                  </a:txBody>
                  <a:tcPr>
                    <a:blipFill>
                      <a:blip r:embed="rId4"/>
                      <a:tile tx="0" ty="0" sx="100000" sy="100000" flip="none" algn="tl"/>
                    </a:blipFill>
                  </a:tcPr>
                </a:tc>
              </a:tr>
              <a:tr h="370840">
                <a:tc>
                  <a:txBody>
                    <a:bodyPr/>
                    <a:lstStyle/>
                    <a:p>
                      <a:pPr lvl="0" algn="ctr" rtl="1"/>
                      <a:r>
                        <a:rPr lang="ar-EG" sz="3200" b="1" kern="1200" dirty="0" smtClean="0">
                          <a:solidFill>
                            <a:srgbClr val="7030A0"/>
                          </a:solidFill>
                          <a:latin typeface="+mn-lt"/>
                          <a:ea typeface="+mn-ea"/>
                          <a:cs typeface="+mn-cs"/>
                        </a:rPr>
                        <a:t>5. ترك الأطفال الماهرين في السباحة دون أشراف ليزيد من قدراتهم وثقتهم بأنفسهم.</a:t>
                      </a:r>
                      <a:endParaRPr lang="en-US" sz="3200" kern="1200" dirty="0">
                        <a:solidFill>
                          <a:srgbClr val="7030A0"/>
                        </a:solidFill>
                        <a:latin typeface="+mn-lt"/>
                        <a:ea typeface="+mn-ea"/>
                        <a:cs typeface="+mn-cs"/>
                      </a:endParaRPr>
                    </a:p>
                  </a:txBody>
                  <a:tcPr>
                    <a:blipFill>
                      <a:blip r:embed="rId4"/>
                      <a:tile tx="0" ty="0" sx="100000" sy="100000" flip="none" algn="tl"/>
                    </a:blipFill>
                  </a:tcPr>
                </a:tc>
                <a:tc>
                  <a:txBody>
                    <a:bodyPr/>
                    <a:lstStyle/>
                    <a:p>
                      <a:pPr algn="ctr" rtl="1"/>
                      <a:r>
                        <a:rPr lang="ar-EG" sz="3200" b="1" kern="1200" dirty="0" smtClean="0">
                          <a:solidFill>
                            <a:srgbClr val="7030A0"/>
                          </a:solidFill>
                          <a:latin typeface="+mn-lt"/>
                          <a:ea typeface="+mn-ea"/>
                          <a:cs typeface="+mn-cs"/>
                        </a:rPr>
                        <a:t>(        )</a:t>
                      </a:r>
                      <a:endParaRPr lang="ar-EG" sz="4800" dirty="0">
                        <a:solidFill>
                          <a:srgbClr val="7030A0"/>
                        </a:solidFill>
                      </a:endParaRPr>
                    </a:p>
                  </a:txBody>
                  <a:tcPr>
                    <a:blipFill>
                      <a:blip r:embed="rId4"/>
                      <a:tile tx="0" ty="0" sx="100000" sy="100000" flip="none" algn="tl"/>
                    </a:blipFill>
                  </a:tcPr>
                </a:tc>
                <a:tc>
                  <a:txBody>
                    <a:bodyPr/>
                    <a:lstStyle/>
                    <a:p>
                      <a:pPr algn="ctr" rtl="1"/>
                      <a:r>
                        <a:rPr lang="ar-EG" sz="3200" b="1" kern="1200" dirty="0" smtClean="0">
                          <a:solidFill>
                            <a:srgbClr val="7030A0"/>
                          </a:solidFill>
                          <a:latin typeface="+mn-lt"/>
                          <a:ea typeface="+mn-ea"/>
                          <a:cs typeface="+mn-cs"/>
                        </a:rPr>
                        <a:t>(        )</a:t>
                      </a:r>
                      <a:endParaRPr lang="ar-EG" sz="4800" dirty="0">
                        <a:solidFill>
                          <a:srgbClr val="7030A0"/>
                        </a:solidFill>
                      </a:endParaRPr>
                    </a:p>
                  </a:txBody>
                  <a:tcPr>
                    <a:blipFill>
                      <a:blip r:embed="rId4"/>
                      <a:tile tx="0" ty="0" sx="100000" sy="100000" flip="none" algn="tl"/>
                    </a:blipFill>
                  </a:tcPr>
                </a:tc>
              </a:tr>
              <a:tr h="370840">
                <a:tc>
                  <a:txBody>
                    <a:bodyPr/>
                    <a:lstStyle/>
                    <a:p>
                      <a:pPr algn="ctr" rtl="1"/>
                      <a:r>
                        <a:rPr lang="ar-EG" sz="3200" b="1" kern="1200" dirty="0" smtClean="0">
                          <a:solidFill>
                            <a:srgbClr val="7030A0"/>
                          </a:solidFill>
                          <a:latin typeface="+mn-lt"/>
                          <a:ea typeface="+mn-ea"/>
                          <a:cs typeface="+mn-cs"/>
                        </a:rPr>
                        <a:t>6. منع الأطفال محدودي المهارة من السباحة </a:t>
                      </a:r>
                      <a:endParaRPr lang="ar-EG" sz="7200" dirty="0">
                        <a:solidFill>
                          <a:srgbClr val="7030A0"/>
                        </a:solidFill>
                      </a:endParaRPr>
                    </a:p>
                  </a:txBody>
                  <a:tcPr>
                    <a:blipFill>
                      <a:blip r:embed="rId4"/>
                      <a:tile tx="0" ty="0" sx="100000" sy="100000" flip="none" algn="tl"/>
                    </a:blipFill>
                  </a:tcPr>
                </a:tc>
                <a:tc>
                  <a:txBody>
                    <a:bodyPr/>
                    <a:lstStyle/>
                    <a:p>
                      <a:pPr algn="ctr" rtl="1"/>
                      <a:r>
                        <a:rPr lang="ar-EG" sz="3200" b="1" kern="1200" dirty="0" smtClean="0">
                          <a:solidFill>
                            <a:srgbClr val="7030A0"/>
                          </a:solidFill>
                          <a:latin typeface="+mn-lt"/>
                          <a:ea typeface="+mn-ea"/>
                          <a:cs typeface="+mn-cs"/>
                        </a:rPr>
                        <a:t>(        )</a:t>
                      </a:r>
                      <a:endParaRPr lang="ar-EG" sz="4800" dirty="0">
                        <a:solidFill>
                          <a:srgbClr val="7030A0"/>
                        </a:solidFill>
                      </a:endParaRPr>
                    </a:p>
                  </a:txBody>
                  <a:tcPr>
                    <a:blipFill>
                      <a:blip r:embed="rId4"/>
                      <a:tile tx="0" ty="0" sx="100000" sy="100000" flip="none" algn="tl"/>
                    </a:blipFill>
                  </a:tcPr>
                </a:tc>
                <a:tc>
                  <a:txBody>
                    <a:bodyPr/>
                    <a:lstStyle/>
                    <a:p>
                      <a:pPr algn="ctr" rtl="1"/>
                      <a:r>
                        <a:rPr lang="ar-EG" sz="3200" b="1" kern="1200" dirty="0" smtClean="0">
                          <a:solidFill>
                            <a:srgbClr val="7030A0"/>
                          </a:solidFill>
                          <a:latin typeface="+mn-lt"/>
                          <a:ea typeface="+mn-ea"/>
                          <a:cs typeface="+mn-cs"/>
                        </a:rPr>
                        <a:t>(        )</a:t>
                      </a:r>
                      <a:endParaRPr lang="ar-EG" sz="4800" dirty="0">
                        <a:solidFill>
                          <a:srgbClr val="7030A0"/>
                        </a:solidFill>
                      </a:endParaRPr>
                    </a:p>
                  </a:txBody>
                  <a:tcPr>
                    <a:blipFill>
                      <a:blip r:embed="rId4"/>
                      <a:tile tx="0" ty="0" sx="100000" sy="100000" flip="none" algn="tl"/>
                    </a:blipFill>
                  </a:tcPr>
                </a:tc>
              </a:tr>
            </a:tbl>
          </a:graphicData>
        </a:graphic>
      </p:graphicFrame>
      <p:graphicFrame>
        <p:nvGraphicFramePr>
          <p:cNvPr id="3" name="Table 2"/>
          <p:cNvGraphicFramePr>
            <a:graphicFrameLocks noGrp="1"/>
          </p:cNvGraphicFramePr>
          <p:nvPr/>
        </p:nvGraphicFramePr>
        <p:xfrm>
          <a:off x="304800" y="1279525"/>
          <a:ext cx="8610600" cy="1310640"/>
        </p:xfrm>
        <a:graphic>
          <a:graphicData uri="http://schemas.openxmlformats.org/drawingml/2006/table">
            <a:tbl>
              <a:tblPr rtl="1" firstRow="1" bandRow="1">
                <a:tableStyleId>{5C22544A-7EE6-4342-B048-85BDC9FD1C3A}</a:tableStyleId>
              </a:tblPr>
              <a:tblGrid>
                <a:gridCol w="5706673"/>
                <a:gridCol w="1480632"/>
                <a:gridCol w="1423295"/>
              </a:tblGrid>
              <a:tr h="370840">
                <a:tc>
                  <a:txBody>
                    <a:bodyPr/>
                    <a:lstStyle/>
                    <a:p>
                      <a:pPr algn="ctr" rtl="1"/>
                      <a:endParaRPr lang="ar-EG" sz="4000" b="1" kern="1200" dirty="0" smtClean="0">
                        <a:solidFill>
                          <a:srgbClr val="C00000"/>
                        </a:solidFill>
                        <a:latin typeface="+mn-lt"/>
                        <a:ea typeface="+mn-ea"/>
                        <a:cs typeface="+mn-cs"/>
                      </a:endParaRPr>
                    </a:p>
                    <a:p>
                      <a:pPr algn="ctr" rtl="1"/>
                      <a:r>
                        <a:rPr lang="ar-EG" sz="4000" b="1" kern="1200" dirty="0" smtClean="0">
                          <a:solidFill>
                            <a:srgbClr val="C00000"/>
                          </a:solidFill>
                          <a:latin typeface="+mn-lt"/>
                          <a:ea typeface="+mn-ea"/>
                          <a:cs typeface="+mn-cs"/>
                        </a:rPr>
                        <a:t>الاحتياطات المقترحة </a:t>
                      </a:r>
                      <a:endParaRPr lang="ar-EG" sz="4000" dirty="0">
                        <a:solidFill>
                          <a:srgbClr val="C00000"/>
                        </a:solidFill>
                      </a:endParaRPr>
                    </a:p>
                  </a:txBody>
                  <a:tcPr>
                    <a:blipFill>
                      <a:blip r:embed="rId5"/>
                      <a:tile tx="0" ty="0" sx="100000" sy="100000" flip="none" algn="tl"/>
                    </a:blipFill>
                  </a:tcPr>
                </a:tc>
                <a:tc>
                  <a:txBody>
                    <a:bodyPr/>
                    <a:lstStyle/>
                    <a:p>
                      <a:pPr algn="ctr" rtl="1"/>
                      <a:endParaRPr lang="ar-EG" sz="4000" b="1" kern="1200" dirty="0" smtClean="0">
                        <a:solidFill>
                          <a:srgbClr val="C00000"/>
                        </a:solidFill>
                        <a:latin typeface="+mn-lt"/>
                        <a:ea typeface="+mn-ea"/>
                        <a:cs typeface="+mn-cs"/>
                      </a:endParaRPr>
                    </a:p>
                    <a:p>
                      <a:pPr algn="ctr" rtl="1"/>
                      <a:r>
                        <a:rPr lang="ar-EG" sz="4000" b="1" kern="1200" dirty="0" smtClean="0">
                          <a:solidFill>
                            <a:srgbClr val="C00000"/>
                          </a:solidFill>
                          <a:latin typeface="+mn-lt"/>
                          <a:ea typeface="+mn-ea"/>
                          <a:cs typeface="+mn-cs"/>
                        </a:rPr>
                        <a:t>منطقي</a:t>
                      </a:r>
                      <a:endParaRPr lang="ar-EG" sz="4000" dirty="0">
                        <a:solidFill>
                          <a:srgbClr val="C00000"/>
                        </a:solidFill>
                      </a:endParaRPr>
                    </a:p>
                  </a:txBody>
                  <a:tcPr>
                    <a:blipFill>
                      <a:blip r:embed="rId5"/>
                      <a:tile tx="0" ty="0" sx="100000" sy="100000" flip="none" algn="tl"/>
                    </a:blipFill>
                  </a:tcPr>
                </a:tc>
                <a:tc>
                  <a:txBody>
                    <a:bodyPr/>
                    <a:lstStyle/>
                    <a:p>
                      <a:pPr algn="ctr" rtl="1"/>
                      <a:r>
                        <a:rPr lang="ar-EG" sz="4000" b="1" kern="1200" dirty="0" smtClean="0">
                          <a:solidFill>
                            <a:srgbClr val="C00000"/>
                          </a:solidFill>
                          <a:latin typeface="+mn-lt"/>
                          <a:ea typeface="+mn-ea"/>
                          <a:cs typeface="+mn-cs"/>
                        </a:rPr>
                        <a:t>غير منطقي</a:t>
                      </a:r>
                      <a:endParaRPr lang="ar-EG" sz="4000" dirty="0">
                        <a:solidFill>
                          <a:srgbClr val="C00000"/>
                        </a:solidFill>
                      </a:endParaRPr>
                    </a:p>
                  </a:txBody>
                  <a:tcPr>
                    <a:blipFill>
                      <a:blip r:embed="rId5"/>
                      <a:tile tx="0" ty="0" sx="100000" sy="100000" flip="none" algn="tl"/>
                    </a:blipFill>
                  </a:tcPr>
                </a:tc>
              </a:tr>
            </a:tbl>
          </a:graphicData>
        </a:graphic>
      </p:graphicFrame>
      <p:sp>
        <p:nvSpPr>
          <p:cNvPr id="4" name="Rectangle 1"/>
          <p:cNvSpPr>
            <a:spLocks noChangeArrowheads="1"/>
          </p:cNvSpPr>
          <p:nvPr/>
        </p:nvSpPr>
        <p:spPr bwMode="auto">
          <a:xfrm>
            <a:off x="2057400" y="2659063"/>
            <a:ext cx="838200" cy="769937"/>
          </a:xfrm>
          <a:prstGeom prst="rect">
            <a:avLst/>
          </a:prstGeom>
          <a:noFill/>
          <a:ln w="9525">
            <a:noFill/>
            <a:miter lim="800000"/>
            <a:headEnd/>
            <a:tailEnd/>
          </a:ln>
        </p:spPr>
        <p:txBody>
          <a:bodyPr anchor="ctr">
            <a:spAutoFit/>
          </a:bodyPr>
          <a:lstStyle/>
          <a:p>
            <a:pPr algn="ctr"/>
            <a:r>
              <a:rPr lang="ar-EG" sz="4400" b="1">
                <a:solidFill>
                  <a:srgbClr val="660066"/>
                </a:solidFill>
                <a:latin typeface="Calibri" pitchFamily="34" charset="0"/>
              </a:rPr>
              <a:t>√</a:t>
            </a:r>
            <a:endParaRPr lang="ar-EG" sz="4800">
              <a:solidFill>
                <a:srgbClr val="660066"/>
              </a:solidFill>
            </a:endParaRPr>
          </a:p>
        </p:txBody>
      </p:sp>
      <p:sp>
        <p:nvSpPr>
          <p:cNvPr id="5" name="Rectangle 1"/>
          <p:cNvSpPr>
            <a:spLocks noChangeArrowheads="1"/>
          </p:cNvSpPr>
          <p:nvPr/>
        </p:nvSpPr>
        <p:spPr bwMode="auto">
          <a:xfrm>
            <a:off x="609600" y="3733800"/>
            <a:ext cx="838200" cy="769938"/>
          </a:xfrm>
          <a:prstGeom prst="rect">
            <a:avLst/>
          </a:prstGeom>
          <a:noFill/>
          <a:ln w="9525">
            <a:noFill/>
            <a:miter lim="800000"/>
            <a:headEnd/>
            <a:tailEnd/>
          </a:ln>
        </p:spPr>
        <p:txBody>
          <a:bodyPr anchor="ctr">
            <a:spAutoFit/>
          </a:bodyPr>
          <a:lstStyle/>
          <a:p>
            <a:pPr algn="ctr"/>
            <a:r>
              <a:rPr lang="ar-EG" sz="4400" b="1">
                <a:solidFill>
                  <a:srgbClr val="0000FF"/>
                </a:solidFill>
                <a:latin typeface="Calibri" pitchFamily="34" charset="0"/>
              </a:rPr>
              <a:t>√</a:t>
            </a:r>
          </a:p>
        </p:txBody>
      </p:sp>
      <p:sp>
        <p:nvSpPr>
          <p:cNvPr id="6" name="Rectangle 1"/>
          <p:cNvSpPr>
            <a:spLocks noChangeArrowheads="1"/>
          </p:cNvSpPr>
          <p:nvPr/>
        </p:nvSpPr>
        <p:spPr bwMode="auto">
          <a:xfrm>
            <a:off x="609600" y="4800600"/>
            <a:ext cx="838200" cy="769938"/>
          </a:xfrm>
          <a:prstGeom prst="rect">
            <a:avLst/>
          </a:prstGeom>
          <a:noFill/>
          <a:ln w="9525">
            <a:noFill/>
            <a:miter lim="800000"/>
            <a:headEnd/>
            <a:tailEnd/>
          </a:ln>
        </p:spPr>
        <p:txBody>
          <a:bodyPr anchor="ctr">
            <a:spAutoFit/>
          </a:bodyPr>
          <a:lstStyle/>
          <a:p>
            <a:pPr algn="ctr"/>
            <a:r>
              <a:rPr lang="ar-EG" sz="4400" b="1">
                <a:solidFill>
                  <a:srgbClr val="0000FF"/>
                </a:solidFill>
                <a:latin typeface="Calibri" pitchFamily="34" charset="0"/>
              </a:rPr>
              <a:t>√</a:t>
            </a:r>
            <a:endParaRPr lang="ar-EG" sz="48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iterate type="wd">
                                    <p:tmPct val="10000"/>
                                  </p:iterate>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iterate type="wd">
                                    <p:tmPct val="10000"/>
                                  </p:iterate>
                                  <p:childTnLst>
                                    <p:set>
                                      <p:cBhvr>
                                        <p:cTn id="50" dur="1" fill="hold">
                                          <p:stCondLst>
                                            <p:cond delay="0"/>
                                          </p:stCondLst>
                                        </p:cTn>
                                        <p:tgtEl>
                                          <p:spTgt spid="6"/>
                                        </p:tgtEl>
                                        <p:attrNameLst>
                                          <p:attrName>style.visibility</p:attrName>
                                        </p:attrNameLst>
                                      </p:cBhvr>
                                      <p:to>
                                        <p:strVal val="visible"/>
                                      </p:to>
                                    </p:set>
                                    <p:animEffect transition="in" filter="wipe(down)">
                                      <p:cBhvr>
                                        <p:cTn id="51" dur="580">
                                          <p:stCondLst>
                                            <p:cond delay="0"/>
                                          </p:stCondLst>
                                        </p:cTn>
                                        <p:tgtEl>
                                          <p:spTgt spid="6"/>
                                        </p:tgtEl>
                                      </p:cBhvr>
                                    </p:animEffect>
                                    <p:anim calcmode="lin" valueType="num">
                                      <p:cBhvr>
                                        <p:cTn id="5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7" dur="26">
                                          <p:stCondLst>
                                            <p:cond delay="650"/>
                                          </p:stCondLst>
                                        </p:cTn>
                                        <p:tgtEl>
                                          <p:spTgt spid="6"/>
                                        </p:tgtEl>
                                      </p:cBhvr>
                                      <p:to x="100000" y="60000"/>
                                    </p:animScale>
                                    <p:animScale>
                                      <p:cBhvr>
                                        <p:cTn id="58" dur="166" decel="50000">
                                          <p:stCondLst>
                                            <p:cond delay="676"/>
                                          </p:stCondLst>
                                        </p:cTn>
                                        <p:tgtEl>
                                          <p:spTgt spid="6"/>
                                        </p:tgtEl>
                                      </p:cBhvr>
                                      <p:to x="100000" y="100000"/>
                                    </p:animScale>
                                    <p:animScale>
                                      <p:cBhvr>
                                        <p:cTn id="59" dur="26">
                                          <p:stCondLst>
                                            <p:cond delay="1312"/>
                                          </p:stCondLst>
                                        </p:cTn>
                                        <p:tgtEl>
                                          <p:spTgt spid="6"/>
                                        </p:tgtEl>
                                      </p:cBhvr>
                                      <p:to x="100000" y="80000"/>
                                    </p:animScale>
                                    <p:animScale>
                                      <p:cBhvr>
                                        <p:cTn id="60" dur="166" decel="50000">
                                          <p:stCondLst>
                                            <p:cond delay="1338"/>
                                          </p:stCondLst>
                                        </p:cTn>
                                        <p:tgtEl>
                                          <p:spTgt spid="6"/>
                                        </p:tgtEl>
                                      </p:cBhvr>
                                      <p:to x="100000" y="100000"/>
                                    </p:animScale>
                                    <p:animScale>
                                      <p:cBhvr>
                                        <p:cTn id="61" dur="26">
                                          <p:stCondLst>
                                            <p:cond delay="1642"/>
                                          </p:stCondLst>
                                        </p:cTn>
                                        <p:tgtEl>
                                          <p:spTgt spid="6"/>
                                        </p:tgtEl>
                                      </p:cBhvr>
                                      <p:to x="100000" y="90000"/>
                                    </p:animScale>
                                    <p:animScale>
                                      <p:cBhvr>
                                        <p:cTn id="62" dur="166" decel="50000">
                                          <p:stCondLst>
                                            <p:cond delay="1668"/>
                                          </p:stCondLst>
                                        </p:cTn>
                                        <p:tgtEl>
                                          <p:spTgt spid="6"/>
                                        </p:tgtEl>
                                      </p:cBhvr>
                                      <p:to x="100000" y="100000"/>
                                    </p:animScale>
                                    <p:animScale>
                                      <p:cBhvr>
                                        <p:cTn id="63" dur="26">
                                          <p:stCondLst>
                                            <p:cond delay="1808"/>
                                          </p:stCondLst>
                                        </p:cTn>
                                        <p:tgtEl>
                                          <p:spTgt spid="6"/>
                                        </p:tgtEl>
                                      </p:cBhvr>
                                      <p:to x="100000" y="95000"/>
                                    </p:animScale>
                                    <p:animScale>
                                      <p:cBhvr>
                                        <p:cTn id="64" dur="166" decel="50000">
                                          <p:stCondLst>
                                            <p:cond delay="1834"/>
                                          </p:stCondLst>
                                        </p:cTn>
                                        <p:tgtEl>
                                          <p:spTgt spid="6"/>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667000"/>
          <a:ext cx="8610600" cy="1645920"/>
        </p:xfrm>
        <a:graphic>
          <a:graphicData uri="http://schemas.openxmlformats.org/drawingml/2006/table">
            <a:tbl>
              <a:tblPr rtl="1" firstRow="1" bandRow="1">
                <a:tableStyleId>{5C22544A-7EE6-4342-B048-85BDC9FD1C3A}</a:tableStyleId>
              </a:tblPr>
              <a:tblGrid>
                <a:gridCol w="5718314"/>
                <a:gridCol w="1494182"/>
                <a:gridCol w="1398104"/>
              </a:tblGrid>
              <a:tr h="370840">
                <a:tc>
                  <a:txBody>
                    <a:bodyPr/>
                    <a:lstStyle/>
                    <a:p>
                      <a:pPr algn="ctr" rtl="1"/>
                      <a:r>
                        <a:rPr lang="ar-EG" sz="3200" b="1" kern="1200" dirty="0" smtClean="0">
                          <a:solidFill>
                            <a:srgbClr val="0000FF"/>
                          </a:solidFill>
                          <a:latin typeface="+mn-lt"/>
                          <a:ea typeface="+mn-ea"/>
                          <a:cs typeface="+mn-cs"/>
                        </a:rPr>
                        <a:t>7. استخدام المياه النقية في المسابح </a:t>
                      </a:r>
                      <a:endParaRPr lang="ar-EG" sz="4800" dirty="0">
                        <a:solidFill>
                          <a:srgbClr val="0000FF"/>
                        </a:solidFill>
                      </a:endParaRPr>
                    </a:p>
                  </a:txBody>
                  <a:tcPr>
                    <a:blipFill>
                      <a:blip r:embed="rId4"/>
                      <a:tile tx="0" ty="0" sx="100000" sy="100000" flip="none" algn="tl"/>
                    </a:blipFill>
                  </a:tcPr>
                </a:tc>
                <a:tc>
                  <a:txBody>
                    <a:bodyPr/>
                    <a:lstStyle/>
                    <a:p>
                      <a:pPr algn="ctr" rtl="1"/>
                      <a:r>
                        <a:rPr lang="ar-EG" sz="3200" b="1" kern="1200" dirty="0" smtClean="0">
                          <a:solidFill>
                            <a:srgbClr val="0000FF"/>
                          </a:solidFill>
                          <a:latin typeface="+mn-lt"/>
                          <a:ea typeface="+mn-ea"/>
                          <a:cs typeface="+mn-cs"/>
                        </a:rPr>
                        <a:t>(        )</a:t>
                      </a:r>
                      <a:endParaRPr lang="ar-EG" sz="3200" dirty="0">
                        <a:solidFill>
                          <a:srgbClr val="0000FF"/>
                        </a:solidFill>
                      </a:endParaRPr>
                    </a:p>
                  </a:txBody>
                  <a:tcPr>
                    <a:blipFill>
                      <a:blip r:embed="rId4"/>
                      <a:tile tx="0" ty="0" sx="100000" sy="100000" flip="none" algn="tl"/>
                    </a:blipFill>
                  </a:tcPr>
                </a:tc>
                <a:tc>
                  <a:txBody>
                    <a:bodyPr/>
                    <a:lstStyle/>
                    <a:p>
                      <a:pPr algn="ctr" rtl="1"/>
                      <a:r>
                        <a:rPr lang="ar-EG" sz="3200" b="1" kern="1200" dirty="0" smtClean="0">
                          <a:solidFill>
                            <a:srgbClr val="0000FF"/>
                          </a:solidFill>
                          <a:latin typeface="+mn-lt"/>
                          <a:ea typeface="+mn-ea"/>
                          <a:cs typeface="+mn-cs"/>
                        </a:rPr>
                        <a:t>(        )</a:t>
                      </a:r>
                      <a:endParaRPr lang="ar-EG" sz="3200" dirty="0">
                        <a:solidFill>
                          <a:srgbClr val="0000FF"/>
                        </a:solidFill>
                      </a:endParaRPr>
                    </a:p>
                  </a:txBody>
                  <a:tcPr>
                    <a:blipFill>
                      <a:blip r:embed="rId4"/>
                      <a:tile tx="0" ty="0" sx="100000" sy="100000" flip="none" algn="tl"/>
                    </a:blipFill>
                  </a:tcPr>
                </a:tc>
              </a:tr>
              <a:tr h="370840">
                <a:tc>
                  <a:txBody>
                    <a:bodyPr/>
                    <a:lstStyle/>
                    <a:p>
                      <a:pPr algn="ctr" rtl="1"/>
                      <a:r>
                        <a:rPr lang="ar-EG" sz="3200" b="1" kern="1200" dirty="0" smtClean="0">
                          <a:solidFill>
                            <a:srgbClr val="0000FF"/>
                          </a:solidFill>
                          <a:latin typeface="+mn-lt"/>
                          <a:ea typeface="+mn-ea"/>
                          <a:cs typeface="+mn-cs"/>
                        </a:rPr>
                        <a:t>8. تعليم الأطفال إصدار صرخة إنقاذ أو تنبيه لحالات الغرق </a:t>
                      </a:r>
                      <a:endParaRPr lang="ar-EG" sz="6600" dirty="0">
                        <a:solidFill>
                          <a:srgbClr val="0000FF"/>
                        </a:solidFill>
                      </a:endParaRPr>
                    </a:p>
                  </a:txBody>
                  <a:tcPr>
                    <a:blipFill>
                      <a:blip r:embed="rId4"/>
                      <a:tile tx="0" ty="0" sx="100000" sy="100000" flip="none" algn="tl"/>
                    </a:blipFill>
                  </a:tcPr>
                </a:tc>
                <a:tc>
                  <a:txBody>
                    <a:bodyPr/>
                    <a:lstStyle/>
                    <a:p>
                      <a:pPr algn="ctr" rtl="1"/>
                      <a:r>
                        <a:rPr lang="ar-EG" sz="3200" b="1" kern="1200" dirty="0" smtClean="0">
                          <a:solidFill>
                            <a:srgbClr val="0000FF"/>
                          </a:solidFill>
                          <a:latin typeface="+mn-lt"/>
                          <a:ea typeface="+mn-ea"/>
                          <a:cs typeface="+mn-cs"/>
                        </a:rPr>
                        <a:t>(        )</a:t>
                      </a:r>
                      <a:endParaRPr lang="ar-EG" sz="4800" dirty="0">
                        <a:solidFill>
                          <a:srgbClr val="0000FF"/>
                        </a:solidFill>
                      </a:endParaRPr>
                    </a:p>
                  </a:txBody>
                  <a:tcPr>
                    <a:blipFill>
                      <a:blip r:embed="rId4"/>
                      <a:tile tx="0" ty="0" sx="100000" sy="100000" flip="none" algn="tl"/>
                    </a:blipFill>
                  </a:tcPr>
                </a:tc>
                <a:tc>
                  <a:txBody>
                    <a:bodyPr/>
                    <a:lstStyle/>
                    <a:p>
                      <a:pPr algn="ctr" rtl="1"/>
                      <a:r>
                        <a:rPr lang="ar-EG" sz="3200" b="1" kern="1200" dirty="0" smtClean="0">
                          <a:solidFill>
                            <a:srgbClr val="0000FF"/>
                          </a:solidFill>
                          <a:latin typeface="+mn-lt"/>
                          <a:ea typeface="+mn-ea"/>
                          <a:cs typeface="+mn-cs"/>
                        </a:rPr>
                        <a:t>(        )</a:t>
                      </a:r>
                      <a:endParaRPr lang="ar-EG" sz="4800" dirty="0">
                        <a:solidFill>
                          <a:srgbClr val="0000FF"/>
                        </a:solidFill>
                      </a:endParaRPr>
                    </a:p>
                  </a:txBody>
                  <a:tcPr>
                    <a:blipFill>
                      <a:blip r:embed="rId4"/>
                      <a:tile tx="0" ty="0" sx="100000" sy="100000" flip="none" algn="tl"/>
                    </a:blipFill>
                  </a:tcPr>
                </a:tc>
              </a:tr>
            </a:tbl>
          </a:graphicData>
        </a:graphic>
      </p:graphicFrame>
      <p:graphicFrame>
        <p:nvGraphicFramePr>
          <p:cNvPr id="3" name="Table 2"/>
          <p:cNvGraphicFramePr>
            <a:graphicFrameLocks noGrp="1"/>
          </p:cNvGraphicFramePr>
          <p:nvPr/>
        </p:nvGraphicFramePr>
        <p:xfrm>
          <a:off x="304800" y="1279525"/>
          <a:ext cx="8610600" cy="1310640"/>
        </p:xfrm>
        <a:graphic>
          <a:graphicData uri="http://schemas.openxmlformats.org/drawingml/2006/table">
            <a:tbl>
              <a:tblPr rtl="1" firstRow="1" bandRow="1">
                <a:tableStyleId>{5C22544A-7EE6-4342-B048-85BDC9FD1C3A}</a:tableStyleId>
              </a:tblPr>
              <a:tblGrid>
                <a:gridCol w="5706673"/>
                <a:gridCol w="1480632"/>
                <a:gridCol w="1423295"/>
              </a:tblGrid>
              <a:tr h="370840">
                <a:tc>
                  <a:txBody>
                    <a:bodyPr/>
                    <a:lstStyle/>
                    <a:p>
                      <a:pPr algn="ctr" rtl="1"/>
                      <a:endParaRPr lang="ar-EG" sz="4000" b="1" kern="1200" dirty="0" smtClean="0">
                        <a:solidFill>
                          <a:srgbClr val="C00000"/>
                        </a:solidFill>
                        <a:latin typeface="+mn-lt"/>
                        <a:ea typeface="+mn-ea"/>
                        <a:cs typeface="+mn-cs"/>
                      </a:endParaRPr>
                    </a:p>
                    <a:p>
                      <a:pPr algn="ctr" rtl="1"/>
                      <a:r>
                        <a:rPr lang="ar-EG" sz="4000" b="1" kern="1200" dirty="0" smtClean="0">
                          <a:solidFill>
                            <a:srgbClr val="C00000"/>
                          </a:solidFill>
                          <a:latin typeface="+mn-lt"/>
                          <a:ea typeface="+mn-ea"/>
                          <a:cs typeface="+mn-cs"/>
                        </a:rPr>
                        <a:t>الاحتياطات المقترحة </a:t>
                      </a:r>
                      <a:endParaRPr lang="ar-EG" sz="4000" dirty="0">
                        <a:solidFill>
                          <a:srgbClr val="C00000"/>
                        </a:solidFill>
                      </a:endParaRPr>
                    </a:p>
                  </a:txBody>
                  <a:tcPr>
                    <a:blipFill>
                      <a:blip r:embed="rId5"/>
                      <a:tile tx="0" ty="0" sx="100000" sy="100000" flip="none" algn="tl"/>
                    </a:blipFill>
                  </a:tcPr>
                </a:tc>
                <a:tc>
                  <a:txBody>
                    <a:bodyPr/>
                    <a:lstStyle/>
                    <a:p>
                      <a:pPr algn="ctr" rtl="1"/>
                      <a:endParaRPr lang="ar-EG" sz="4000" b="1" kern="1200" dirty="0" smtClean="0">
                        <a:solidFill>
                          <a:srgbClr val="C00000"/>
                        </a:solidFill>
                        <a:latin typeface="+mn-lt"/>
                        <a:ea typeface="+mn-ea"/>
                        <a:cs typeface="+mn-cs"/>
                      </a:endParaRPr>
                    </a:p>
                    <a:p>
                      <a:pPr algn="ctr" rtl="1"/>
                      <a:r>
                        <a:rPr lang="ar-EG" sz="4000" b="1" kern="1200" dirty="0" smtClean="0">
                          <a:solidFill>
                            <a:srgbClr val="C00000"/>
                          </a:solidFill>
                          <a:latin typeface="+mn-lt"/>
                          <a:ea typeface="+mn-ea"/>
                          <a:cs typeface="+mn-cs"/>
                        </a:rPr>
                        <a:t>منطقي</a:t>
                      </a:r>
                      <a:endParaRPr lang="ar-EG" sz="4000" dirty="0">
                        <a:solidFill>
                          <a:srgbClr val="C00000"/>
                        </a:solidFill>
                      </a:endParaRPr>
                    </a:p>
                  </a:txBody>
                  <a:tcPr>
                    <a:blipFill>
                      <a:blip r:embed="rId5"/>
                      <a:tile tx="0" ty="0" sx="100000" sy="100000" flip="none" algn="tl"/>
                    </a:blipFill>
                  </a:tcPr>
                </a:tc>
                <a:tc>
                  <a:txBody>
                    <a:bodyPr/>
                    <a:lstStyle/>
                    <a:p>
                      <a:pPr algn="ctr" rtl="1"/>
                      <a:r>
                        <a:rPr lang="ar-EG" sz="4000" b="1" kern="1200" dirty="0" smtClean="0">
                          <a:solidFill>
                            <a:srgbClr val="C00000"/>
                          </a:solidFill>
                          <a:latin typeface="+mn-lt"/>
                          <a:ea typeface="+mn-ea"/>
                          <a:cs typeface="+mn-cs"/>
                        </a:rPr>
                        <a:t>غير منطقي</a:t>
                      </a:r>
                      <a:endParaRPr lang="ar-EG" sz="4000" dirty="0">
                        <a:solidFill>
                          <a:srgbClr val="C00000"/>
                        </a:solidFill>
                      </a:endParaRPr>
                    </a:p>
                  </a:txBody>
                  <a:tcPr>
                    <a:blipFill>
                      <a:blip r:embed="rId5"/>
                      <a:tile tx="0" ty="0" sx="100000" sy="100000" flip="none" algn="tl"/>
                    </a:blipFill>
                  </a:tcPr>
                </a:tc>
              </a:tr>
            </a:tbl>
          </a:graphicData>
        </a:graphic>
      </p:graphicFrame>
      <p:sp>
        <p:nvSpPr>
          <p:cNvPr id="4" name="Rectangle 1"/>
          <p:cNvSpPr>
            <a:spLocks noChangeArrowheads="1"/>
          </p:cNvSpPr>
          <p:nvPr/>
        </p:nvSpPr>
        <p:spPr bwMode="auto">
          <a:xfrm>
            <a:off x="2057400" y="2514600"/>
            <a:ext cx="838200" cy="769938"/>
          </a:xfrm>
          <a:prstGeom prst="rect">
            <a:avLst/>
          </a:prstGeom>
          <a:noFill/>
          <a:ln w="9525">
            <a:noFill/>
            <a:miter lim="800000"/>
            <a:headEnd/>
            <a:tailEnd/>
          </a:ln>
        </p:spPr>
        <p:txBody>
          <a:bodyPr anchor="ctr">
            <a:spAutoFit/>
          </a:bodyPr>
          <a:lstStyle/>
          <a:p>
            <a:pPr algn="ctr"/>
            <a:r>
              <a:rPr lang="ar-EG" sz="4400" b="1">
                <a:solidFill>
                  <a:srgbClr val="660066"/>
                </a:solidFill>
                <a:latin typeface="Calibri" pitchFamily="34" charset="0"/>
              </a:rPr>
              <a:t>√</a:t>
            </a:r>
            <a:endParaRPr lang="ar-EG" sz="4800">
              <a:solidFill>
                <a:srgbClr val="660066"/>
              </a:solidFill>
            </a:endParaRPr>
          </a:p>
        </p:txBody>
      </p:sp>
      <p:sp>
        <p:nvSpPr>
          <p:cNvPr id="5" name="Rectangle 1"/>
          <p:cNvSpPr>
            <a:spLocks noChangeArrowheads="1"/>
          </p:cNvSpPr>
          <p:nvPr/>
        </p:nvSpPr>
        <p:spPr bwMode="auto">
          <a:xfrm>
            <a:off x="2057400" y="3200400"/>
            <a:ext cx="838200" cy="769938"/>
          </a:xfrm>
          <a:prstGeom prst="rect">
            <a:avLst/>
          </a:prstGeom>
          <a:noFill/>
          <a:ln w="9525">
            <a:noFill/>
            <a:miter lim="800000"/>
            <a:headEnd/>
            <a:tailEnd/>
          </a:ln>
        </p:spPr>
        <p:txBody>
          <a:bodyPr anchor="ctr">
            <a:spAutoFit/>
          </a:bodyPr>
          <a:lstStyle/>
          <a:p>
            <a:pPr algn="ctr"/>
            <a:r>
              <a:rPr lang="ar-EG" sz="4400" b="1">
                <a:solidFill>
                  <a:srgbClr val="660066"/>
                </a:solidFill>
                <a:latin typeface="Calibri" pitchFamily="34" charset="0"/>
              </a:rPr>
              <a:t>√</a:t>
            </a:r>
            <a:endParaRPr lang="ar-EG" sz="480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voltage.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iterate type="wd">
                                    <p:tmPct val="10000"/>
                                  </p:iterate>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9613" y="533400"/>
            <a:ext cx="7900987" cy="5943600"/>
            <a:chOff x="4931936" y="1580092"/>
            <a:chExt cx="2590800" cy="1073150"/>
          </a:xfrm>
        </p:grpSpPr>
        <p:sp>
          <p:nvSpPr>
            <p:cNvPr id="3" name="Rounded Rectangle 2"/>
            <p:cNvSpPr/>
            <p:nvPr/>
          </p:nvSpPr>
          <p:spPr>
            <a:xfrm>
              <a:off x="4931936" y="1676400"/>
              <a:ext cx="2590800" cy="976842"/>
            </a:xfrm>
            <a:prstGeom prst="roundRect">
              <a:avLst>
                <a:gd name="adj" fmla="val 5175"/>
              </a:avLst>
            </a:prstGeom>
            <a:blipFill>
              <a:blip r:embed="rId4" cstate="print"/>
              <a:stretch>
                <a:fillRect/>
              </a:stretch>
            </a:blipFill>
            <a:ln>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4" name="Cloud 3"/>
            <p:cNvSpPr/>
            <p:nvPr/>
          </p:nvSpPr>
          <p:spPr>
            <a:xfrm>
              <a:off x="6573301" y="1580092"/>
              <a:ext cx="949435" cy="426508"/>
            </a:xfrm>
            <a:prstGeom prst="cloud">
              <a:avLst/>
            </a:prstGeom>
            <a:blipFill>
              <a:blip r:embed="rId5" cstate="print">
                <a:lum bright="-14000" contrast="43000"/>
              </a:blip>
              <a:stretch>
                <a:fillRect/>
              </a:stretch>
            </a:blip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8204" name="TextBox 4"/>
            <p:cNvSpPr txBox="1">
              <a:spLocks noChangeArrowheads="1"/>
            </p:cNvSpPr>
            <p:nvPr/>
          </p:nvSpPr>
          <p:spPr bwMode="auto">
            <a:xfrm>
              <a:off x="5773775" y="1902854"/>
              <a:ext cx="949436" cy="200055"/>
            </a:xfrm>
            <a:prstGeom prst="rect">
              <a:avLst/>
            </a:prstGeom>
            <a:noFill/>
            <a:ln w="9525">
              <a:noFill/>
              <a:miter lim="800000"/>
              <a:headEnd/>
              <a:tailEnd/>
            </a:ln>
          </p:spPr>
          <p:txBody>
            <a:bodyPr>
              <a:spAutoFit/>
            </a:bodyPr>
            <a:lstStyle/>
            <a:p>
              <a:pPr algn="ctr"/>
              <a:r>
                <a:rPr lang="ar-EG" sz="6600" b="1" u="sng">
                  <a:solidFill>
                    <a:srgbClr val="C00000"/>
                  </a:solidFill>
                  <a:latin typeface="Calibri" pitchFamily="34" charset="0"/>
                </a:rPr>
                <a:t>تذكري</a:t>
              </a:r>
              <a:endParaRPr lang="en-US" sz="6600" u="sng">
                <a:solidFill>
                  <a:srgbClr val="C00000"/>
                </a:solidFill>
                <a:latin typeface="Calibri" pitchFamily="34" charset="0"/>
              </a:endParaRPr>
            </a:p>
          </p:txBody>
        </p:sp>
      </p:grpSp>
      <p:sp>
        <p:nvSpPr>
          <p:cNvPr id="6" name="TextBox 5"/>
          <p:cNvSpPr txBox="1"/>
          <p:nvPr/>
        </p:nvSpPr>
        <p:spPr>
          <a:xfrm>
            <a:off x="2057400" y="3352800"/>
            <a:ext cx="5334000" cy="1938992"/>
          </a:xfrm>
          <a:prstGeom prst="rect">
            <a:avLst/>
          </a:prstGeom>
          <a:noFill/>
          <a:effectLst>
            <a:softEdge rad="127000"/>
          </a:effectLst>
        </p:spPr>
        <p:txBody>
          <a:bodyPr rtlCol="1">
            <a:spAutoFit/>
          </a:bodyPr>
          <a:lstStyle/>
          <a:p>
            <a:pPr algn="ctr" fontAlgn="auto">
              <a:spcBef>
                <a:spcPts val="0"/>
              </a:spcBef>
              <a:spcAft>
                <a:spcPts val="0"/>
              </a:spcAft>
              <a:defRPr/>
            </a:pPr>
            <a:r>
              <a:rPr lang="ar-EG" sz="4000" b="1" dirty="0">
                <a:latin typeface="+mn-lt"/>
                <a:cs typeface="+mn-cs"/>
              </a:rPr>
              <a:t>أن بعض حالات الغرق للأطفال الصغار سببها حوض الاستحمام في دورات المياه.</a:t>
            </a:r>
            <a:endParaRPr lang="en-US" sz="40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0622 - high pitched boing.wav"/>
                                        </p:tgtEl>
                                      </p:cMediaNode>
                                    </p:audio>
                                  </p:sub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
                                            </p:cond>
                                          </p:stCondLst>
                                          <p:endCondLst>
                                            <p:cond evt="onStopAudio" delay="0">
                                              <p:tgtEl>
                                                <p:sldTgt/>
                                              </p:tgtEl>
                                            </p:cond>
                                          </p:endCondLst>
                                        </p:cTn>
                                        <p:tgtEl>
                                          <p:sndTgt r:embed="rId3" name="0282 - chimes bells gong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810000" y="685800"/>
            <a:ext cx="5105400" cy="990600"/>
            <a:chOff x="228600" y="2377141"/>
            <a:chExt cx="8610600" cy="4099860"/>
          </a:xfrm>
        </p:grpSpPr>
        <p:sp>
          <p:nvSpPr>
            <p:cNvPr id="3" name="Round Same Side Corner Rectangle 2"/>
            <p:cNvSpPr/>
            <p:nvPr/>
          </p:nvSpPr>
          <p:spPr>
            <a:xfrm>
              <a:off x="228600" y="2377141"/>
              <a:ext cx="8610600" cy="4099860"/>
            </a:xfrm>
            <a:prstGeom prst="round2SameRect">
              <a:avLst>
                <a:gd name="adj1" fmla="val 15886"/>
                <a:gd name="adj2" fmla="val 50000"/>
              </a:avLst>
            </a:prstGeom>
            <a:blipFill>
              <a:blip r:embed="rId5" cstate="print"/>
              <a:tile tx="0" ty="0" sx="100000" sy="100000" flip="none" algn="tl"/>
            </a:blipFill>
            <a:ln w="98425" cmpd="dbl">
              <a:solidFill>
                <a:srgbClr val="00B0F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9233" name="Rectangle 3"/>
            <p:cNvSpPr>
              <a:spLocks noChangeArrowheads="1"/>
            </p:cNvSpPr>
            <p:nvPr/>
          </p:nvSpPr>
          <p:spPr bwMode="auto">
            <a:xfrm>
              <a:off x="1089660" y="3052414"/>
              <a:ext cx="6947539" cy="3184538"/>
            </a:xfrm>
            <a:prstGeom prst="rect">
              <a:avLst/>
            </a:prstGeom>
            <a:noFill/>
            <a:ln w="9525">
              <a:noFill/>
              <a:miter lim="800000"/>
              <a:headEnd/>
              <a:tailEnd/>
            </a:ln>
          </p:spPr>
          <p:txBody>
            <a:bodyPr>
              <a:spAutoFit/>
            </a:bodyPr>
            <a:lstStyle/>
            <a:p>
              <a:pPr algn="ctr"/>
              <a:r>
                <a:rPr lang="ar-EG" sz="4400" b="1">
                  <a:latin typeface="Calibri" pitchFamily="34" charset="0"/>
                </a:rPr>
                <a:t>كيفية إسعاف الغريق</a:t>
              </a:r>
              <a:endParaRPr lang="en-US" sz="4400">
                <a:latin typeface="Calibri" pitchFamily="34" charset="0"/>
              </a:endParaRPr>
            </a:p>
          </p:txBody>
        </p:sp>
      </p:grpSp>
      <p:grpSp>
        <p:nvGrpSpPr>
          <p:cNvPr id="4" name="Group 4"/>
          <p:cNvGrpSpPr>
            <a:grpSpLocks/>
          </p:cNvGrpSpPr>
          <p:nvPr/>
        </p:nvGrpSpPr>
        <p:grpSpPr bwMode="auto">
          <a:xfrm>
            <a:off x="7620000" y="2667000"/>
            <a:ext cx="933450" cy="995363"/>
            <a:chOff x="7620000" y="2667000"/>
            <a:chExt cx="933258" cy="995363"/>
          </a:xfrm>
        </p:grpSpPr>
        <p:pic>
          <p:nvPicPr>
            <p:cNvPr id="6" name="Picture 2"/>
            <p:cNvPicPr>
              <a:picLocks noChangeAspect="1" noChangeArrowheads="1"/>
            </p:cNvPicPr>
            <p:nvPr/>
          </p:nvPicPr>
          <p:blipFill>
            <a:blip r:embed="rId6"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9231" name="TextBox 6"/>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1</a:t>
              </a:r>
            </a:p>
          </p:txBody>
        </p:sp>
      </p:grpSp>
      <p:grpSp>
        <p:nvGrpSpPr>
          <p:cNvPr id="5" name="Group 15"/>
          <p:cNvGrpSpPr>
            <a:grpSpLocks/>
          </p:cNvGrpSpPr>
          <p:nvPr/>
        </p:nvGrpSpPr>
        <p:grpSpPr bwMode="auto">
          <a:xfrm>
            <a:off x="304800" y="2819400"/>
            <a:ext cx="7239000" cy="1371600"/>
            <a:chOff x="278142" y="-3517363"/>
            <a:chExt cx="8502795" cy="12048719"/>
          </a:xfrm>
        </p:grpSpPr>
        <p:sp>
          <p:nvSpPr>
            <p:cNvPr id="9" name="Snip Diagonal Corner Rectangle 8"/>
            <p:cNvSpPr/>
            <p:nvPr/>
          </p:nvSpPr>
          <p:spPr>
            <a:xfrm>
              <a:off x="278142" y="-3517363"/>
              <a:ext cx="8502795" cy="12048719"/>
            </a:xfrm>
            <a:prstGeom prst="snip2DiagRect">
              <a:avLst/>
            </a:prstGeom>
            <a:blipFill>
              <a:blip r:embed="rId7" cstate="print"/>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9229" name="Rectangle 9"/>
            <p:cNvSpPr>
              <a:spLocks noChangeArrowheads="1"/>
            </p:cNvSpPr>
            <p:nvPr/>
          </p:nvSpPr>
          <p:spPr bwMode="auto">
            <a:xfrm>
              <a:off x="636154" y="-2847990"/>
              <a:ext cx="7864088" cy="10544202"/>
            </a:xfrm>
            <a:prstGeom prst="rect">
              <a:avLst/>
            </a:prstGeom>
            <a:noFill/>
            <a:ln w="9525">
              <a:noFill/>
              <a:miter lim="800000"/>
              <a:headEnd/>
              <a:tailEnd/>
            </a:ln>
          </p:spPr>
          <p:txBody>
            <a:bodyPr>
              <a:spAutoFit/>
            </a:bodyPr>
            <a:lstStyle/>
            <a:p>
              <a:pPr algn="ctr"/>
              <a:r>
                <a:rPr lang="ar-EG" sz="3600" b="1">
                  <a:latin typeface="Calibri" pitchFamily="34" charset="0"/>
                </a:rPr>
                <a:t>إذا لم يفقد الغريق وعيه يرمى إليه طوق النجاة أو أي حبل أو عصاه:؛ ليمسك بها.</a:t>
              </a:r>
              <a:endParaRPr lang="en-US" sz="3600">
                <a:latin typeface="Calibri" pitchFamily="34" charset="0"/>
              </a:endParaRPr>
            </a:p>
          </p:txBody>
        </p:sp>
      </p:grpSp>
      <p:grpSp>
        <p:nvGrpSpPr>
          <p:cNvPr id="7" name="Group 16"/>
          <p:cNvGrpSpPr>
            <a:grpSpLocks/>
          </p:cNvGrpSpPr>
          <p:nvPr/>
        </p:nvGrpSpPr>
        <p:grpSpPr bwMode="auto">
          <a:xfrm>
            <a:off x="7620000" y="4724400"/>
            <a:ext cx="933450" cy="995363"/>
            <a:chOff x="7620000" y="2667000"/>
            <a:chExt cx="933258" cy="995363"/>
          </a:xfrm>
        </p:grpSpPr>
        <p:pic>
          <p:nvPicPr>
            <p:cNvPr id="18" name="Picture 2"/>
            <p:cNvPicPr>
              <a:picLocks noChangeAspect="1" noChangeArrowheads="1"/>
            </p:cNvPicPr>
            <p:nvPr/>
          </p:nvPicPr>
          <p:blipFill>
            <a:blip r:embed="rId6"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9227" name="TextBox 18"/>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2</a:t>
              </a:r>
            </a:p>
          </p:txBody>
        </p:sp>
      </p:grpSp>
      <p:grpSp>
        <p:nvGrpSpPr>
          <p:cNvPr id="8" name="Group 15"/>
          <p:cNvGrpSpPr>
            <a:grpSpLocks/>
          </p:cNvGrpSpPr>
          <p:nvPr/>
        </p:nvGrpSpPr>
        <p:grpSpPr bwMode="auto">
          <a:xfrm>
            <a:off x="304800" y="4800600"/>
            <a:ext cx="7239000" cy="1616075"/>
            <a:chOff x="278142" y="-4186736"/>
            <a:chExt cx="8502795" cy="12718092"/>
          </a:xfrm>
        </p:grpSpPr>
        <p:sp>
          <p:nvSpPr>
            <p:cNvPr id="21" name="Snip Diagonal Corner Rectangle 20"/>
            <p:cNvSpPr/>
            <p:nvPr/>
          </p:nvSpPr>
          <p:spPr>
            <a:xfrm>
              <a:off x="278142" y="-3517363"/>
              <a:ext cx="8502795" cy="12048719"/>
            </a:xfrm>
            <a:prstGeom prst="snip2DiagRect">
              <a:avLst/>
            </a:prstGeom>
            <a:blipFill>
              <a:blip r:embed="rId7" cstate="print">
                <a:duotone>
                  <a:schemeClr val="accent3">
                    <a:shade val="45000"/>
                    <a:satMod val="135000"/>
                  </a:schemeClr>
                  <a:prstClr val="white"/>
                </a:duotone>
                <a:lum bright="-11000" contrast="38000"/>
              </a:blip>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9225" name="Rectangle 21"/>
            <p:cNvSpPr>
              <a:spLocks noChangeArrowheads="1"/>
            </p:cNvSpPr>
            <p:nvPr/>
          </p:nvSpPr>
          <p:spPr bwMode="auto">
            <a:xfrm>
              <a:off x="278142" y="-4186736"/>
              <a:ext cx="8502795" cy="12349283"/>
            </a:xfrm>
            <a:prstGeom prst="rect">
              <a:avLst/>
            </a:prstGeom>
            <a:noFill/>
            <a:ln w="9525">
              <a:noFill/>
              <a:miter lim="800000"/>
              <a:headEnd/>
              <a:tailEnd/>
            </a:ln>
          </p:spPr>
          <p:txBody>
            <a:bodyPr>
              <a:spAutoFit/>
            </a:bodyPr>
            <a:lstStyle/>
            <a:p>
              <a:pPr algn="ctr"/>
              <a:r>
                <a:rPr lang="ar-EG" sz="3200" b="1">
                  <a:latin typeface="Calibri" pitchFamily="34" charset="0"/>
                </a:rPr>
                <a:t>يرفع الغريق من الماء والمسعف ممسك به من الخلف . </a:t>
              </a:r>
              <a:r>
                <a:rPr lang="ar-EG" sz="3200" b="1">
                  <a:solidFill>
                    <a:srgbClr val="C00000"/>
                  </a:solidFill>
                  <a:latin typeface="Calibri" pitchFamily="34" charset="0"/>
                </a:rPr>
                <a:t>عللي؟ </a:t>
              </a:r>
              <a:r>
                <a:rPr lang="ar-EG" sz="3200" b="1">
                  <a:latin typeface="Calibri" pitchFamily="34" charset="0"/>
                </a:rPr>
                <a:t>مع محاولة عدم ثني رقبته أو جسده فربما يكون لديه كسر.</a:t>
              </a:r>
              <a:endParaRPr lang="en-US" sz="3200">
                <a:latin typeface="Calibri" pitchFamily="34" charset="0"/>
              </a:endParaRPr>
            </a:p>
          </p:txBody>
        </p:sp>
      </p:grpSp>
      <p:pic>
        <p:nvPicPr>
          <p:cNvPr id="1026" name="Picture 2">
            <a:hlinkClick r:id="rId8" action="ppaction://hlinkfile"/>
          </p:cNvPr>
          <p:cNvPicPr>
            <a:picLocks noChangeAspect="1" noChangeArrowheads="1"/>
          </p:cNvPicPr>
          <p:nvPr/>
        </p:nvPicPr>
        <p:blipFill>
          <a:blip r:embed="rId9" cstate="print">
            <a:lum bright="-9000" contrast="31000"/>
          </a:blip>
          <a:srcRect/>
          <a:stretch>
            <a:fillRect/>
          </a:stretch>
        </p:blipFill>
        <p:spPr bwMode="auto">
          <a:xfrm>
            <a:off x="381000" y="533400"/>
            <a:ext cx="3238500" cy="20764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5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Scale>
                                      <p:cBhvr>
                                        <p:cTn id="10"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1026"/>
                                        </p:tgtEl>
                                        <p:attrNameLst>
                                          <p:attrName>ppt_x</p:attrName>
                                          <p:attrName>ppt_y</p:attrName>
                                        </p:attrNameLst>
                                      </p:cBhvr>
                                    </p:animMotion>
                                    <p:animEffect transition="in" filter="fade">
                                      <p:cBhvr>
                                        <p:cTn id="12" dur="1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arrow.wav"/>
                                        </p:tgtEl>
                                      </p:cMediaNode>
                                    </p:audio>
                                  </p:subTnLst>
                                </p:cTn>
                              </p:par>
                              <p:par>
                                <p:cTn id="18" presetID="53"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3" name="arrow.wav"/>
                                        </p:tgtEl>
                                      </p:cMediaNode>
                                    </p:audio>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par>
                                <p:cTn id="28" presetID="53"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Effect transition="in" filter="fade">
                                      <p:cBhvr>
                                        <p:cTn id="32"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4"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753350" y="517525"/>
            <a:ext cx="933450" cy="995363"/>
            <a:chOff x="7620000" y="2667000"/>
            <a:chExt cx="933258" cy="995363"/>
          </a:xfrm>
        </p:grpSpPr>
        <p:pic>
          <p:nvPicPr>
            <p:cNvPr id="3"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10259" name="TextBox 3"/>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3</a:t>
              </a:r>
            </a:p>
          </p:txBody>
        </p:sp>
      </p:grpSp>
      <p:grpSp>
        <p:nvGrpSpPr>
          <p:cNvPr id="4" name="Group 15"/>
          <p:cNvGrpSpPr>
            <a:grpSpLocks/>
          </p:cNvGrpSpPr>
          <p:nvPr/>
        </p:nvGrpSpPr>
        <p:grpSpPr bwMode="auto">
          <a:xfrm>
            <a:off x="438150" y="669925"/>
            <a:ext cx="7239000" cy="1371600"/>
            <a:chOff x="278142" y="-3517363"/>
            <a:chExt cx="8502795" cy="12048719"/>
          </a:xfrm>
        </p:grpSpPr>
        <p:sp>
          <p:nvSpPr>
            <p:cNvPr id="6" name="Snip Diagonal Corner Rectangle 5"/>
            <p:cNvSpPr/>
            <p:nvPr/>
          </p:nvSpPr>
          <p:spPr>
            <a:xfrm>
              <a:off x="278142" y="-3517363"/>
              <a:ext cx="8502795" cy="12048719"/>
            </a:xfrm>
            <a:prstGeom prst="snip2DiagRect">
              <a:avLst/>
            </a:prstGeom>
            <a:blipFill>
              <a:blip r:embed="rId6" cstate="print">
                <a:duotone>
                  <a:schemeClr val="accent2">
                    <a:shade val="45000"/>
                    <a:satMod val="135000"/>
                  </a:schemeClr>
                  <a:prstClr val="white"/>
                </a:duotone>
              </a:blip>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0257" name="Rectangle 6"/>
            <p:cNvSpPr>
              <a:spLocks noChangeArrowheads="1"/>
            </p:cNvSpPr>
            <p:nvPr/>
          </p:nvSpPr>
          <p:spPr bwMode="auto">
            <a:xfrm>
              <a:off x="636154" y="-696350"/>
              <a:ext cx="7864088" cy="5677647"/>
            </a:xfrm>
            <a:prstGeom prst="rect">
              <a:avLst/>
            </a:prstGeom>
            <a:noFill/>
            <a:ln w="9525">
              <a:noFill/>
              <a:miter lim="800000"/>
              <a:headEnd/>
              <a:tailEnd/>
            </a:ln>
          </p:spPr>
          <p:txBody>
            <a:bodyPr>
              <a:spAutoFit/>
            </a:bodyPr>
            <a:lstStyle/>
            <a:p>
              <a:pPr algn="ctr"/>
              <a:r>
                <a:rPr lang="ar-EG" sz="3600" b="1">
                  <a:latin typeface="Calibri" pitchFamily="34" charset="0"/>
                </a:rPr>
                <a:t>يقلب الغريق على بطنه ورأسه مدلى للأسفل.</a:t>
              </a:r>
              <a:endParaRPr lang="en-US" sz="3600">
                <a:latin typeface="Calibri" pitchFamily="34" charset="0"/>
              </a:endParaRPr>
            </a:p>
          </p:txBody>
        </p:sp>
      </p:grpSp>
      <p:grpSp>
        <p:nvGrpSpPr>
          <p:cNvPr id="5" name="Group 7"/>
          <p:cNvGrpSpPr>
            <a:grpSpLocks/>
          </p:cNvGrpSpPr>
          <p:nvPr/>
        </p:nvGrpSpPr>
        <p:grpSpPr bwMode="auto">
          <a:xfrm>
            <a:off x="7753350" y="2574925"/>
            <a:ext cx="933450" cy="995363"/>
            <a:chOff x="7620000" y="2667000"/>
            <a:chExt cx="933258" cy="995363"/>
          </a:xfrm>
        </p:grpSpPr>
        <p:pic>
          <p:nvPicPr>
            <p:cNvPr id="9"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10255" name="TextBox 9"/>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4</a:t>
              </a:r>
            </a:p>
          </p:txBody>
        </p:sp>
      </p:grpSp>
      <p:grpSp>
        <p:nvGrpSpPr>
          <p:cNvPr id="7" name="Group 15"/>
          <p:cNvGrpSpPr>
            <a:grpSpLocks/>
          </p:cNvGrpSpPr>
          <p:nvPr/>
        </p:nvGrpSpPr>
        <p:grpSpPr bwMode="auto">
          <a:xfrm>
            <a:off x="438150" y="2735263"/>
            <a:ext cx="7239000" cy="1531937"/>
            <a:chOff x="278142" y="-3517363"/>
            <a:chExt cx="8502795" cy="12048719"/>
          </a:xfrm>
        </p:grpSpPr>
        <p:sp>
          <p:nvSpPr>
            <p:cNvPr id="12" name="Snip Diagonal Corner Rectangle 11"/>
            <p:cNvSpPr/>
            <p:nvPr/>
          </p:nvSpPr>
          <p:spPr>
            <a:xfrm>
              <a:off x="278142" y="-3517363"/>
              <a:ext cx="8502795" cy="12048719"/>
            </a:xfrm>
            <a:prstGeom prst="snip2DiagRect">
              <a:avLst/>
            </a:prstGeom>
            <a:blipFill>
              <a:blip r:embed="rId6" cstate="print">
                <a:duotone>
                  <a:schemeClr val="accent1">
                    <a:shade val="45000"/>
                    <a:satMod val="135000"/>
                  </a:schemeClr>
                  <a:prstClr val="white"/>
                </a:duotone>
              </a:blip>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0253" name="Rectangle 12"/>
            <p:cNvSpPr>
              <a:spLocks noChangeArrowheads="1"/>
            </p:cNvSpPr>
            <p:nvPr/>
          </p:nvSpPr>
          <p:spPr bwMode="auto">
            <a:xfrm>
              <a:off x="278142" y="-265872"/>
              <a:ext cx="8502795" cy="4600710"/>
            </a:xfrm>
            <a:prstGeom prst="rect">
              <a:avLst/>
            </a:prstGeom>
            <a:noFill/>
            <a:ln w="9525">
              <a:noFill/>
              <a:miter lim="800000"/>
              <a:headEnd/>
              <a:tailEnd/>
            </a:ln>
          </p:spPr>
          <p:txBody>
            <a:bodyPr>
              <a:spAutoFit/>
            </a:bodyPr>
            <a:lstStyle/>
            <a:p>
              <a:pPr algn="ctr"/>
              <a:r>
                <a:rPr lang="ar-EG" sz="3200" b="1">
                  <a:latin typeface="Calibri" pitchFamily="34" charset="0"/>
                </a:rPr>
                <a:t>يضغط على ظهره؛ حيى يتم إفراغ  الماء من جوفه.</a:t>
              </a:r>
              <a:endParaRPr lang="en-US" sz="3200">
                <a:latin typeface="Calibri" pitchFamily="34" charset="0"/>
              </a:endParaRPr>
            </a:p>
          </p:txBody>
        </p:sp>
      </p:grpSp>
      <p:grpSp>
        <p:nvGrpSpPr>
          <p:cNvPr id="8" name="Group 13"/>
          <p:cNvGrpSpPr>
            <a:grpSpLocks/>
          </p:cNvGrpSpPr>
          <p:nvPr/>
        </p:nvGrpSpPr>
        <p:grpSpPr bwMode="auto">
          <a:xfrm>
            <a:off x="7829550" y="4648200"/>
            <a:ext cx="933450" cy="995363"/>
            <a:chOff x="7620000" y="2667000"/>
            <a:chExt cx="933258" cy="995363"/>
          </a:xfrm>
        </p:grpSpPr>
        <p:pic>
          <p:nvPicPr>
            <p:cNvPr id="15"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10251" name="TextBox 15"/>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5</a:t>
              </a:r>
            </a:p>
          </p:txBody>
        </p:sp>
      </p:grpSp>
      <p:grpSp>
        <p:nvGrpSpPr>
          <p:cNvPr id="10" name="Group 15"/>
          <p:cNvGrpSpPr>
            <a:grpSpLocks/>
          </p:cNvGrpSpPr>
          <p:nvPr/>
        </p:nvGrpSpPr>
        <p:grpSpPr bwMode="auto">
          <a:xfrm>
            <a:off x="514350" y="4800600"/>
            <a:ext cx="7239000" cy="1371600"/>
            <a:chOff x="278142" y="-3517363"/>
            <a:chExt cx="8502795" cy="12048719"/>
          </a:xfrm>
        </p:grpSpPr>
        <p:sp>
          <p:nvSpPr>
            <p:cNvPr id="18" name="Snip Diagonal Corner Rectangle 17"/>
            <p:cNvSpPr/>
            <p:nvPr/>
          </p:nvSpPr>
          <p:spPr>
            <a:xfrm>
              <a:off x="278142" y="-3517363"/>
              <a:ext cx="8502795" cy="12048719"/>
            </a:xfrm>
            <a:prstGeom prst="snip2DiagRect">
              <a:avLst/>
            </a:prstGeom>
            <a:blipFill>
              <a:blip r:embed="rId6" cstate="print">
                <a:duotone>
                  <a:schemeClr val="accent6">
                    <a:shade val="45000"/>
                    <a:satMod val="135000"/>
                  </a:schemeClr>
                  <a:prstClr val="white"/>
                </a:duotone>
              </a:blip>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0249" name="Rectangle 18"/>
            <p:cNvSpPr>
              <a:spLocks noChangeArrowheads="1"/>
            </p:cNvSpPr>
            <p:nvPr/>
          </p:nvSpPr>
          <p:spPr bwMode="auto">
            <a:xfrm>
              <a:off x="636154" y="-1162531"/>
              <a:ext cx="7864088" cy="5677647"/>
            </a:xfrm>
            <a:prstGeom prst="rect">
              <a:avLst/>
            </a:prstGeom>
            <a:noFill/>
            <a:ln w="9525">
              <a:noFill/>
              <a:miter lim="800000"/>
              <a:headEnd/>
              <a:tailEnd/>
            </a:ln>
          </p:spPr>
          <p:txBody>
            <a:bodyPr>
              <a:spAutoFit/>
            </a:bodyPr>
            <a:lstStyle/>
            <a:p>
              <a:pPr algn="ctr"/>
              <a:r>
                <a:rPr lang="ar-EG" sz="3600" b="1">
                  <a:latin typeface="Calibri" pitchFamily="34" charset="0"/>
                </a:rPr>
                <a:t>يغطى ببطانيه؛ لتدفئته وحمايته من البرد.</a:t>
              </a:r>
              <a:endParaRPr lang="en-US" sz="3600">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53"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Effect transition="in" filter="fade">
                                      <p:cBhvr>
                                        <p:cTn id="22" dur="10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par>
                                <p:cTn id="28" presetID="53"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Effect transition="in" filter="fade">
                                      <p:cBhvr>
                                        <p:cTn id="32" dur="10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829550" y="2346325"/>
            <a:ext cx="933450" cy="995363"/>
            <a:chOff x="7620000" y="2667000"/>
            <a:chExt cx="933258" cy="995363"/>
          </a:xfrm>
        </p:grpSpPr>
        <p:pic>
          <p:nvPicPr>
            <p:cNvPr id="3"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11278" name="TextBox 3"/>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6</a:t>
              </a:r>
            </a:p>
          </p:txBody>
        </p:sp>
      </p:grpSp>
      <p:grpSp>
        <p:nvGrpSpPr>
          <p:cNvPr id="4" name="Group 15"/>
          <p:cNvGrpSpPr>
            <a:grpSpLocks/>
          </p:cNvGrpSpPr>
          <p:nvPr/>
        </p:nvGrpSpPr>
        <p:grpSpPr bwMode="auto">
          <a:xfrm>
            <a:off x="514350" y="2498725"/>
            <a:ext cx="7239000" cy="1371600"/>
            <a:chOff x="278142" y="-3517363"/>
            <a:chExt cx="8502795" cy="12048719"/>
          </a:xfrm>
        </p:grpSpPr>
        <p:sp>
          <p:nvSpPr>
            <p:cNvPr id="6" name="Snip Diagonal Corner Rectangle 5"/>
            <p:cNvSpPr/>
            <p:nvPr/>
          </p:nvSpPr>
          <p:spPr>
            <a:xfrm>
              <a:off x="278142" y="-3517363"/>
              <a:ext cx="8502795" cy="12048719"/>
            </a:xfrm>
            <a:prstGeom prst="snip2DiagRect">
              <a:avLst/>
            </a:prstGeom>
            <a:blipFill>
              <a:blip r:embed="rId6" cstate="print">
                <a:duotone>
                  <a:prstClr val="black"/>
                  <a:srgbClr val="D9C3A5">
                    <a:tint val="50000"/>
                    <a:satMod val="180000"/>
                  </a:srgbClr>
                </a:duotone>
                <a:lum contrast="21000"/>
              </a:blip>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1276" name="Rectangle 6"/>
            <p:cNvSpPr>
              <a:spLocks noChangeArrowheads="1"/>
            </p:cNvSpPr>
            <p:nvPr/>
          </p:nvSpPr>
          <p:spPr bwMode="auto">
            <a:xfrm>
              <a:off x="636154" y="-2847990"/>
              <a:ext cx="7864088" cy="10544202"/>
            </a:xfrm>
            <a:prstGeom prst="rect">
              <a:avLst/>
            </a:prstGeom>
            <a:noFill/>
            <a:ln w="9525">
              <a:noFill/>
              <a:miter lim="800000"/>
              <a:headEnd/>
              <a:tailEnd/>
            </a:ln>
          </p:spPr>
          <p:txBody>
            <a:bodyPr>
              <a:spAutoFit/>
            </a:bodyPr>
            <a:lstStyle/>
            <a:p>
              <a:pPr algn="ctr"/>
              <a:r>
                <a:rPr lang="ar-EG" sz="3600" b="1">
                  <a:latin typeface="Calibri" pitchFamily="34" charset="0"/>
                </a:rPr>
                <a:t>يتأكد من أن الغريق في كامل وعيه وأن مجرة الهواء مفتوح وقلبه ينبض.</a:t>
              </a:r>
              <a:endParaRPr lang="en-US" sz="3600">
                <a:latin typeface="Calibri" pitchFamily="34" charset="0"/>
              </a:endParaRPr>
            </a:p>
          </p:txBody>
        </p:sp>
      </p:grpSp>
      <p:grpSp>
        <p:nvGrpSpPr>
          <p:cNvPr id="5" name="Group 7"/>
          <p:cNvGrpSpPr>
            <a:grpSpLocks/>
          </p:cNvGrpSpPr>
          <p:nvPr/>
        </p:nvGrpSpPr>
        <p:grpSpPr bwMode="auto">
          <a:xfrm>
            <a:off x="7829550" y="4403725"/>
            <a:ext cx="933450" cy="995363"/>
            <a:chOff x="7620000" y="2667000"/>
            <a:chExt cx="933258" cy="995363"/>
          </a:xfrm>
        </p:grpSpPr>
        <p:pic>
          <p:nvPicPr>
            <p:cNvPr id="9" name="Picture 2"/>
            <p:cNvPicPr>
              <a:picLocks noChangeAspect="1" noChangeArrowheads="1"/>
            </p:cNvPicPr>
            <p:nvPr/>
          </p:nvPicPr>
          <p:blipFill>
            <a:blip r:embed="rId5" cstate="print">
              <a:lum bright="-25000" contrast="50000"/>
            </a:blip>
            <a:srcRect/>
            <a:stretch>
              <a:fillRect/>
            </a:stretch>
          </p:blipFill>
          <p:spPr bwMode="auto">
            <a:xfrm>
              <a:off x="7620000" y="2667000"/>
              <a:ext cx="933258" cy="995363"/>
            </a:xfrm>
            <a:prstGeom prst="rect">
              <a:avLst/>
            </a:prstGeom>
            <a:noFill/>
            <a:ln w="9525">
              <a:noFill/>
              <a:miter lim="800000"/>
              <a:headEnd/>
              <a:tailEnd/>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p:spPr>
        </p:pic>
        <p:sp>
          <p:nvSpPr>
            <p:cNvPr id="11274" name="TextBox 9"/>
            <p:cNvSpPr txBox="1">
              <a:spLocks noChangeArrowheads="1"/>
            </p:cNvSpPr>
            <p:nvPr/>
          </p:nvSpPr>
          <p:spPr bwMode="auto">
            <a:xfrm>
              <a:off x="7924800" y="2888159"/>
              <a:ext cx="502061" cy="769441"/>
            </a:xfrm>
            <a:prstGeom prst="rect">
              <a:avLst/>
            </a:prstGeom>
            <a:noFill/>
            <a:ln w="9525">
              <a:noFill/>
              <a:miter lim="800000"/>
              <a:headEnd/>
              <a:tailEnd/>
            </a:ln>
          </p:spPr>
          <p:txBody>
            <a:bodyPr wrap="none">
              <a:spAutoFit/>
            </a:bodyPr>
            <a:lstStyle/>
            <a:p>
              <a:pPr algn="ctr" rtl="0"/>
              <a:r>
                <a:rPr lang="ar-EG" sz="4400" b="1">
                  <a:latin typeface="Calibri" pitchFamily="34" charset="0"/>
                </a:rPr>
                <a:t>7</a:t>
              </a:r>
            </a:p>
          </p:txBody>
        </p:sp>
      </p:grpSp>
      <p:grpSp>
        <p:nvGrpSpPr>
          <p:cNvPr id="7" name="Group 15"/>
          <p:cNvGrpSpPr>
            <a:grpSpLocks/>
          </p:cNvGrpSpPr>
          <p:nvPr/>
        </p:nvGrpSpPr>
        <p:grpSpPr bwMode="auto">
          <a:xfrm>
            <a:off x="514350" y="4479925"/>
            <a:ext cx="7239000" cy="1616075"/>
            <a:chOff x="278142" y="-4186736"/>
            <a:chExt cx="8502795" cy="12718092"/>
          </a:xfrm>
        </p:grpSpPr>
        <p:sp>
          <p:nvSpPr>
            <p:cNvPr id="12" name="Snip Diagonal Corner Rectangle 11"/>
            <p:cNvSpPr/>
            <p:nvPr/>
          </p:nvSpPr>
          <p:spPr>
            <a:xfrm>
              <a:off x="278142" y="-3517363"/>
              <a:ext cx="8502795" cy="12048719"/>
            </a:xfrm>
            <a:prstGeom prst="snip2DiagRect">
              <a:avLst/>
            </a:prstGeom>
            <a:blipFill>
              <a:blip r:embed="rId6" cstate="print">
                <a:duotone>
                  <a:schemeClr val="bg2">
                    <a:shade val="45000"/>
                    <a:satMod val="135000"/>
                  </a:schemeClr>
                  <a:prstClr val="white"/>
                </a:duotone>
              </a:blip>
              <a:stretch>
                <a:fillRect/>
              </a:stretch>
            </a:blip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1272" name="Rectangle 12"/>
            <p:cNvSpPr>
              <a:spLocks noChangeArrowheads="1"/>
            </p:cNvSpPr>
            <p:nvPr/>
          </p:nvSpPr>
          <p:spPr bwMode="auto">
            <a:xfrm>
              <a:off x="278142" y="-4186736"/>
              <a:ext cx="8502795" cy="12349280"/>
            </a:xfrm>
            <a:prstGeom prst="rect">
              <a:avLst/>
            </a:prstGeom>
            <a:noFill/>
            <a:ln w="9525">
              <a:noFill/>
              <a:miter lim="800000"/>
              <a:headEnd/>
              <a:tailEnd/>
            </a:ln>
          </p:spPr>
          <p:txBody>
            <a:bodyPr>
              <a:spAutoFit/>
            </a:bodyPr>
            <a:lstStyle/>
            <a:p>
              <a:pPr algn="ctr"/>
              <a:r>
                <a:rPr lang="ar-EG" sz="3200" b="1">
                  <a:latin typeface="Calibri" pitchFamily="34" charset="0"/>
                </a:rPr>
                <a:t>إذا كان الغرق غير واع ولا يتنفس ولديه نبض فيجب على المسعف القيام بعملية التنفس الاصطناعي أو الإنعاش القلبي الرئوي إذا كان متقناً لذلك.</a:t>
              </a:r>
              <a:endParaRPr lang="en-US" sz="3200">
                <a:latin typeface="Calibri" pitchFamily="34" charset="0"/>
              </a:endParaRPr>
            </a:p>
          </p:txBody>
        </p:sp>
      </p:grpSp>
      <p:pic>
        <p:nvPicPr>
          <p:cNvPr id="2050" name="Picture 2"/>
          <p:cNvPicPr>
            <a:picLocks noChangeAspect="1" noChangeArrowheads="1"/>
          </p:cNvPicPr>
          <p:nvPr/>
        </p:nvPicPr>
        <p:blipFill>
          <a:blip r:embed="rId7" cstate="print">
            <a:lum bright="-14000" contrast="29000"/>
          </a:blip>
          <a:srcRect/>
          <a:stretch>
            <a:fillRect/>
          </a:stretch>
        </p:blipFill>
        <p:spPr bwMode="auto">
          <a:xfrm>
            <a:off x="685800" y="304800"/>
            <a:ext cx="5715000" cy="2057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53"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Effect transition="in" filter="fade">
                                      <p:cBhvr>
                                        <p:cTn id="12" dur="100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2" name="voltage.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80">
                                          <p:stCondLst>
                                            <p:cond delay="0"/>
                                          </p:stCondLst>
                                        </p:cTn>
                                        <p:tgtEl>
                                          <p:spTgt spid="2050"/>
                                        </p:tgtEl>
                                      </p:cBhvr>
                                    </p:animEffect>
                                    <p:anim calcmode="lin" valueType="num">
                                      <p:cBhvr>
                                        <p:cTn id="1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3" dur="26">
                                          <p:stCondLst>
                                            <p:cond delay="650"/>
                                          </p:stCondLst>
                                        </p:cTn>
                                        <p:tgtEl>
                                          <p:spTgt spid="2050"/>
                                        </p:tgtEl>
                                      </p:cBhvr>
                                      <p:to x="100000" y="60000"/>
                                    </p:animScale>
                                    <p:animScale>
                                      <p:cBhvr>
                                        <p:cTn id="24" dur="166" decel="50000">
                                          <p:stCondLst>
                                            <p:cond delay="676"/>
                                          </p:stCondLst>
                                        </p:cTn>
                                        <p:tgtEl>
                                          <p:spTgt spid="2050"/>
                                        </p:tgtEl>
                                      </p:cBhvr>
                                      <p:to x="100000" y="100000"/>
                                    </p:animScale>
                                    <p:animScale>
                                      <p:cBhvr>
                                        <p:cTn id="25" dur="26">
                                          <p:stCondLst>
                                            <p:cond delay="1312"/>
                                          </p:stCondLst>
                                        </p:cTn>
                                        <p:tgtEl>
                                          <p:spTgt spid="2050"/>
                                        </p:tgtEl>
                                      </p:cBhvr>
                                      <p:to x="100000" y="80000"/>
                                    </p:animScale>
                                    <p:animScale>
                                      <p:cBhvr>
                                        <p:cTn id="26" dur="166" decel="50000">
                                          <p:stCondLst>
                                            <p:cond delay="1338"/>
                                          </p:stCondLst>
                                        </p:cTn>
                                        <p:tgtEl>
                                          <p:spTgt spid="2050"/>
                                        </p:tgtEl>
                                      </p:cBhvr>
                                      <p:to x="100000" y="100000"/>
                                    </p:animScale>
                                    <p:animScale>
                                      <p:cBhvr>
                                        <p:cTn id="27" dur="26">
                                          <p:stCondLst>
                                            <p:cond delay="1642"/>
                                          </p:stCondLst>
                                        </p:cTn>
                                        <p:tgtEl>
                                          <p:spTgt spid="2050"/>
                                        </p:tgtEl>
                                      </p:cBhvr>
                                      <p:to x="100000" y="90000"/>
                                    </p:animScale>
                                    <p:animScale>
                                      <p:cBhvr>
                                        <p:cTn id="28" dur="166" decel="50000">
                                          <p:stCondLst>
                                            <p:cond delay="1668"/>
                                          </p:stCondLst>
                                        </p:cTn>
                                        <p:tgtEl>
                                          <p:spTgt spid="2050"/>
                                        </p:tgtEl>
                                      </p:cBhvr>
                                      <p:to x="100000" y="100000"/>
                                    </p:animScale>
                                    <p:animScale>
                                      <p:cBhvr>
                                        <p:cTn id="29" dur="26">
                                          <p:stCondLst>
                                            <p:cond delay="1808"/>
                                          </p:stCondLst>
                                        </p:cTn>
                                        <p:tgtEl>
                                          <p:spTgt spid="2050"/>
                                        </p:tgtEl>
                                      </p:cBhvr>
                                      <p:to x="100000" y="95000"/>
                                    </p:animScale>
                                    <p:animScale>
                                      <p:cBhvr>
                                        <p:cTn id="30" dur="166" decel="50000">
                                          <p:stCondLst>
                                            <p:cond delay="1834"/>
                                          </p:stCondLst>
                                        </p:cTn>
                                        <p:tgtEl>
                                          <p:spTgt spid="2050"/>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1" fill="hold"/>
                                        <p:tgtEl>
                                          <p:spTgt spid="5"/>
                                        </p:tgtEl>
                                        <p:attrNameLst>
                                          <p:attrName/>
                                        </p:attrNameLst>
                                      </p:cBhvr>
                                    </p:anim>
                                  </p:childTnLst>
                                </p:cTn>
                              </p:par>
                              <p:par>
                                <p:cTn id="36" presetID="53"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381000" y="914400"/>
            <a:ext cx="8382000" cy="4953000"/>
            <a:chOff x="4512124" y="304799"/>
            <a:chExt cx="5169989" cy="10221257"/>
          </a:xfrm>
        </p:grpSpPr>
        <p:sp>
          <p:nvSpPr>
            <p:cNvPr id="12292" name="Rectangle 3"/>
            <p:cNvSpPr>
              <a:spLocks noChangeArrowheads="1"/>
            </p:cNvSpPr>
            <p:nvPr/>
          </p:nvSpPr>
          <p:spPr bwMode="auto">
            <a:xfrm>
              <a:off x="5076123" y="2663551"/>
              <a:ext cx="4041991" cy="5271686"/>
            </a:xfrm>
            <a:prstGeom prst="rect">
              <a:avLst/>
            </a:prstGeom>
            <a:solidFill>
              <a:schemeClr val="bg1"/>
            </a:solidFill>
            <a:ln w="9525">
              <a:noFill/>
              <a:miter lim="800000"/>
              <a:headEnd/>
              <a:tailEnd/>
            </a:ln>
          </p:spPr>
          <p:txBody>
            <a:bodyPr>
              <a:spAutoFit/>
            </a:bodyPr>
            <a:lstStyle/>
            <a:p>
              <a:pPr algn="ctr"/>
              <a:r>
                <a:rPr lang="ar-EG" sz="4000" b="1">
                  <a:solidFill>
                    <a:srgbClr val="0000FF"/>
                  </a:solidFill>
                  <a:latin typeface="Calibri" pitchFamily="34" charset="0"/>
                </a:rPr>
                <a:t>ملاحظة:</a:t>
              </a:r>
            </a:p>
            <a:p>
              <a:pPr algn="ctr"/>
              <a:r>
                <a:rPr lang="ar-EG" sz="4000" b="1">
                  <a:solidFill>
                    <a:srgbClr val="0000FF"/>
                  </a:solidFill>
                  <a:latin typeface="Calibri" pitchFamily="34" charset="0"/>
                </a:rPr>
                <a:t> يجب المسارعة بطلب الإسعاف على الرقم</a:t>
              </a:r>
              <a:r>
                <a:rPr lang="ar-EG" sz="4000" b="1" u="sng">
                  <a:solidFill>
                    <a:srgbClr val="0000FF"/>
                  </a:solidFill>
                  <a:latin typeface="Calibri" pitchFamily="34" charset="0"/>
                </a:rPr>
                <a:t>(........)</a:t>
              </a:r>
            </a:p>
            <a:p>
              <a:pPr algn="ctr"/>
              <a:r>
                <a:rPr lang="ar-EG" sz="4000" b="1">
                  <a:solidFill>
                    <a:srgbClr val="0000FF"/>
                  </a:solidFill>
                  <a:latin typeface="Calibri" pitchFamily="34" charset="0"/>
                </a:rPr>
                <a:t>أو ينقل المصاب للمستشفى.</a:t>
              </a:r>
              <a:endParaRPr lang="en-US" sz="4000">
                <a:solidFill>
                  <a:srgbClr val="0000FF"/>
                </a:solidFill>
                <a:latin typeface="Calibri" pitchFamily="34" charset="0"/>
              </a:endParaRPr>
            </a:p>
          </p:txBody>
        </p:sp>
        <p:sp>
          <p:nvSpPr>
            <p:cNvPr id="3" name="Rounded Rectangle 2"/>
            <p:cNvSpPr/>
            <p:nvPr/>
          </p:nvSpPr>
          <p:spPr>
            <a:xfrm>
              <a:off x="4512124" y="304799"/>
              <a:ext cx="5169989" cy="10221257"/>
            </a:xfrm>
            <a:prstGeom prst="roundRect">
              <a:avLst>
                <a:gd name="adj" fmla="val 11685"/>
              </a:avLst>
            </a:prstGeom>
            <a:blipFill>
              <a:blip r:embed="rId4" cstate="print">
                <a:duotone>
                  <a:schemeClr val="accent4">
                    <a:shade val="45000"/>
                    <a:satMod val="135000"/>
                  </a:schemeClr>
                  <a:prstClr val="white"/>
                </a:duotone>
                <a:lum bright="19000" contrast="69000"/>
              </a:blip>
              <a:stretch>
                <a:fillRect/>
              </a:stretch>
            </a:blipFill>
            <a:ln w="57150">
              <a:noFill/>
            </a:ln>
            <a:effectLst>
              <a:glow rad="101600">
                <a:schemeClr val="bg1">
                  <a:alpha val="6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grpSp>
      <p:sp>
        <p:nvSpPr>
          <p:cNvPr id="5" name="Rectangle 1"/>
          <p:cNvSpPr>
            <a:spLocks noChangeArrowheads="1"/>
          </p:cNvSpPr>
          <p:nvPr/>
        </p:nvSpPr>
        <p:spPr bwMode="auto">
          <a:xfrm>
            <a:off x="3733800" y="3178175"/>
            <a:ext cx="1066800" cy="708025"/>
          </a:xfrm>
          <a:prstGeom prst="rect">
            <a:avLst/>
          </a:prstGeom>
          <a:noFill/>
          <a:ln w="9525">
            <a:noFill/>
            <a:miter lim="800000"/>
            <a:headEnd/>
            <a:tailEnd/>
          </a:ln>
        </p:spPr>
        <p:txBody>
          <a:bodyPr anchor="ctr">
            <a:spAutoFit/>
          </a:bodyPr>
          <a:lstStyle/>
          <a:p>
            <a:pPr algn="ctr"/>
            <a:r>
              <a:rPr lang="en-US" sz="4000" b="1">
                <a:solidFill>
                  <a:srgbClr val="660066"/>
                </a:solidFill>
              </a:rPr>
              <a:t>997</a:t>
            </a:r>
            <a:endParaRPr lang="ar-EG" sz="4400">
              <a:solidFill>
                <a:srgbClr val="66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0735 - metal.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28600" y="228600"/>
            <a:ext cx="8686800" cy="6477000"/>
            <a:chOff x="5106970" y="304802"/>
            <a:chExt cx="3941516" cy="3399976"/>
          </a:xfrm>
        </p:grpSpPr>
        <p:sp>
          <p:nvSpPr>
            <p:cNvPr id="3" name="Rounded Rectangle 2"/>
            <p:cNvSpPr/>
            <p:nvPr/>
          </p:nvSpPr>
          <p:spPr>
            <a:xfrm>
              <a:off x="5106970" y="304802"/>
              <a:ext cx="3941516" cy="3399976"/>
            </a:xfrm>
            <a:prstGeom prst="roundRect">
              <a:avLst>
                <a:gd name="adj" fmla="val 0"/>
              </a:avLst>
            </a:prstGeom>
            <a:blipFill>
              <a:blip r:embed="rId4" cstate="print">
                <a:duotone>
                  <a:schemeClr val="accent3">
                    <a:shade val="45000"/>
                    <a:satMod val="135000"/>
                  </a:schemeClr>
                  <a:prstClr val="white"/>
                </a:duotone>
                <a:lum bright="-7000" contrast="39000"/>
              </a:blip>
              <a:stretch>
                <a:fillRect/>
              </a:stretch>
            </a:blipFill>
            <a:ln w="57150">
              <a:noFill/>
            </a:ln>
            <a:effectLst>
              <a:glow rad="101600">
                <a:schemeClr val="tx1">
                  <a:alpha val="60000"/>
                </a:schemeClr>
              </a:glo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10246" name="Rectangle 3"/>
            <p:cNvSpPr>
              <a:spLocks noChangeArrowheads="1"/>
            </p:cNvSpPr>
            <p:nvPr/>
          </p:nvSpPr>
          <p:spPr bwMode="auto">
            <a:xfrm>
              <a:off x="5176119" y="849830"/>
              <a:ext cx="3768642" cy="2374952"/>
            </a:xfrm>
            <a:prstGeom prst="rect">
              <a:avLst/>
            </a:prstGeom>
            <a:noFill/>
            <a:ln w="9525">
              <a:noFill/>
              <a:miter lim="800000"/>
              <a:headEnd/>
              <a:tailEnd/>
            </a:ln>
          </p:spPr>
          <p:txBody>
            <a:bodyPr>
              <a:spAutoFit/>
            </a:bodyPr>
            <a:lstStyle/>
            <a:p>
              <a:pPr algn="ctr"/>
              <a:r>
                <a:rPr lang="ar-EG" sz="3200" b="1" dirty="0">
                  <a:latin typeface="Calibri" pitchFamily="34" charset="0"/>
                </a:rPr>
                <a:t>الإصابة في الحوادث المنزلية أمر قد يقع في حياتنا, ونحن معرضون لها في منازلنا, وقد تصل نتائجها إلى وفاة المصاب متأثرا بإصابته, أو ينجو منها برحمة الله وفضله. ولإهمال ساكن المنزل أو جهلة للتدابير الأمنية ضد الحوادث المنزلية دور كبير في التعرض للإصابة, كما أن عدم توفير حقيبة إسعافات أولية يعيق تقديم المساعدة العاجلة للمصاب, ومهما كانت </a:t>
              </a:r>
              <a:r>
                <a:rPr lang="ar-EG" sz="3200" b="1" dirty="0" smtClean="0">
                  <a:latin typeface="Calibri" pitchFamily="34" charset="0"/>
                </a:rPr>
                <a:t>أس</a:t>
              </a:r>
              <a:r>
                <a:rPr lang="ar-SA" sz="3200" b="1" dirty="0" smtClean="0">
                  <a:latin typeface="Calibri" pitchFamily="34" charset="0"/>
                </a:rPr>
                <a:t>باب</a:t>
              </a:r>
              <a:r>
                <a:rPr lang="ar-EG" sz="3200" b="1" dirty="0" smtClean="0">
                  <a:latin typeface="Calibri" pitchFamily="34" charset="0"/>
                </a:rPr>
                <a:t> </a:t>
              </a:r>
              <a:r>
                <a:rPr lang="ar-EG" sz="3200" b="1" dirty="0">
                  <a:latin typeface="Calibri" pitchFamily="34" charset="0"/>
                </a:rPr>
                <a:t>الحوادث </a:t>
              </a:r>
              <a:r>
                <a:rPr lang="ar-EG" sz="3200" b="1" dirty="0" err="1" smtClean="0">
                  <a:latin typeface="Calibri" pitchFamily="34" charset="0"/>
                </a:rPr>
                <a:t>ف</a:t>
              </a:r>
              <a:r>
                <a:rPr lang="ar-SA" sz="3200" b="1" dirty="0" smtClean="0">
                  <a:latin typeface="Calibri" pitchFamily="34" charset="0"/>
                </a:rPr>
                <a:t>إ</a:t>
              </a:r>
              <a:r>
                <a:rPr lang="ar-EG" sz="3200" b="1" dirty="0" smtClean="0">
                  <a:latin typeface="Calibri" pitchFamily="34" charset="0"/>
                </a:rPr>
                <a:t>ن </a:t>
              </a:r>
              <a:r>
                <a:rPr lang="ar-EG" sz="3200" b="1" dirty="0">
                  <a:latin typeface="Calibri" pitchFamily="34" charset="0"/>
                </a:rPr>
                <a:t>المصاب بحاجة إلى </a:t>
              </a:r>
              <a:r>
                <a:rPr lang="ar-EG" sz="3200" b="1" dirty="0" smtClean="0">
                  <a:latin typeface="Calibri" pitchFamily="34" charset="0"/>
                </a:rPr>
                <a:t>رع</a:t>
              </a:r>
              <a:r>
                <a:rPr lang="ar-SA" sz="3200" b="1" dirty="0" smtClean="0">
                  <a:latin typeface="Calibri" pitchFamily="34" charset="0"/>
                </a:rPr>
                <a:t>ا</a:t>
              </a:r>
              <a:r>
                <a:rPr lang="ar-EG" sz="3200" b="1" dirty="0" err="1" smtClean="0">
                  <a:latin typeface="Calibri" pitchFamily="34" charset="0"/>
                </a:rPr>
                <a:t>ية</a:t>
              </a:r>
              <a:r>
                <a:rPr lang="ar-EG" sz="3200" b="1" dirty="0" smtClean="0">
                  <a:latin typeface="Calibri" pitchFamily="34" charset="0"/>
                </a:rPr>
                <a:t> إسعافي</a:t>
              </a:r>
              <a:r>
                <a:rPr lang="ar-SA" sz="3200" b="1" dirty="0" smtClean="0">
                  <a:latin typeface="Calibri" pitchFamily="34" charset="0"/>
                </a:rPr>
                <a:t>ه</a:t>
              </a:r>
              <a:r>
                <a:rPr lang="ar-EG" sz="3200" b="1" dirty="0" smtClean="0">
                  <a:latin typeface="Calibri" pitchFamily="34" charset="0"/>
                </a:rPr>
                <a:t> </a:t>
              </a:r>
              <a:r>
                <a:rPr lang="ar-EG" sz="3200" b="1" dirty="0">
                  <a:latin typeface="Calibri" pitchFamily="34" charset="0"/>
                </a:rPr>
                <a:t>سريعة قد تنقذ حياته – بإذن الله – أو تقلل أثر الضرر الذي لحق </a:t>
              </a:r>
              <a:r>
                <a:rPr lang="ar-EG" sz="3200" b="1" dirty="0" err="1">
                  <a:latin typeface="Calibri" pitchFamily="34" charset="0"/>
                </a:rPr>
                <a:t>به</a:t>
              </a:r>
              <a:r>
                <a:rPr lang="ar-EG" sz="3200" b="1" dirty="0">
                  <a:latin typeface="Calibri" pitchFamily="34" charset="0"/>
                </a:rPr>
                <a:t> من إصابته. ومن الحوادث المنزلية ما يلي:</a:t>
              </a:r>
              <a:endParaRPr lang="en-US" sz="3200" dirty="0">
                <a:latin typeface="Calibr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par>
                          <p:cTn id="8" fill="hold">
                            <p:stCondLst>
                              <p:cond delay="1000"/>
                            </p:stCondLst>
                            <p:childTnLst>
                              <p:par>
                                <p:cTn id="9" presetID="32" presetClass="emph" presetSubtype="0" fill="hold" nodeType="afterEffect">
                                  <p:stCondLst>
                                    <p:cond delay="0"/>
                                  </p:stCondLst>
                                  <p:childTnLst>
                                    <p:animClr clrSpc="rgb" dir="cw">
                                      <p:cBhvr override="childStyle">
                                        <p:cTn id="10" dur="100" fill="hold"/>
                                        <p:tgtEl>
                                          <p:spTgt spid="2"/>
                                        </p:tgtEl>
                                        <p:attrNameLst>
                                          <p:attrName>style.color</p:attrName>
                                        </p:attrNameLst>
                                      </p:cBhvr>
                                      <p:to>
                                        <a:schemeClr val="accent2"/>
                                      </p:to>
                                    </p:animClr>
                                    <p:animClr clrSpc="rgb" dir="cw">
                                      <p:cBhvr>
                                        <p:cTn id="11" dur="100" fill="hold"/>
                                        <p:tgtEl>
                                          <p:spTgt spid="2"/>
                                        </p:tgtEl>
                                        <p:attrNameLst>
                                          <p:attrName>fillcolor</p:attrName>
                                        </p:attrNameLst>
                                      </p:cBhvr>
                                      <p:to>
                                        <a:schemeClr val="accent2"/>
                                      </p:to>
                                    </p:animClr>
                                    <p:set>
                                      <p:cBhvr>
                                        <p:cTn id="12" dur="100" fill="hold"/>
                                        <p:tgtEl>
                                          <p:spTgt spid="2"/>
                                        </p:tgtEl>
                                        <p:attrNameLst>
                                          <p:attrName>fill.type</p:attrName>
                                        </p:attrNameLst>
                                      </p:cBhvr>
                                      <p:to>
                                        <p:strVal val="solid"/>
                                      </p:to>
                                    </p:set>
                                    <p:set>
                                      <p:cBhvr>
                                        <p:cTn id="13" dur="100" fill="hold"/>
                                        <p:tgtEl>
                                          <p:spTgt spid="2"/>
                                        </p:tgtEl>
                                        <p:attrNameLst>
                                          <p:attrName>fill.on</p:attrName>
                                        </p:attrNameLst>
                                      </p:cBhvr>
                                      <p:to>
                                        <p:strVal val="true"/>
                                      </p:to>
                                    </p:se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subTnLst>
                                    <p:audio>
                                      <p:cMediaNode>
                                        <p:cTn display="0" masterRel="sameClick">
                                          <p:stCondLst>
                                            <p:cond evt="begin" delay="0">
                                              <p:tn val="9"/>
                                            </p:cond>
                                          </p:stCondLst>
                                          <p:endCondLst>
                                            <p:cond evt="onStopAudio" delay="0">
                                              <p:tgtEl>
                                                <p:sldTgt/>
                                              </p:tgtEl>
                                            </p:cond>
                                          </p:endCondLst>
                                        </p:cTn>
                                        <p:tgtEl>
                                          <p:sndTgt r:embed="rId3" name="Ha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9613" y="533400"/>
            <a:ext cx="7900987" cy="5943600"/>
            <a:chOff x="4931936" y="1580092"/>
            <a:chExt cx="2590800" cy="1073150"/>
          </a:xfrm>
        </p:grpSpPr>
        <p:sp>
          <p:nvSpPr>
            <p:cNvPr id="3" name="Rounded Rectangle 2"/>
            <p:cNvSpPr/>
            <p:nvPr/>
          </p:nvSpPr>
          <p:spPr>
            <a:xfrm>
              <a:off x="4931936" y="1676400"/>
              <a:ext cx="2590800" cy="976842"/>
            </a:xfrm>
            <a:prstGeom prst="roundRect">
              <a:avLst>
                <a:gd name="adj" fmla="val 5175"/>
              </a:avLst>
            </a:prstGeom>
            <a:blipFill>
              <a:blip r:embed="rId4" cstate="print"/>
              <a:stretch>
                <a:fillRect/>
              </a:stretch>
            </a:blipFill>
            <a:ln>
              <a:solidFill>
                <a:srgbClr val="FF006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4" name="Cloud 3"/>
            <p:cNvSpPr/>
            <p:nvPr/>
          </p:nvSpPr>
          <p:spPr>
            <a:xfrm>
              <a:off x="6573301" y="1580092"/>
              <a:ext cx="949435" cy="426508"/>
            </a:xfrm>
            <a:prstGeom prst="cloud">
              <a:avLst/>
            </a:prstGeom>
            <a:blipFill>
              <a:blip r:embed="rId5" cstate="print">
                <a:lum bright="-14000" contrast="43000"/>
              </a:blip>
              <a:stretch>
                <a:fillRect/>
              </a:stretch>
            </a:blip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2000"/>
            </a:p>
          </p:txBody>
        </p:sp>
        <p:sp>
          <p:nvSpPr>
            <p:cNvPr id="13324" name="TextBox 4"/>
            <p:cNvSpPr txBox="1">
              <a:spLocks noChangeArrowheads="1"/>
            </p:cNvSpPr>
            <p:nvPr/>
          </p:nvSpPr>
          <p:spPr bwMode="auto">
            <a:xfrm>
              <a:off x="5773775" y="1902854"/>
              <a:ext cx="949436" cy="200055"/>
            </a:xfrm>
            <a:prstGeom prst="rect">
              <a:avLst/>
            </a:prstGeom>
            <a:noFill/>
            <a:ln w="9525">
              <a:noFill/>
              <a:miter lim="800000"/>
              <a:headEnd/>
              <a:tailEnd/>
            </a:ln>
          </p:spPr>
          <p:txBody>
            <a:bodyPr>
              <a:spAutoFit/>
            </a:bodyPr>
            <a:lstStyle/>
            <a:p>
              <a:pPr algn="ctr"/>
              <a:r>
                <a:rPr lang="ar-EG" sz="6600" b="1" u="sng">
                  <a:solidFill>
                    <a:srgbClr val="C00000"/>
                  </a:solidFill>
                  <a:latin typeface="Calibri" pitchFamily="34" charset="0"/>
                </a:rPr>
                <a:t>تذكري</a:t>
              </a:r>
              <a:endParaRPr lang="en-US" sz="6600" u="sng">
                <a:solidFill>
                  <a:srgbClr val="C00000"/>
                </a:solidFill>
                <a:latin typeface="Calibri" pitchFamily="34" charset="0"/>
              </a:endParaRPr>
            </a:p>
          </p:txBody>
        </p:sp>
      </p:grpSp>
      <p:sp>
        <p:nvSpPr>
          <p:cNvPr id="6" name="TextBox 5"/>
          <p:cNvSpPr txBox="1"/>
          <p:nvPr/>
        </p:nvSpPr>
        <p:spPr>
          <a:xfrm>
            <a:off x="1752600" y="3424297"/>
            <a:ext cx="6019800" cy="2062103"/>
          </a:xfrm>
          <a:prstGeom prst="rect">
            <a:avLst/>
          </a:prstGeom>
          <a:noFill/>
          <a:effectLst>
            <a:softEdge rad="127000"/>
          </a:effectLst>
        </p:spPr>
        <p:txBody>
          <a:bodyPr rtlCol="1">
            <a:spAutoFit/>
          </a:bodyPr>
          <a:lstStyle/>
          <a:p>
            <a:pPr algn="ctr" fontAlgn="auto">
              <a:spcBef>
                <a:spcPts val="0"/>
              </a:spcBef>
              <a:spcAft>
                <a:spcPts val="0"/>
              </a:spcAft>
              <a:defRPr/>
            </a:pPr>
            <a:r>
              <a:rPr lang="ar-EG" sz="3200" b="1" dirty="0">
                <a:latin typeface="+mn-lt"/>
                <a:cs typeface="+mn-cs"/>
              </a:rPr>
              <a:t>عدم قذف نفسك في الماء عند إنقاذ الغريق إذا كنت لا تجدين السباحة، ولكن يكتفي بمد يدك أو عصا أو قضيب حديد أو رمي حبل إليه في الماء ثم سحبه للخارج.</a:t>
            </a:r>
            <a:endParaRPr lang="en-US" sz="32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0622 - high pitched boing.wav"/>
                                        </p:tgtEl>
                                      </p:cMediaNode>
                                    </p:audio>
                                  </p:sub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style.rotation</p:attrName>
                                        </p:attrNameLst>
                                      </p:cBhvr>
                                      <p:tavLst>
                                        <p:tav tm="0">
                                          <p:val>
                                            <p:fltVal val="720"/>
                                          </p:val>
                                        </p:tav>
                                        <p:tav tm="100000">
                                          <p:val>
                                            <p:fltVal val="0"/>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2"/>
                                            </p:cond>
                                          </p:stCondLst>
                                          <p:endCondLst>
                                            <p:cond evt="onStopAudio" delay="0">
                                              <p:tgtEl>
                                                <p:sldTgt/>
                                              </p:tgtEl>
                                            </p:cond>
                                          </p:endCondLst>
                                        </p:cTn>
                                        <p:tgtEl>
                                          <p:sndTgt r:embed="rId3" name="0282 - chimes bells gong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086600" y="457200"/>
            <a:ext cx="1600200" cy="1447800"/>
            <a:chOff x="6477000" y="4724400"/>
            <a:chExt cx="1981200" cy="1828800"/>
          </a:xfrm>
        </p:grpSpPr>
        <p:sp>
          <p:nvSpPr>
            <p:cNvPr id="3" name="Rectangle 2"/>
            <p:cNvSpPr/>
            <p:nvPr/>
          </p:nvSpPr>
          <p:spPr>
            <a:xfrm>
              <a:off x="6477000" y="4724400"/>
              <a:ext cx="1981200" cy="1828800"/>
            </a:xfrm>
            <a:prstGeom prst="rect">
              <a:avLst/>
            </a:prstGeom>
            <a:blipFill>
              <a:blip r:embed="rId6" cstate="print">
                <a:lum bright="-2000" contrast="19000"/>
              </a:blip>
              <a:stretch>
                <a:fillRect/>
              </a:stretch>
            </a:blip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sz="1600"/>
            </a:p>
          </p:txBody>
        </p:sp>
        <p:sp>
          <p:nvSpPr>
            <p:cNvPr id="14349" name="TextBox 3"/>
            <p:cNvSpPr txBox="1">
              <a:spLocks noChangeArrowheads="1"/>
            </p:cNvSpPr>
            <p:nvPr/>
          </p:nvSpPr>
          <p:spPr bwMode="auto">
            <a:xfrm>
              <a:off x="7181234" y="5214762"/>
              <a:ext cx="657323" cy="1049680"/>
            </a:xfrm>
            <a:prstGeom prst="rect">
              <a:avLst/>
            </a:prstGeom>
            <a:noFill/>
            <a:ln w="9525">
              <a:noFill/>
              <a:miter lim="800000"/>
              <a:headEnd/>
              <a:tailEnd/>
            </a:ln>
          </p:spPr>
          <p:txBody>
            <a:bodyPr wrap="none">
              <a:spAutoFit/>
            </a:bodyPr>
            <a:lstStyle/>
            <a:p>
              <a:pPr algn="ctr" rtl="0"/>
              <a:r>
                <a:rPr lang="ar-EG" sz="4800" b="1">
                  <a:solidFill>
                    <a:srgbClr val="0000FF"/>
                  </a:solidFill>
                  <a:latin typeface="Calibri" pitchFamily="34" charset="0"/>
                </a:rPr>
                <a:t>3</a:t>
              </a:r>
            </a:p>
          </p:txBody>
        </p:sp>
      </p:grpSp>
      <p:grpSp>
        <p:nvGrpSpPr>
          <p:cNvPr id="4" name="Group 10"/>
          <p:cNvGrpSpPr>
            <a:grpSpLocks/>
          </p:cNvGrpSpPr>
          <p:nvPr/>
        </p:nvGrpSpPr>
        <p:grpSpPr bwMode="auto">
          <a:xfrm>
            <a:off x="228600" y="1828800"/>
            <a:ext cx="8686800" cy="4572000"/>
            <a:chOff x="152400" y="2932668"/>
            <a:chExt cx="8686800" cy="3410431"/>
          </a:xfrm>
        </p:grpSpPr>
        <p:sp>
          <p:nvSpPr>
            <p:cNvPr id="6" name="Rounded Rectangle 5"/>
            <p:cNvSpPr/>
            <p:nvPr/>
          </p:nvSpPr>
          <p:spPr>
            <a:xfrm>
              <a:off x="152400" y="2932668"/>
              <a:ext cx="8686800" cy="3410431"/>
            </a:xfrm>
            <a:prstGeom prst="roundRect">
              <a:avLst>
                <a:gd name="adj" fmla="val 0"/>
              </a:avLst>
            </a:prstGeom>
            <a:blipFill>
              <a:blip r:embed="rId7" cstate="print">
                <a:lum bright="-18000" contrast="27000"/>
              </a:blip>
              <a:stretch>
                <a:fillRect/>
              </a:stretch>
            </a:blip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7" name="Rectangle 6"/>
            <p:cNvSpPr/>
            <p:nvPr/>
          </p:nvSpPr>
          <p:spPr>
            <a:xfrm>
              <a:off x="762000" y="3221889"/>
              <a:ext cx="7543800" cy="3007529"/>
            </a:xfrm>
            <a:prstGeom prst="rect">
              <a:avLst/>
            </a:prstGeom>
            <a:solidFill>
              <a:schemeClr val="bg1"/>
            </a:solidFill>
            <a:effectLst>
              <a:softEdge rad="63500"/>
            </a:effectLst>
          </p:spPr>
          <p:txBody>
            <a:bodyPr>
              <a:spAutoFit/>
            </a:bodyPr>
            <a:lstStyle/>
            <a:p>
              <a:pPr algn="ctr" fontAlgn="auto">
                <a:spcBef>
                  <a:spcPts val="0"/>
                </a:spcBef>
                <a:spcAft>
                  <a:spcPts val="0"/>
                </a:spcAft>
                <a:defRPr/>
              </a:pPr>
              <a:r>
                <a:rPr lang="ar-EG" sz="3200" b="1" dirty="0">
                  <a:latin typeface="+mn-lt"/>
                  <a:cs typeface="+mn-cs"/>
                </a:rPr>
                <a:t>أنت مسؤولة عن رعاية إخوتك أثناء السباحة، ما الإجراءات التي ستتخذينها:</a:t>
              </a:r>
            </a:p>
            <a:p>
              <a:pPr algn="ctr" fontAlgn="auto">
                <a:spcBef>
                  <a:spcPts val="0"/>
                </a:spcBef>
                <a:spcAft>
                  <a:spcPts val="0"/>
                </a:spcAft>
                <a:defRPr/>
              </a:pPr>
              <a:r>
                <a:rPr lang="ar-EG" sz="3200" b="1" dirty="0">
                  <a:latin typeface="+mn-lt"/>
                  <a:cs typeface="+mn-cs"/>
                </a:rPr>
                <a:t>قبل دخولهم حوض السباحة:</a:t>
              </a:r>
              <a:endParaRPr lang="en-US" sz="3200" dirty="0">
                <a:latin typeface="+mn-lt"/>
                <a:cs typeface="+mn-cs"/>
              </a:endParaRPr>
            </a:p>
            <a:p>
              <a:pPr algn="ctr" fontAlgn="auto">
                <a:spcBef>
                  <a:spcPts val="0"/>
                </a:spcBef>
                <a:spcAft>
                  <a:spcPts val="0"/>
                </a:spcAft>
                <a:defRPr/>
              </a:pPr>
              <a:endParaRPr lang="ar-EG" sz="3200" dirty="0">
                <a:latin typeface="+mn-lt"/>
                <a:cs typeface="+mn-cs"/>
              </a:endParaRPr>
            </a:p>
            <a:p>
              <a:pPr algn="ctr" fontAlgn="auto">
                <a:spcBef>
                  <a:spcPts val="0"/>
                </a:spcBef>
                <a:spcAft>
                  <a:spcPts val="0"/>
                </a:spcAft>
                <a:defRPr/>
              </a:pPr>
              <a:r>
                <a:rPr lang="ar-EG" sz="3200" dirty="0">
                  <a:latin typeface="+mn-lt"/>
                  <a:cs typeface="+mn-cs"/>
                </a:rPr>
                <a:t>........................................ .</a:t>
              </a:r>
            </a:p>
            <a:p>
              <a:pPr algn="ctr" fontAlgn="auto">
                <a:spcBef>
                  <a:spcPts val="0"/>
                </a:spcBef>
                <a:spcAft>
                  <a:spcPts val="0"/>
                </a:spcAft>
                <a:defRPr/>
              </a:pPr>
              <a:r>
                <a:rPr lang="ar-EG" sz="3200" b="1" dirty="0">
                  <a:latin typeface="+mn-lt"/>
                  <a:cs typeface="+mn-cs"/>
                </a:rPr>
                <a:t>أثناء وجودهم في المسبح:</a:t>
              </a:r>
              <a:endParaRPr lang="en-US" sz="3200" dirty="0">
                <a:latin typeface="+mn-lt"/>
                <a:cs typeface="+mn-cs"/>
              </a:endParaRPr>
            </a:p>
            <a:p>
              <a:pPr algn="ctr" fontAlgn="auto">
                <a:spcBef>
                  <a:spcPts val="0"/>
                </a:spcBef>
                <a:spcAft>
                  <a:spcPts val="0"/>
                </a:spcAft>
                <a:defRPr/>
              </a:pPr>
              <a:endParaRPr lang="ar-EG" sz="3200" dirty="0">
                <a:latin typeface="+mn-lt"/>
                <a:cs typeface="+mn-cs"/>
              </a:endParaRPr>
            </a:p>
            <a:p>
              <a:pPr algn="ctr" fontAlgn="auto">
                <a:spcBef>
                  <a:spcPts val="0"/>
                </a:spcBef>
                <a:spcAft>
                  <a:spcPts val="0"/>
                </a:spcAft>
                <a:defRPr/>
              </a:pPr>
              <a:r>
                <a:rPr lang="ar-EG" sz="3200" dirty="0">
                  <a:latin typeface="+mn-lt"/>
                  <a:cs typeface="+mn-cs"/>
                </a:rPr>
                <a:t>....................................... .</a:t>
              </a:r>
              <a:endParaRPr lang="en-US" sz="3200" dirty="0">
                <a:latin typeface="+mn-lt"/>
                <a:cs typeface="+mn-cs"/>
              </a:endParaRPr>
            </a:p>
          </p:txBody>
        </p:sp>
      </p:grpSp>
      <p:sp>
        <p:nvSpPr>
          <p:cNvPr id="8" name="Rectangle 1"/>
          <p:cNvSpPr>
            <a:spLocks noChangeArrowheads="1"/>
          </p:cNvSpPr>
          <p:nvPr/>
        </p:nvSpPr>
        <p:spPr bwMode="auto">
          <a:xfrm>
            <a:off x="1828800" y="3802063"/>
            <a:ext cx="5638800" cy="769937"/>
          </a:xfrm>
          <a:prstGeom prst="rect">
            <a:avLst/>
          </a:prstGeom>
          <a:noFill/>
          <a:ln w="9525">
            <a:noFill/>
            <a:miter lim="800000"/>
            <a:headEnd/>
            <a:tailEnd/>
          </a:ln>
        </p:spPr>
        <p:txBody>
          <a:bodyPr anchor="ctr">
            <a:spAutoFit/>
          </a:bodyPr>
          <a:lstStyle/>
          <a:p>
            <a:pPr algn="ctr"/>
            <a:r>
              <a:rPr lang="ar-SA" sz="4400" b="1">
                <a:solidFill>
                  <a:srgbClr val="660066"/>
                </a:solidFill>
                <a:latin typeface="Calibri" pitchFamily="34" charset="0"/>
              </a:rPr>
              <a:t>إعطائهم التعليمات المناسبة.</a:t>
            </a:r>
            <a:endParaRPr lang="en-US" sz="4400" b="1">
              <a:solidFill>
                <a:srgbClr val="660066"/>
              </a:solidFill>
              <a:latin typeface="Calibri" pitchFamily="34" charset="0"/>
            </a:endParaRPr>
          </a:p>
        </p:txBody>
      </p:sp>
      <p:sp>
        <p:nvSpPr>
          <p:cNvPr id="9" name="Rectangle 1"/>
          <p:cNvSpPr>
            <a:spLocks noChangeArrowheads="1"/>
          </p:cNvSpPr>
          <p:nvPr/>
        </p:nvSpPr>
        <p:spPr bwMode="auto">
          <a:xfrm>
            <a:off x="2133600" y="5181600"/>
            <a:ext cx="5181600" cy="769938"/>
          </a:xfrm>
          <a:prstGeom prst="rect">
            <a:avLst/>
          </a:prstGeom>
          <a:noFill/>
          <a:ln w="9525">
            <a:noFill/>
            <a:miter lim="800000"/>
            <a:headEnd/>
            <a:tailEnd/>
          </a:ln>
        </p:spPr>
        <p:txBody>
          <a:bodyPr anchor="ctr">
            <a:spAutoFit/>
          </a:bodyPr>
          <a:lstStyle/>
          <a:p>
            <a:pPr algn="ctr"/>
            <a:r>
              <a:rPr lang="ar-SA" sz="4400" b="1">
                <a:solidFill>
                  <a:srgbClr val="660066"/>
                </a:solidFill>
                <a:latin typeface="Calibri" pitchFamily="34" charset="0"/>
              </a:rPr>
              <a:t>مراقبتهم والإشراف عليهم.</a:t>
            </a:r>
            <a:endParaRPr lang="en-US" sz="4400" b="1">
              <a:solidFill>
                <a:srgbClr val="66006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3" name="0148 - big bell bongs.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wd">
                                    <p:tmPct val="10000"/>
                                  </p:iterate>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4" name="1131 - stapler.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5" name="0745 - metal crash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81000" y="533400"/>
            <a:ext cx="8534400" cy="5791200"/>
            <a:chOff x="1371600" y="457199"/>
            <a:chExt cx="762000" cy="2142610"/>
          </a:xfrm>
        </p:grpSpPr>
        <p:sp>
          <p:nvSpPr>
            <p:cNvPr id="3" name="Rectangle 2"/>
            <p:cNvSpPr/>
            <p:nvPr/>
          </p:nvSpPr>
          <p:spPr>
            <a:xfrm>
              <a:off x="1371600" y="457199"/>
              <a:ext cx="762000" cy="2142610"/>
            </a:xfrm>
            <a:prstGeom prst="rect">
              <a:avLst/>
            </a:prstGeom>
            <a:blipFill>
              <a:blip r:embed="rId3" cstate="print">
                <a:lum bright="-4000" contrast="24000"/>
              </a:blip>
              <a:stretch>
                <a:fillRect/>
              </a:stretch>
            </a:blipFill>
            <a:ln w="38100">
              <a:noFill/>
              <a:prstDash val="dashDot"/>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solidFill>
                  <a:schemeClr val="bg1"/>
                </a:solidFill>
              </a:endParaRPr>
            </a:p>
          </p:txBody>
        </p:sp>
        <p:sp>
          <p:nvSpPr>
            <p:cNvPr id="4" name="TextBox 3"/>
            <p:cNvSpPr txBox="1"/>
            <p:nvPr/>
          </p:nvSpPr>
          <p:spPr>
            <a:xfrm>
              <a:off x="1497727" y="934639"/>
              <a:ext cx="479391" cy="1355055"/>
            </a:xfrm>
            <a:prstGeom prst="rect">
              <a:avLst/>
            </a:prstGeom>
            <a:noFill/>
            <a:effectLst>
              <a:softEdge rad="127000"/>
            </a:effectLst>
          </p:spPr>
          <p:txBody>
            <a:bodyPr rtlCol="1">
              <a:spAutoFit/>
            </a:bodyPr>
            <a:lstStyle/>
            <a:p>
              <a:pPr algn="ctr" fontAlgn="auto">
                <a:spcBef>
                  <a:spcPts val="0"/>
                </a:spcBef>
                <a:spcAft>
                  <a:spcPts val="0"/>
                </a:spcAft>
                <a:defRPr/>
              </a:pPr>
              <a:r>
                <a:rPr lang="ar-EG" sz="4000" b="1" dirty="0">
                  <a:latin typeface="+mn-lt"/>
                  <a:cs typeface="+mn-cs"/>
                </a:rPr>
                <a:t>نشاط (أ):</a:t>
              </a:r>
              <a:endParaRPr lang="en-US" sz="4000" dirty="0">
                <a:latin typeface="+mn-lt"/>
                <a:cs typeface="+mn-cs"/>
              </a:endParaRPr>
            </a:p>
            <a:p>
              <a:pPr algn="ctr" fontAlgn="auto">
                <a:spcBef>
                  <a:spcPts val="0"/>
                </a:spcBef>
                <a:spcAft>
                  <a:spcPts val="0"/>
                </a:spcAft>
                <a:defRPr/>
              </a:pPr>
              <a:r>
                <a:rPr lang="ar-EG" sz="3200" b="1" dirty="0">
                  <a:latin typeface="+mn-lt"/>
                  <a:cs typeface="+mn-cs"/>
                </a:rPr>
                <a:t>صممي لوحة إرشادية تتضمن عبارة إسعافية أو وقائية توضع في أحدى الأماكن التالية:</a:t>
              </a:r>
            </a:p>
            <a:p>
              <a:pPr algn="ctr" fontAlgn="auto">
                <a:spcBef>
                  <a:spcPts val="0"/>
                </a:spcBef>
                <a:spcAft>
                  <a:spcPts val="0"/>
                </a:spcAft>
                <a:defRPr/>
              </a:pPr>
              <a:r>
                <a:rPr lang="ar-EG" sz="3200" b="1" dirty="0">
                  <a:latin typeface="+mn-lt"/>
                  <a:cs typeface="+mn-cs"/>
                </a:rPr>
                <a:t>أ- المختبر المدرسي.</a:t>
              </a:r>
              <a:endParaRPr lang="en-US" sz="3200" dirty="0">
                <a:latin typeface="+mn-lt"/>
                <a:cs typeface="+mn-cs"/>
              </a:endParaRPr>
            </a:p>
            <a:p>
              <a:pPr algn="ctr" fontAlgn="auto">
                <a:spcBef>
                  <a:spcPts val="0"/>
                </a:spcBef>
                <a:spcAft>
                  <a:spcPts val="0"/>
                </a:spcAft>
                <a:defRPr/>
              </a:pPr>
              <a:r>
                <a:rPr lang="ar-EG" sz="3200" b="1" dirty="0">
                  <a:latin typeface="+mn-lt"/>
                  <a:cs typeface="+mn-cs"/>
                </a:rPr>
                <a:t>ب- الاستراحة.</a:t>
              </a:r>
              <a:endParaRPr lang="en-US" sz="3200" dirty="0">
                <a:latin typeface="+mn-lt"/>
                <a:cs typeface="+mn-cs"/>
              </a:endParaRPr>
            </a:p>
            <a:p>
              <a:pPr algn="ctr" fontAlgn="auto">
                <a:spcBef>
                  <a:spcPts val="0"/>
                </a:spcBef>
                <a:spcAft>
                  <a:spcPts val="0"/>
                </a:spcAft>
                <a:defRPr/>
              </a:pPr>
              <a:r>
                <a:rPr lang="ar-EG" sz="3200" b="1" dirty="0">
                  <a:latin typeface="+mn-lt"/>
                  <a:cs typeface="+mn-cs"/>
                </a:rPr>
                <a:t> ج - المطبخ أو غرفة التدبير.</a:t>
              </a:r>
              <a:endParaRPr lang="en-US" sz="3200" dirty="0">
                <a:latin typeface="+mn-lt"/>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0645 - hollow log h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76400" y="2057400"/>
            <a:ext cx="6019800" cy="2971800"/>
            <a:chOff x="5799666" y="304799"/>
            <a:chExt cx="2963338" cy="6221635"/>
          </a:xfrm>
        </p:grpSpPr>
        <p:sp>
          <p:nvSpPr>
            <p:cNvPr id="3" name="Rounded Rectangle 2"/>
            <p:cNvSpPr/>
            <p:nvPr/>
          </p:nvSpPr>
          <p:spPr>
            <a:xfrm>
              <a:off x="5799666" y="304799"/>
              <a:ext cx="2963338" cy="6221635"/>
            </a:xfrm>
            <a:prstGeom prst="roundRect">
              <a:avLst/>
            </a:prstGeom>
            <a:blipFill>
              <a:blip r:embed="rId3" cstate="print">
                <a:duotone>
                  <a:schemeClr val="accent5">
                    <a:shade val="45000"/>
                    <a:satMod val="135000"/>
                  </a:schemeClr>
                  <a:prstClr val="white"/>
                </a:duotone>
                <a:lum contrast="80000"/>
              </a:blip>
              <a:stretch>
                <a:fillRect/>
              </a:stretch>
            </a:blipFill>
            <a:ln w="57150">
              <a:noFill/>
            </a:ln>
            <a:effectLst>
              <a:glow rad="228600">
                <a:schemeClr val="tx1">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endParaRPr lang="ar-EG"/>
            </a:p>
          </p:txBody>
        </p:sp>
        <p:sp>
          <p:nvSpPr>
            <p:cNvPr id="4" name="Rectangle 3"/>
            <p:cNvSpPr/>
            <p:nvPr/>
          </p:nvSpPr>
          <p:spPr>
            <a:xfrm>
              <a:off x="6086441" y="2538206"/>
              <a:ext cx="2288473" cy="2319654"/>
            </a:xfrm>
            <a:prstGeom prst="rect">
              <a:avLst/>
            </a:prstGeom>
            <a:solidFill>
              <a:srgbClr val="FFFF00"/>
            </a:solidFill>
            <a:ln>
              <a:noFill/>
            </a:ln>
            <a:effectLst>
              <a:softEdge rad="317500"/>
            </a:effectLst>
          </p:spPr>
          <p:txBody>
            <a:bodyPr>
              <a:spAutoFit/>
            </a:bodyPr>
            <a:lstStyle/>
            <a:p>
              <a:pPr algn="ctr" fontAlgn="auto">
                <a:spcBef>
                  <a:spcPts val="0"/>
                </a:spcBef>
                <a:spcAft>
                  <a:spcPts val="0"/>
                </a:spcAft>
                <a:defRPr/>
              </a:pPr>
              <a:r>
                <a:rPr lang="ar-EG" sz="6600" b="1" dirty="0">
                  <a:solidFill>
                    <a:srgbClr val="6600CC"/>
                  </a:solidFill>
                  <a:latin typeface="+mn-lt"/>
                  <a:cs typeface="+mn-cs"/>
                </a:rPr>
                <a:t> </a:t>
              </a:r>
              <a:r>
                <a:rPr lang="ar-EG" sz="6600" b="1" dirty="0">
                  <a:latin typeface="+mn-lt"/>
                  <a:cs typeface="+mn-cs"/>
                </a:rPr>
                <a:t>أولاً: السقوط</a:t>
              </a:r>
              <a:endParaRPr lang="en-US" sz="6600" dirty="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Nashra12-2L.jpg"/>
          <p:cNvPicPr/>
          <p:nvPr/>
        </p:nvPicPr>
        <p:blipFill>
          <a:blip r:embed="rId2" cstate="print"/>
          <a:stretch>
            <a:fillRect/>
          </a:stretch>
        </p:blipFill>
        <p:spPr>
          <a:xfrm>
            <a:off x="304800" y="2584450"/>
            <a:ext cx="3454400" cy="404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صورة 3" descr="125230_1293374179.jpg"/>
          <p:cNvPicPr/>
          <p:nvPr/>
        </p:nvPicPr>
        <p:blipFill>
          <a:blip r:embed="rId3" cstate="print"/>
          <a:stretch>
            <a:fillRect/>
          </a:stretch>
        </p:blipFill>
        <p:spPr>
          <a:xfrm>
            <a:off x="4719638" y="3352800"/>
            <a:ext cx="3509962"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2"/>
          <p:cNvSpPr txBox="1">
            <a:spLocks noChangeArrowheads="1"/>
          </p:cNvSpPr>
          <p:nvPr/>
        </p:nvSpPr>
        <p:spPr>
          <a:xfrm>
            <a:off x="152400" y="685800"/>
            <a:ext cx="8839200" cy="1066800"/>
          </a:xfrm>
          <a:prstGeom prst="rect">
            <a:avLst/>
          </a:prstGeom>
        </p:spPr>
        <p:style>
          <a:lnRef idx="1">
            <a:schemeClr val="accent3"/>
          </a:lnRef>
          <a:fillRef idx="2">
            <a:schemeClr val="accent3"/>
          </a:fillRef>
          <a:effectRef idx="1">
            <a:schemeClr val="accent3"/>
          </a:effectRef>
          <a:fontRef idx="minor">
            <a:schemeClr val="dk1"/>
          </a:fontRef>
        </p:style>
        <p:txBody>
          <a:bodyPr/>
          <a:lstStyle/>
          <a:p>
            <a:pPr algn="ctr" eaLnBrk="0" hangingPunct="0">
              <a:defRPr/>
            </a:pPr>
            <a:r>
              <a:rPr lang="ar-SA" sz="4000" dirty="0">
                <a:solidFill>
                  <a:srgbClr val="FF0000"/>
                </a:solidFill>
              </a:rPr>
              <a:t>من خلال الصور التي امامك </a:t>
            </a:r>
            <a:r>
              <a:rPr lang="ar-SA" sz="4000" dirty="0">
                <a:solidFill>
                  <a:srgbClr val="FF0000"/>
                </a:solidFill>
                <a:latin typeface="+mj-lt"/>
                <a:ea typeface="+mj-ea"/>
                <a:cs typeface="+mj-cs"/>
              </a:rPr>
              <a:t>اذكري مسببات السقوط؟</a:t>
            </a:r>
            <a:endParaRPr lang="en-US" sz="4000" dirty="0">
              <a:solidFill>
                <a:srgbClr val="FF0000"/>
              </a:solidFill>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a:grpSpLocks/>
          </p:cNvGrpSpPr>
          <p:nvPr/>
        </p:nvGrpSpPr>
        <p:grpSpPr bwMode="auto">
          <a:xfrm>
            <a:off x="228600" y="533400"/>
            <a:ext cx="8686800" cy="5791200"/>
            <a:chOff x="304800" y="2057400"/>
            <a:chExt cx="8458200" cy="4419600"/>
          </a:xfrm>
        </p:grpSpPr>
        <p:pic>
          <p:nvPicPr>
            <p:cNvPr id="1026" name="Picture 2"/>
            <p:cNvPicPr>
              <a:picLocks noChangeAspect="1" noChangeArrowheads="1"/>
            </p:cNvPicPr>
            <p:nvPr/>
          </p:nvPicPr>
          <p:blipFill>
            <a:blip r:embed="rId3" cstate="print">
              <a:lum bright="-11000" contrast="46000"/>
            </a:blip>
            <a:srcRect/>
            <a:stretch>
              <a:fillRect/>
            </a:stretch>
          </p:blipFill>
          <p:spPr bwMode="auto">
            <a:xfrm>
              <a:off x="304800" y="2057400"/>
              <a:ext cx="8458200" cy="4419600"/>
            </a:xfrm>
            <a:prstGeom prst="roundRect">
              <a:avLst/>
            </a:prstGeom>
            <a:ln>
              <a:noFill/>
            </a:ln>
            <a:effectLst>
              <a:softEdge rad="112500"/>
            </a:effectLst>
          </p:spPr>
        </p:pic>
        <p:sp>
          <p:nvSpPr>
            <p:cNvPr id="6" name="Oval 5"/>
            <p:cNvSpPr/>
            <p:nvPr/>
          </p:nvSpPr>
          <p:spPr>
            <a:xfrm flipH="1">
              <a:off x="3429000" y="3810000"/>
              <a:ext cx="2057400" cy="914400"/>
            </a:xfrm>
            <a:prstGeom prst="ellipse">
              <a:avLst/>
            </a:prstGeom>
            <a:solidFill>
              <a:srgbClr val="FFFF00"/>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EG" sz="3200" b="1" dirty="0">
                  <a:solidFill>
                    <a:srgbClr val="FF0000"/>
                  </a:solidFill>
                </a:rPr>
                <a:t>من مسبباته </a:t>
              </a:r>
              <a:endParaRPr lang="en-US" sz="32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753389339.jpg"/>
          <p:cNvPicPr/>
          <p:nvPr/>
        </p:nvPicPr>
        <p:blipFill>
          <a:blip r:embed="rId2" cstate="print"/>
          <a:stretch>
            <a:fillRect/>
          </a:stretch>
        </p:blipFill>
        <p:spPr>
          <a:xfrm>
            <a:off x="609600" y="3429000"/>
            <a:ext cx="2514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descr="1359210320015sss154600.jpg"/>
          <p:cNvPicPr/>
          <p:nvPr/>
        </p:nvPicPr>
        <p:blipFill>
          <a:blip r:embed="rId3" cstate="print"/>
          <a:stretch>
            <a:fillRect/>
          </a:stretch>
        </p:blipFill>
        <p:spPr>
          <a:xfrm>
            <a:off x="4495800" y="304800"/>
            <a:ext cx="4433888" cy="305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صورة 4" descr="1346695138_content_thumb.jpg"/>
          <p:cNvPicPr/>
          <p:nvPr/>
        </p:nvPicPr>
        <p:blipFill>
          <a:blip r:embed="rId4" cstate="print"/>
          <a:stretch>
            <a:fillRect/>
          </a:stretch>
        </p:blipFill>
        <p:spPr>
          <a:xfrm>
            <a:off x="228600" y="381000"/>
            <a:ext cx="3886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1" name="AutoShape 2" descr="data:image/jpeg;base64,/9j/4AAQSkZJRgABAQAAAQABAAD/2wCEAAkGBxQQEhQUEhQVFRUWFRQZGBUVFxcaGhoYHRgYGBUfFRcYHCggHh4lHRUXIjIhJSotLi4uGSAzODQsNygtLisBCgoKDg0OGxAQGiwlICQsLC0sLCwsLCwsNCwsLCwsLCwsLCwsNCwsLCwsLCwsLCwsLCwsLCwsLCwsLCwsLCwsLP/AABEIALIBGgMBIgACEQEDEQH/xAAbAAADAQADAQAAAAAAAAAAAAAABAUGAQIDB//EAFIQAAIBAgMEBQgGBwUEBwkAAAECAwARBBIhBRMxQQYiMlFhFBVSU3GBkdEjM0Jyk8E1YmOSobHSQ3N0grIHJFSzFjSDlMLT4URkhKKjtNTi8P/EABoBAQADAQEBAAAAAAAAAAAAAAABAgMEBQb/xAAqEQACAgEDBAIABgMAAAAAAAAAAQIRAxIhMQQTQVEiMmFxgZGx8AUUwf/aAAwDAQACEQMRAD8A+3yPlF68vKh3GucX2feKTqGzWEU0N+VDxo8qHcaUoqLLduI35UO40eVDxpSiljtob8qHjR5UPGlKKWO3Eb8qHcaPKh40pRSx20N+VDxo8qHjSlFLHbQ35UPGjyoeNKUUsdtDflQ7jR5UO40pRSxoQ35UPGjyoeNKUUsdtDflQ8aPKh40pRSx20N+VDxo8qHcaUopY7aG/Kh3Gldq7YTDQyzOGKxRvIwW17KpY2ueNhXFQ+nX6Nx3+FxH/LalkOCovQ7XRlVgGsygjQcCLjn41285p3N8B86h4IfRx/3af6RXtUWy3aiVvOadzfAfOjzonc38PnUmilsntRK3nNO5v4fOjzmnc3wHzqTRS2O1Erec07m+A+dHnNe5vgPnUmilsdqJW85r3N8B86POadzfAfOpNFLY7US3h8YrmwB4c6ZqRsntn7v51XqyMZqnSPHF9n3ik6cxfZ94pOoZpj4CiiioLhRRRQBRRRQBRRRQBRRRQBRRRQBRRXDsACSQAOJJsB7TQHXermy5hmtfLcXt32428aVbaIWcQuMpcXiY9mQgXdQeTjjl5rci9mtF2n0fE0/lcJUu6ookUqWjZL7uSGQaFesVeM6MvCxFm79I0OJwOcghkVZXjU2ZWVczhHtdJF1ZW7wL3BNSUtl6fFKjRq39o+RfvZGex9yNRDilcMwOis6tfkVNmv8Az9hFZTANj5Hw0cyRywpIk3lysF3kYRsl4eKyNmW9ura9V9r9HhiCxE00IkGWZYioEq2tZsykqbdXMhU20ubCwm2+B/ZWOXEQpKhuri4PhcjgfZTdZWLbAwLTYd4pmO8d8OsUTsJUkOcIrquRSrsynMQALE6VZ2fineWZWygRiBbDW0hQvJ1uYs8dvZ40CZRqH06/RuO/wuI/5bVcqH06/RuO/wALiP8AltUEy4PXCfVp9xP9Ir1rzww6ifcX/SK9Kg0CiiigCiiigCiiigCiiigHtk9s/d/Oq1Sdk9o/d/Oq1XXBzZfseOL7PvFJ05i+z7xSdQy+PgKKKKguFFFFAFFFFAFFFFAFFeOLxSQo0kjBEUXZjwArPY3prGsbvDh8XPu7hlSB1Kv6LiQKwPAmwNgQTxoRZosVikiRnkdURRdnchVA8SdKzMvTUSf9Uw8uIHrWtDF/laTrMPFVIrLQYk4yRJNollkJDQ4WRGSBOa7rN1ZpLC5YknuArSVhkzaXSRy5OoadJHT/AKSY8anCYY/qriZA1vAtFa/tqJsjpNNiMXJhtpBY8PiFlG5nUKo1VYo4pl6rkqST1iSb2tarKYhSQoIJIY6aiytlbXwOnuPdXGLwqTIUlRXRuKsLis11ElyZLqJXuWdndGUwr5sNJLGCVzRs2eNgNNVYXDW+0Dfhe4Fqnbe2JLisWFQzwQPC64mSNogJh1REoBzMGsXBawIGl+FSNjbbxWz80cmHmnwi/VMrxyTRgcVIuGdAOHFhw1qf0h6WTbRxUeE2dPu4pAgaVBZ7kM0ofMLpkRT1RY3I1rqUk1aOqMoyWxSm6ex7xosKHeOA7tYsNHvZpSllPIrFCOGZus+pFgLmdP032gzXnwmJwkRNgYYFkceMk0zZEHtT31dOwmgSLCYAnCxAFpcQqqz6aKq5u07G5LW0C8rilujnSzqmLFtaSFsTHLMRlUmFkFyoGhZHD6aAAn2U7npGujw2aTo5HvI0m3+KkDA2EskLKwtx+gGQjusaVklnwmKnK4aSeLE7t0aMp1JVRYnWXMRlUqiMG9tZHYmJxMrSY/CNuMFvSfJ0jzHERqWEkuRuyxv2UALZTztX03BYyOdFkidZI2F1dSCD7CK0Tsqke4qH07/RuO/wuI/5bVcqD09/RuN/ws/+g0LPgYw/YT7q/wCkV6V1hHVX7q/yFdqg0CiiigCiiigIHSDF4mHeOtlw6IGZkRWlAAO8yh3tcaEDIwsDzr12I2JYqzvmiOa28WMSW4C+70vmHgLcr1I2vjRK1sTmMGeX6MBREqxyCNXxJvmYFiNB1RfUaXrywUjKW8gGIaEsDaFcM0AawzbkzEG1rXyHLe/O9XrY59fy8m2orPdFmctLdp2TLHfyi+YTXk3oFwANBHcL1B9nnWhqrNou1Y9sntn7v51WqRsntn2fnVerLgwy/Y8cX2feKTpzF9n3ik6hl8fAUUUVBcKKKKAKKKKAKKKKA+fdO8Q8mKEJUMiQF40tdmnJMkZF9L5cNKq21uT3im0xA3ksUM4Xy1WxGEm0YbzKokABFiARG+U8Q7jlV3pF0cjxoUszxyJ2ZIzZhqD7DqoIPEHUEXNZ1f8AZnEl1TEzhLEKr5ZGiJILNA7fVsWUHMBe40qso2Qm0y3AqYnDLvlDqyDOsgXiNGzWAAIIOota2lqyj4s7PMi4vMmHXWCd23l19B2UXzDlmFyO8gk6T/o5OItwuJj3WXL1sMrPl53u+QnxKa91TNqYN9mQxxwOs0TsIxBirtawzOVdR2AFJKEEA2C2BArJ4tnZGWMcip/uZbo5tXPjmCqww80cj4dmFi3XEkulye0zsL2NjwrZ1kl2QBg3xXVGI8py4LItlz7xt4qJyRmaVTr2Iw3KtJgIXRfpHzuTdiNFB9GNeSjgOZ4m5JrLNGqZwZoKLOZ8YFbKFkdspciNC5VQbXa3DXgOJsbA2Ns70DEU+PxWLDhQr5FRwEYu6rmJ11ACWHM3PdrS2hE0k6wRllkmCSLKjlTCISQXNu0CJcoXgWOotchnanRWCOTCyJht4kQdJECq5ZDGwV3Vu2wbmLt1jx5Wgkl+Z09NipKaNHtDFshjjiTeSysQiFso0GZ2drHKqi1zY6sotrUza+BiN3xsMSqerIrBmOlxmzpoUIsbsq2HEi1qyU0EWGaXEYXEPCYsPiMsYZgxYrBu1bDzddAzxMDlCk9TWncPt6fZzIN5Ni8PBhguJtFvQ8ubK4WW2hUBjqxHI24jRQVI6JZJWzeYeJY1VUAVVACqoAAA4AAaWrB9Ac+F2vjcGmkGVpAmuhJRoyo4DSUr45R6NW+iHSCCWCCMSWkEMXUkBRm6gtkzdsWtqpNKbEhzbfxbhvq8JEpUMNWbLxXibBPYPfTGmpNFsjTSaN/UHp7+jcb/AIab/QavVB6ffo3G/wCGm/0mtkUfA1H2R7B/IV2rzeVUQsxsqpmY9yhbk/AVmJ3xG48qmxc0CkBzDBh4ZN2jHqCzRu5IUrmPC9+AqC5q6KxcGLeRQyY/HOrC4ZcLhiCPA7iu5mk/43aP/dcP/wDj1NE1L0bGisWcS3PG7S/7pF+WGrJ7R2gY3MmKE8y3sZ8TAyhbEqo0UZVYWYFVzBrhgdKJWZ5ZShG9LZ9SwWyI4ZHkQPme98zuwF2LsEViQoLG5A8O6nq+cbG6Ublxu5HlgOW8FzM6jNZ3hkVmawBByMeCmwFb/A46OdM8Tq6968j3MOKnwNjRqiuHLHJG0qGKKKKg2Hdk9o/d/Oq9SNk9s/d/Oq9XXBzZfseOL7PvFJ05i+z7xSdQy+PgKKKKguFFFFAFFFFAFFFFAFFFYTpf09WG8WEIeQ3BlFiid+UnRmHf2V53PVMxi26RWUlFWy10o6XwYCwfNJIbWijtmseBa5sPZxOtgawmO6UecsQqorxOVWKBH45pG+kkPsspsbG0ZtxqNsjZk+LctEpldj153JES34/SHVz925POwta5tToRLh4xihis0mGInyFFjjYRkOyh9WW+XiSatkWOK0t7mMZZZ7pbF3FIvlYgT6rAwRog/ayLdifERBBf9o3fTlQ+jWPOJfGTmNozJib5HtmVdxBkzW04WPvq5e1edmdzZx5XcmSeg2OGIxm0H9AxQpp9hDIGI7wZA+vh4VF6T9PZ0xTLhyBHA5UrlB3rKbSBiRcC4Ki1uF69ei2I8mwuFxv2RHJ5QO+J5GkLDvZG63iC4GpFZnpls8w4lnQZ4cU7SwSJdlfP13AYcwxbTutWqSb2Pa/x0sUvjPhX+59Tn2hhsUgZ0R4mjikjeRA69cSMOI0y7vXXQnlXRNuTRqEODkaaxssJj3T2tcq7MMi3OocBhroefxfC46SEkRvLC3MI7LrzzRm1/epqgekWKbN/vMl2tmK5UY24XaNVbv0vzNTpR1Lo8jfxa/v6G3To/N5GuBkiZGlnDNPFkeNEMrTNujfMmUdUZlGpFieQehw2c82JwrOriI5JGlLySTErljkQgKUdgotqxLHVdDXr/ss21LMJ4ZnaTd7t0dyWaz5wVZjqbFLgn0iOVaHZmARtp4liuYJDhHFycqzEzKWC9nPkSPW1xYVaLeqjjy4tGz5WxYxG0nRpE3YLIA6qGP0kPBzGbfWKfsfd1GYWS6cSB9l4xlNw2FkIPeClwaf24uVFmHagbP8A9nwnHvjLH2qvdUvpim72XjlHBYZ7ewjMPcM1vdW5gefSwnyHEW9Q1/Zl638L1VicFQVIKkAgg3BFtLEcq5AuBfUEC4PPTXSoDbHkwZLYG27vdsG5tGe84dv7Jv1ewe4cahG0XTPXG9HlzGTDNuJTq1heJz+1i0F/1ls3ieFT/OLRMI8Um5cmyvfNDIf2cnI/quFbwPGreyNsR4kMFzJIn1kMgyyRn9de7uYXB5GncRAsilHVXRhZlYAqR3EHQ0aN4Ta3iSLVK6TreBbjTf4bj/fx112j0PZGMmGeR10vhZMTOigfsXV+qf1WBXh2ais0ErtB5JiDKoDNHLLIrrroy3c3seDLfheq6TSWdOLT2/v5Fxtj7s3w+QC5JgkGaBjpey8YzpxXTW5U0wJYcRIMwkweMIsHUqC9r2yvYxzrxORgSL6qtTMHtaSNskqSMO9lG9HE9ZV0fQNwAY5T1W1NVyIsTHrkljb2MNP5EH3iltckaMeVXEabaU2G/wCtR54/+IgUkAftYdXX2rmGlzlqthsQkqh42V0bgykEH2EVnIJMRhfqycREP7KRvpVH7KZu17JD/mFd8Ph4cQzyYOVsNOD9IoW1z/7zhm0a9u2LG3Bqtyc8scoujY7J7Z+7+dV6ynRfHzGZocRDlYRlhLGS0LgMAbE9ZG1Byt7ia1dWRyZPseOL7PvFJ05i+z7xSdQy+PgKKKKguFFFFAFFFFAFFFFAfIemXSCbF4iaAOUgidoyi/bI0O89L2G62I0vrSfQ+DDpjV38aPvYwkbSqHyyqxYAZr2LAm1vRtVvpz0QnXEvi8Im+SYDfQqRnDgWDxgmxuLXHG4530zeO2TiDBLIcLIERCx343YuOAAPWLE2sFHG2o410/CWLTdM4X3I5dVWi30l6T4hp5YoZNzFE+QGMLmYqBnJZgbDNcAADs8ddMltjbuNkhnjXEO8RjdZN4Fa+lysZChr6WJvbW2utLYCRvJkOud9LnU5mY5ib8bXJ17qoJEAuUDS1reFdEOmx6Eq8ckyyybbs+g7OwyrnkUn6bdyEcgd2iC3tVV+FOgVneguO3mGETG8mHO6bvsNYj70K+8GtFXz04uMmn4OZ8mQ2Sl8DDhz9jGJh3HgmKuQfagHxq90qwQgZXEYbBSF/KohHvFDkhklEQ1XXNmZLG5DEGoG35hgpw7WWKfE4STMeysqSIs2Y8s0fWv+o1azEdN8KDlw5fFyehhlzj/NJoij2mt43yj0Om06G2/J882vhMLmZ8NPvIQgLGVDiI1QMLAyC0iPdtA9wb9qlX6PBxmjxWBXS+SSaSNweQKSLmX2E1tcVvZiJtoPFDDGwePDBhkVhwaeQ2EjDkALDxpXHh9oMGw30QAI8tdOswPFYUaxZTYHM1hoCtzqJeRFv9+cH8XsePRTHRbPSVcOwx0shUtJECsceXqqs7m4VASxuCxN26ulWtk4yXATbyaTexYqRN+2UDdTGyRultdz2UsSctge+uuyohFEkSR7toxlyqwIFuJzHVlJN7kZrnUA1O6RqzYeaJWWzo6mOON5St1PZykBbGx1GmpA5GiyPVsc8+pnOVs+pyRhgVPAgg+w6Gs103jK7Kxd+IwjA+0LaqnRvaQxOGhlBBLRRM1uRKAm9Jf7Qv0Zjf7iT+Vdh1PgcTgPYP5V2rhOA9g/lXNVNSdtfY0eJysS0cqfVzxnLInsbmvejXU8xSCbYkwpCY4AKTZcWgtE3cJV4xOfG6HkRwrQVw6BgQQCCLEEXBHMEHQjwqbHG6AUhtjY0GMTJPGGt2W4Op70cdZT7DWd2w0mymiOERpYZHcNhC3YAUuzYdmPUACn6Ps8LWq70e6Q4fHx7zDvmsBmQ6Ol+Try9vA8jUl1NS2ZmIejmIwL3jXy2O91GZI5kIFhmBskvE2YnMLnvricYksZI8BiYpTxZXwxV/71N6A/C19GHIit6Ki9G5i2+BJOWaW1+4SyoLe5APdUFlcfiiPhsdjCo3mzpw3MJJhyt/AmUGvLGJNKVY7PxSuvYkSXDK6/dcTXtpqOB5g1tqKUi7lNqm/4Fegc+KYOMXGUZTZGYx5nWwN3WJioYG400PGwrX1I2T2z9386r1ZHn5tpCu0sQkaZnZUW41YgDw1NShtfD+vh/ET5169LokfDEOqsuZTZgCNDxN9K+feaoZrXgiEehA3agvaxBOmi+HPnpxNFsadG7O2sMP8A2iH8VPnXXz5hv+Ig/FT51kTsyD1MX4afKk49kwSsHMMWRdYxu16xtbOdOFiQo9/MWii9M+gJtKFuE0R9kifOu5xsfrE/fX51gp9kYWxLwQWAJJMScPhXhhOj2GF2OFgBb7O6j6q8hw48z46cAKUKZ9E8ui9ZH++vzrkYyM8JE/eX5187xmx8KilvJcOx0Cruo9WJso4d5Huua4w/RjCKoDYbDswGrGFNW4seHC97DkNKUKZ9G8qT00/eX51x5Unpp+8vzr5ntHo7hCFRcLADIwW4iQEKOs5BA06qkX72FNHo3g/+Fw/4SfKlCmfQvKk9NP3l+dZPpvtFXaKBWBUWmlIIIsp+hB/zKzf9mKzu1+juDETf7tAt8q5hGgK5mCkggaWBJ91JbO2fGeokaxrO7SMiqFCxWFwQO9Minxcmqy4ohp8GbwKlQ6MrKUkfqsLEKx3kdx4o6mmatdJNhCL6fDxqAFAljSwuAeoyDgWF7EcxbutUPEM0ZtJFOnthkI+KgivVw5ouCTZx5Mcovg74XFvhZRPGC2mWSMf2kfHT9deI9451v8JtWKWJZkfNG1rEA3uTaxA1zX0I5V82XGgmypMx7lhlJ/01zhcNi7GfC4dzG3WkjlyiKYDnuy2bOCNCADcVxdbghk+cWrM+25eD6A+FOJzpiESSA6p3MPsX1udDe+mvC/JKLodBGMsUmKiT0I8RIq+4XpDYPT7CyookBwxtYBx9HppZJALaW4G1azD4hJBeN1cd6sCP4V5UtcNnsZvUiZhOjGFjbPu87jg8zNKw9hkJt7qfx+K3SZyLgMgPgGZVJ92a/upkisf072o4hlTDvE53ZZ4wrO6oDdmLK2VAAPtDlpeqxTnJIRTk6NNjMGH1Fg6hspIuATxzAWuDzHP2gEcYOcSIQVyMt1dPRa3LvBBBB5gilo9vRsRZZrGxzbp7a6/et42rptyTcK2KUXyRsJALXaIAkEeKElh4FxzpT4ZFFnoExh2fgTrupIIRrfqSEADj9lzp4Nb0tHP9of6Mxn9y38xWP2VspI8Nh43DFd1GrjeScSotoGtYnS3iKYOyY5UeKUysLZWvNN1gey2r938Qe6vSo9TS6o2y8B7B/KuahbG2qyssGII3h0il4CYAXsR9mUAG68GAzDmFu1Q0QUUUUJM305V0hE6LnEG9Z1BsTG0LoxW+hKkg25gHnpUPAHA4yKGWOdI5o44138UgjlSygWe/EadlwRWu6SrfCYgd8Tr+8Mv51ksVsrDtgJZHgiZhHinDNGpIOaRgQSL34VZGGTk52L01xJibeYZsSQjMkuGAs4uQhkiJBXNpqmYa177A2+kEZVsPjSeqM3kz3awuzG3AtI0jW8RVHY3QrDwIAxlnOVVDTOSVUa5Uy2AFyf8A+FUJOjeGIIyMLgi6ySgjxBDaHxpaNE8nslHp7h7gbnGEnNYDDOScps9h4HQ13/6bRc8Njx/8JLVbZOx1w5uHZyECLmCgKl7kAKBqTqzHUkDuqleosupT8ivRDpCmKlZUixCEJe80LxjiBoW4nXhWuqTsntH2fnVarI5srbluQumeFWXDFHzWzoeqzKdGBGqkG1xwrG+Qj05vxpf6q2vS2QrhyQrN1k0XLfj+sQP418+mx7yEosEwANpGG6BGl8qnecSDqeIB7yKGmKtJy+AWYkZ5d2LhvpZOueBHa7I59505G7fkQ9KX8WT+qvNMWwAAw8oAFgBubAcrfSV44naL6IsE2Y8/ouqtwCfrOOunj7DQ02OWwCyN2pciH1snWcG4+1wUj972Uz5CvpS/iyf1V4piyoAGGmsBYD6L/wAyvPEbTcAKsEokclY826tmsTraTgACT7KDZHRMEJZb5pckRIX6V9ZSLMRr9lSV9rN3U1Ph0RSzyOqjizTOAPaS1qSfaYw27i3ZXRrPM6qhI1bM6ljmJN+GupqFs/oxiZ2MrbSSSPeMxWMCVVJDA5SxyqQrMAbacbVjlzwxfZ/yIrV9VZosPhFkkaQPIVUZEYTSEEmzSWIaxHYH+U035CPTl/Fk/qpIdHnTrYeVIidSEQqrfeF2RvvZL+NLT7bfCuiYm0gdmXPDGwEbixVZMzG5YG4Ol+QPKmHq8eR0nuWlBx3aOnSPAB9zGHkOaTMwMjkGNBdgQTwLMg/zU1srC7wtKSwuciZWZeop1One+b3KtRsfisQ29mVM2YFYlPUkUAkR9VhqWJzcjqo5VpMPMVVVXDzhVAAGVNABYfbrZbyszVWKbewY8nk68vBf7R/SXxqh5EPTl/Fk+dIbbxRMLgxTDVOKr6a/r0+cYfVS/ur/AFVcttZx5EPTm/Gk/qqdsXZ4VXTPNeOaVfrZNAW3qaA+jItUfLT6qb91f6qQw+NyYiYbmbrrFJ2BxAMbHtdyJQbGW6SbFGCmEqXME7WkDEtlmNyGJN9H4e33VNbZkJN92oPeoyn+FbrbhGIw8sTQTkOjDsLoeKkdbkQD7qwWyseJkS1ycilmt1Q1hcXPE3voL129NJSWmRx5407R6HZ0XNAR+tdh/wDMa8hGyy4cRJLEMSNyGCvGrRvbroQAGCi5A4dbup+tR0VkbGQy4J2I3KxSQTWBaPrEKLHiVyad6tY8NZ6u4Y7ilXkpiWp1e/gek2VhYE6mGh4gKixpdnOiC9uJNtTw48qQ2/g5WTE4UztI8kcSrlVfr3Ds8cYFupkEbHNqqsSTrWij2NiIwZd5HPiFBEashihW461lDMQ7aDOSbC4AFzfO7Kx25jKxl59qSiQOrJrAxN3zqDlRL2sSevZTcgC3iRjsax6fSvnz/ePxJ3R3CsivhsTJNeOTcm0xsjWXIt1tdWBGVrXzAqeVXBgrFHMk177t/pX77KePpEfv1MGGkwjQRTuuIkdN3iI4o9FDBnjZ5Cbl2kLcbXzkgDiXY8Y2ZoZIpiXVsj5VuwAAzHrWDjMoPflvz07E7R0LYbxexUlXK7zFbg23z8QQym99CCAQRwtVXZG1GRlgxLXYm0U3AS8wr8llAHse1xY3UTcNtIsqkwzXI16q8Ro32u8GjEziRSrwTMpGoyr7R9viCAb8iKktsbCiszsTbjKwhxAkCkqsU8oAzE6BJCCevwAY2zXA7XHTVQJi208KZopIwcpdSA1r2PIkcxe1ZHyLFSYR8G+GdJHjkiMoaMwgNcFw2bMRZr5ct7i3jW3oqbKygmcmuKKKguFFFFAO7J7Z+7+dV6kbJ7R+7+dV6uuDmy/Yi9LwxwxCEAlkGY/ZF9SBzI5DvrIwxBFCqNB7z3kk8yTqTWv6W5vJzkyk5k7RIHHwBrEZp+6H95/6aGmL6jMsgUXP8OJPAAeJOldIIyLlu02p/IDwHzPOkFedzmyw5QbL1315Fux7QB7Tz00uE2YWUMxsCNLAj+fKpSstKajuydScGZ5DKptkJVD7/pD4XIyg9y+NU8ZGyFFhVXzNld2zEpxOYKqkdkHTTW3fTCOilgplzKBqFCJci+pFidO8W+FTRSWS+EKZi5BZLfrcD7u+p219gYfFFd6gex1bg4Fu8a8SDY0/KHcknW/67/kK9MDh2yvlVQTwuSBppqbc9f4VokvJzt+jPY+KfCwlklhVVtml3TGRgLABwz5QTfVybDU2Ar1xOFzrmZxdlyliDIjX+xlb65Sb2VQvMgg1q8BBMisJViKkdlSx18SwH8qzE/R6dWzYZI4mUELklkIynXLkeMqBoOAHtrz83Q3vj2Z0w6lXUt0SJeihIynDjLoepjsQiaG4+jKHLYi9tbd9OR7Dj3scckasSpY5pJ5SqKVB68jDUlgB1fSPKnsBsfHlV386rfIWBRSwOhKqwCrlvoRlJ49ajFYGfCyTSgNMTh1EbOSQXVmJDBVAUHMDZeOU1yz6bqYxbb/Zs1jmwuVL/hlelGIXZqgHEPmkZWbDZTJGqA3UR3IZNUtct1rMbd1zo10kTGZh1BIoDFUcOCpJAIPEG41U8NON6n7c6Iy4iMrOQWeSNpCrHt3VM0YMV0smlrkADgTqedjdD/N0rPDaQsuVd7KRlH2rZYteA17q78OOcYVN2zN5E57cGsqTtbHRYeaF5ZEjDLLHd2C8crg68rx2v3mpe3ukOIgkjhEcKvICQ+dnCAX4oVW5OVra8jem+ieH8rwWPGYeWyGeN5LAGxT6AL3JlIsBpfNzvWsrjHUTrTlpXJG6R7d8qYw4d/oBbeSofrCRfIjD7IB6xHs76mogUAAAACwA4AeFeGzYlSNVVSuUWKniGBs4b9YMCDTNerhxqEdjgyTcnbCqvQXFyQyy4krmw99yxQFnsvWMgA4qrEqQNdSfs1AxG8kDrAtygvLIezEulyxseta5y6mwJtpW/wBn4eSCNIo4oVRFCqBM50HjutTzv31zdXkUloX6m3Twd6izLjGxeEXEYQnPbeRrmAEmUkFHvpZwCNeFwdCK425s2UO0+Fkjhd4xHM0nZyK2ZHB1AdczgEgjr63ygVH2biMXhC4SKGWFnZxHvirozavlZo8pUtc5TqCTrbSk+kGLxkxjklggGHhJdoN6zsTYgOzCPL1AS2UA8DxNq8vtyv8AA7HK1vyJQo0cCxwzxYs5s5eKOUkyBt5vHxGYoTmUacxoKu44iaNShNwUkRl4rzueVspIIPEEiuyzT+qi/Hb/AMmk9lyzCMx7qM7t2QjfEadpR9V6DrXQiqPXZcpzyiTR1ZeoL5RnF+p6QLKxzdxtpY1UrPv5QXhkEa5wJI2US9VgOsRrHp9W1j3kX0JFUsNi5JFDLEtjfjKbgjQgjd6EEEEciDQlMbmiV1KsAysCCpFwQeIIrnZ20mw5WKdi0RIWOZtSpOipO3PuWQ8dA2ti3hvZfVL+L/8ApXWRpGBUwoQQQQZbgg8QRu6BmsorJ7K2rJhOpiQBh9BHKZM5i7lmOUdTkHPDQN31rKoEwooooSFFFFAO7J7R+7+dV6kbJ7R9n51Xq64ObL9iT0n+oP3l/nWJnOY5B7WPcvcPFrEey/hWs6cYzc4UtkZyZI1VFtdmZrKNeA7zyFzyrG4aR1GsUhJN2N4tTz/tOHAAdwFDTF9R21cFeVeHlDeqf4x/10nj8ebpEIpM0l+BjuIxbeHt6cQoPewoa2UcHi3YFg5Ck2QCw6o56DXMbn2Wr3bEOdC7ey/ypJcQw/sXHheL+uufKG9U/wAY/wCupsrpj6PdpRGM2uY9Ud12IAvr7/jXuuJKiyk29w/gKjPiWaZRuntGMx1j7TXVPt+jvD7xTflLeqk/+n/XS2QoRuymNpm2UhWPEXuTS2N2tJFGSmTMSirdftMwQX/epNpyeMLn8M/+OkNoTktAgimF5c+mTUIrNzcjtFKnU/ZV4oejSybUkPHh3gA/zFd4Gka5jcHvFrH3rUTytvVS/CP8noXaDqbiKb2gL/VRS9kSxLwXcXhZt2SoXeGSK9yAcgdd5buOW/trylwTs1ytuXLh8ahbV6SzRqhEcovPhl6yLqGmRWHa4kEgeNM+d2LlmjxABtoFB08BmqW0ykYyTJvTXYDTxq8Os0Wth9oXuVB7xxHfqOdZPYHSM4aZZUQs7BopIb5SbAspNxoFccTwDMOOlfVMJtuPRBFMAdLtGFUd5Yl7AVF6V9E8NjX30Drh8TYDeA6Nb01vZgdPGrWq0vdGUlLVqSpnzzaEflE7yzuRJMQSsRMcdwAOrY3JsBckknjXnJssCxQyDUZk3jddeYzNfKTyYU3jcLLEGTERo+VsrNCc6XABub9nQg699ShjMNmyKZHb1a75/dYEj3V0Jw00jmfc1W7s+kdHZcO8AECZIxdWiIsVa3WDjmTfjc3ve9M7KuqbtjcxHJc8SotuyfahX33qJ0SieCNzJBKjSPfIFUhVChEGh42W57r25U9iMfu5kYxygSjdnqfbF2i59xkHwrjfOx6kX8U2WaKV8u/ZTfuf+tHl37Ob9z/1qC9nngPomMB4AZov7u9ivtQm33SnjXnvlhmmLkKrJHJc+kLxtYczZYtOJuBXTaOILKGSObeRnOn0Z1IGqk9zAlT7b8qg9KcSMRFBPHvkVWuz+T5wEtc5kYHgygcDa5NtKFW6Njg9jGW74hSFJusBv3AZprcWsNF4LzudRL6U4WLBwtLBeKbVkRGYiVh1nDREkEZVJZrXABNxapuC2gHW+c5esA0XlbxkgREkPhpLZVzhTeNNWPdSW0jGWUDeNmlW67qUGRBM10AmzTy5QJAWGVAEIa5IFQO5HTsjaIbi/fY1zUWLaKQMEyTCJiBGdzJ1WPCPs8DqV7tV9GnxtFfRm/Bl/pqSbQ0y3BB1B4g8/bSuCx5wFlck4Tgrak4fwbvh7j9jndezx5yX0JvwZf6a4baSehN+BKf/AAUDo1wN+H8PyorC7N24MCwTLN5Gb6tDKPJvYWXWE34cU5dXQblWBAIIIIuCDcEciCOIqrQTs5oooqCR7ZPaPs/Oq1SNk9s/d/Oq9XXBzZfsSek/1B+8v86yFbTb2HaSIqgubrpp3+NZvzJP6s/FfnQ0xNKJNlkCgsxAVQSSeAAFyT4AVN2NGXzYhwQ01sqnikI+rW3Im5c+L25VT2r0cxMxSLdHdE5pWzJqqkFY+1frNa/LKpHOqPmWf1Z+K/OhfUr5J9cO4UEk2ABJPcBqao+ZZ/Vn4r86n7c6PYmWLdLEbSOqOcydWK95ftc1Urp6VCXJeyfsIs0QlcWaYmQi1rK1t0CPCMID43qhVDzJP6v+K/OjzLP6s/FfnQal7J9Tc2bGW9Vh7/iyW/lh60XmWf1Z+K/OkMJ0dxIxGIkaIgMIUU5k1VFYnn6UjUIcl7OKKoeZZ/Vn4r86PMs/qz8V+dCdS9mY6S/Vw/4vBf8A3CVXrrtzo5iZEjCRElcThXPWTspMjOdW5AE1S8yz+rPxX50I1K+SfXBUVR8yz+rPxX50eZZ/Vn4r86E6l7M3ghkxWIW2jpDKPbYxPb8NPjVIJrfT3AD+VdsT0dxPlMMqxEjJNG5zJorZXUnra9aMD/NVDzLP6v8AivzoQnH2T6U2rgt/E8YOViLo3ouCGjb3MAfdVvzLP6s/FfnR5kn9WfivzoTqj7Iuy8Zv4kktlLDrL6LjR1PiGBHupqjB9HcTHNMBEd1JlkU5k0kPVlFr87I3tLVQ8yz+rPxX50IUl7J9SYP92xBT+yxBLJ+rNa8i+xwMwHpB++tN5ln9WfivzpXaXReaeNkKFSbFWBW6OpzIw14qwBoHJeyDiujGGkYuIzG7dp4XeItw7WQgHgOVNbO2RDhyTGvXa+aR2Z3a5LG7uSeJJt3mq2A2TimjUyw5HtZlzIRmBsSpDdk2uPAimPMs/qz8V+dBcediXiYFkVkYXVhY8vgeRHEHkRSOzMUysYJjeVRdXOm9jvYN3ZhcBgOdjwYVovMs/qz8V+dJ7T6LzzKMq5JEOaOS6nK1rai+qkEgjmD32oHJezzopnB7KxLopeAxuR1kzIbHgbEHUdx7rcK9/Ms/qz8V+dCdS9k81Jw2MbZja3OBY6jUnCsTxXnuSeK/Z5aaVpvMs/qz8V+ddX2FMQQY7gggglSCDoQRehDcX5KSsCAQQQbEEagjkQa5rP8AR/Y2MwUogETPhGuY2zoWw54lGu12jP2bXK6jhWo8hk9H+I+dVoKaPXZPbP3fzqvU7Z2GZGJYW08Ko1ZHPk+wUUUVJQKKKKAKKKKAKKKKAKKKKAKKKKAKKKKAKKKKAKKKKAKKKKAKKKKAKKKKAKKKKAKKKKAKKKKAKKKKAKKKKAKKKKA//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ar-SA"/>
          </a:p>
        </p:txBody>
      </p:sp>
      <p:sp>
        <p:nvSpPr>
          <p:cNvPr id="14342" name="AutoShape 4" descr="data:image/jpeg;base64,/9j/4AAQSkZJRgABAQAAAQABAAD/2wCEAAkGBxQQEhQUEhQVFRUWFRQZGBUVFxcaGhoYHRgYGBUfFRcYHCggHh4lHRUXIjIhJSotLi4uGSAzODQsNygtLisBCgoKDg0OGxAQGiwlICQsLC0sLCwsLCwsNCwsLCwsLCwsLCwsNCwsLCwsLCwsLCwsLCwsLCwsLCwsLCwsLCwsLP/AABEIALIBGgMBIgACEQEDEQH/xAAbAAADAQADAQAAAAAAAAAAAAAABAUGAQIDB//EAFIQAAIBAgMEBQgGBwUEBwkAAAECAwARBBIhBRMxQQYiMlFhFBVSU3GBkdEjM0Jyk8E1YmOSobHSQ3N0grIHJFSzFjSDlMLT4URkhKKjtNTi8P/EABoBAQADAQEBAAAAAAAAAAAAAAABAgMEBQb/xAAqEQACAgEDBAIABgMAAAAAAAAAAQIRAxIhMQQTQVEiMmFxgZGx8AUUwf/aAAwDAQACEQMRAD8A+3yPlF68vKh3GucX2feKTqGzWEU0N+VDxo8qHcaUoqLLduI35UO40eVDxpSiljtob8qHjR5UPGlKKWO3Eb8qHcaPKh40pRSx20N+VDxo8qHjSlFLHbQ35UPGjyoeNKUUsdtDflQ7jR5UO40pRSxoQ35UPGjyoeNKUUsdtDflQ8aPKh40pRSx20N+VDxo8qHcaUopY7aG/Kh3Gldq7YTDQyzOGKxRvIwW17KpY2ueNhXFQ+nX6Nx3+FxH/LalkOCovQ7XRlVgGsygjQcCLjn41285p3N8B86h4IfRx/3af6RXtUWy3aiVvOadzfAfOjzonc38PnUmilsntRK3nNO5v4fOjzmnc3wHzqTRS2O1Erec07m+A+dHnNe5vgPnUmilsdqJW85r3N8B86POadzfAfOpNFLY7US3h8YrmwB4c6ZqRsntn7v51XqyMZqnSPHF9n3ik6cxfZ94pOoZpj4CiiioLhRRRQBRRRQBRRRQBRRRQBRRRQBRRXDsACSQAOJJsB7TQHXermy5hmtfLcXt32428aVbaIWcQuMpcXiY9mQgXdQeTjjl5rci9mtF2n0fE0/lcJUu6ookUqWjZL7uSGQaFesVeM6MvCxFm79I0OJwOcghkVZXjU2ZWVczhHtdJF1ZW7wL3BNSUtl6fFKjRq39o+RfvZGex9yNRDilcMwOis6tfkVNmv8Az9hFZTANj5Hw0cyRywpIk3lysF3kYRsl4eKyNmW9ura9V9r9HhiCxE00IkGWZYioEq2tZsykqbdXMhU20ubCwm2+B/ZWOXEQpKhuri4PhcjgfZTdZWLbAwLTYd4pmO8d8OsUTsJUkOcIrquRSrsynMQALE6VZ2fineWZWygRiBbDW0hQvJ1uYs8dvZ40CZRqH06/RuO/wuI/5bVcqH06/RuO/wALiP8AltUEy4PXCfVp9xP9Ir1rzww6ifcX/SK9Kg0CiiigCiiigCiiigCiiigHtk9s/d/Oq1Sdk9o/d/Oq1XXBzZfseOL7PvFJ05i+z7xSdQy+PgKKKKguFFFFAFFFFAFFFFAFFeOLxSQo0kjBEUXZjwArPY3prGsbvDh8XPu7hlSB1Kv6LiQKwPAmwNgQTxoRZosVikiRnkdURRdnchVA8SdKzMvTUSf9Uw8uIHrWtDF/laTrMPFVIrLQYk4yRJNollkJDQ4WRGSBOa7rN1ZpLC5YknuArSVhkzaXSRy5OoadJHT/AKSY8anCYY/qriZA1vAtFa/tqJsjpNNiMXJhtpBY8PiFlG5nUKo1VYo4pl6rkqST1iSb2tarKYhSQoIJIY6aiytlbXwOnuPdXGLwqTIUlRXRuKsLis11ElyZLqJXuWdndGUwr5sNJLGCVzRs2eNgNNVYXDW+0Dfhe4Fqnbe2JLisWFQzwQPC64mSNogJh1REoBzMGsXBawIGl+FSNjbbxWz80cmHmnwi/VMrxyTRgcVIuGdAOHFhw1qf0h6WTbRxUeE2dPu4pAgaVBZ7kM0ofMLpkRT1RY3I1rqUk1aOqMoyWxSm6ex7xosKHeOA7tYsNHvZpSllPIrFCOGZus+pFgLmdP032gzXnwmJwkRNgYYFkceMk0zZEHtT31dOwmgSLCYAnCxAFpcQqqz6aKq5u07G5LW0C8rilujnSzqmLFtaSFsTHLMRlUmFkFyoGhZHD6aAAn2U7npGujw2aTo5HvI0m3+KkDA2EskLKwtx+gGQjusaVklnwmKnK4aSeLE7t0aMp1JVRYnWXMRlUqiMG9tZHYmJxMrSY/CNuMFvSfJ0jzHERqWEkuRuyxv2UALZTztX03BYyOdFkidZI2F1dSCD7CK0Tsqke4qH07/RuO/wuI/5bVcqD09/RuN/ws/+g0LPgYw/YT7q/wCkV6V1hHVX7q/yFdqg0CiiigCiiigIHSDF4mHeOtlw6IGZkRWlAAO8yh3tcaEDIwsDzr12I2JYqzvmiOa28WMSW4C+70vmHgLcr1I2vjRK1sTmMGeX6MBREqxyCNXxJvmYFiNB1RfUaXrywUjKW8gGIaEsDaFcM0AawzbkzEG1rXyHLe/O9XrY59fy8m2orPdFmctLdp2TLHfyi+YTXk3oFwANBHcL1B9nnWhqrNou1Y9sntn7v51WqRsntn2fnVerLgwy/Y8cX2feKTpzF9n3ik6hl8fAUUUVBcKKKKAKKKKAKKKKA+fdO8Q8mKEJUMiQF40tdmnJMkZF9L5cNKq21uT3im0xA3ksUM4Xy1WxGEm0YbzKokABFiARG+U8Q7jlV3pF0cjxoUszxyJ2ZIzZhqD7DqoIPEHUEXNZ1f8AZnEl1TEzhLEKr5ZGiJILNA7fVsWUHMBe40qso2Qm0y3AqYnDLvlDqyDOsgXiNGzWAAIIOota2lqyj4s7PMi4vMmHXWCd23l19B2UXzDlmFyO8gk6T/o5OItwuJj3WXL1sMrPl53u+QnxKa91TNqYN9mQxxwOs0TsIxBirtawzOVdR2AFJKEEA2C2BArJ4tnZGWMcip/uZbo5tXPjmCqww80cj4dmFi3XEkulye0zsL2NjwrZ1kl2QBg3xXVGI8py4LItlz7xt4qJyRmaVTr2Iw3KtJgIXRfpHzuTdiNFB9GNeSjgOZ4m5JrLNGqZwZoKLOZ8YFbKFkdspciNC5VQbXa3DXgOJsbA2Ns70DEU+PxWLDhQr5FRwEYu6rmJ11ACWHM3PdrS2hE0k6wRllkmCSLKjlTCISQXNu0CJcoXgWOotchnanRWCOTCyJht4kQdJECq5ZDGwV3Vu2wbmLt1jx5Wgkl+Z09NipKaNHtDFshjjiTeSysQiFso0GZ2drHKqi1zY6sotrUza+BiN3xsMSqerIrBmOlxmzpoUIsbsq2HEi1qyU0EWGaXEYXEPCYsPiMsYZgxYrBu1bDzddAzxMDlCk9TWncPt6fZzIN5Ni8PBhguJtFvQ8ubK4WW2hUBjqxHI24jRQVI6JZJWzeYeJY1VUAVVACqoAAA4AAaWrB9Ac+F2vjcGmkGVpAmuhJRoyo4DSUr45R6NW+iHSCCWCCMSWkEMXUkBRm6gtkzdsWtqpNKbEhzbfxbhvq8JEpUMNWbLxXibBPYPfTGmpNFsjTSaN/UHp7+jcb/AIab/QavVB6ffo3G/wCGm/0mtkUfA1H2R7B/IV2rzeVUQsxsqpmY9yhbk/AVmJ3xG48qmxc0CkBzDBh4ZN2jHqCzRu5IUrmPC9+AqC5q6KxcGLeRQyY/HOrC4ZcLhiCPA7iu5mk/43aP/dcP/wDj1NE1L0bGisWcS3PG7S/7pF+WGrJ7R2gY3MmKE8y3sZ8TAyhbEqo0UZVYWYFVzBrhgdKJWZ5ZShG9LZ9SwWyI4ZHkQPme98zuwF2LsEViQoLG5A8O6nq+cbG6Ublxu5HlgOW8FzM6jNZ3hkVmawBByMeCmwFb/A46OdM8Tq6968j3MOKnwNjRqiuHLHJG0qGKKKKg2Hdk9o/d/Oq9SNk9s/d/Oq9XXBzZfseOL7PvFJ05i+z7xSdQy+PgKKKKguFFFFAFFFFAFFFFAFFFYTpf09WG8WEIeQ3BlFiid+UnRmHf2V53PVMxi26RWUlFWy10o6XwYCwfNJIbWijtmseBa5sPZxOtgawmO6UecsQqorxOVWKBH45pG+kkPsspsbG0ZtxqNsjZk+LctEpldj153JES34/SHVz925POwta5tToRLh4xihis0mGInyFFjjYRkOyh9WW+XiSatkWOK0t7mMZZZ7pbF3FIvlYgT6rAwRog/ayLdifERBBf9o3fTlQ+jWPOJfGTmNozJib5HtmVdxBkzW04WPvq5e1edmdzZx5XcmSeg2OGIxm0H9AxQpp9hDIGI7wZA+vh4VF6T9PZ0xTLhyBHA5UrlB3rKbSBiRcC4Ki1uF69ei2I8mwuFxv2RHJ5QO+J5GkLDvZG63iC4GpFZnpls8w4lnQZ4cU7SwSJdlfP13AYcwxbTutWqSb2Pa/x0sUvjPhX+59Tn2hhsUgZ0R4mjikjeRA69cSMOI0y7vXXQnlXRNuTRqEODkaaxssJj3T2tcq7MMi3OocBhroefxfC46SEkRvLC3MI7LrzzRm1/epqgekWKbN/vMl2tmK5UY24XaNVbv0vzNTpR1Lo8jfxa/v6G3To/N5GuBkiZGlnDNPFkeNEMrTNujfMmUdUZlGpFieQehw2c82JwrOriI5JGlLySTErljkQgKUdgotqxLHVdDXr/ss21LMJ4ZnaTd7t0dyWaz5wVZjqbFLgn0iOVaHZmARtp4liuYJDhHFycqzEzKWC9nPkSPW1xYVaLeqjjy4tGz5WxYxG0nRpE3YLIA6qGP0kPBzGbfWKfsfd1GYWS6cSB9l4xlNw2FkIPeClwaf24uVFmHagbP8A9nwnHvjLH2qvdUvpim72XjlHBYZ7ewjMPcM1vdW5gefSwnyHEW9Q1/Zl638L1VicFQVIKkAgg3BFtLEcq5AuBfUEC4PPTXSoDbHkwZLYG27vdsG5tGe84dv7Jv1ewe4cahG0XTPXG9HlzGTDNuJTq1heJz+1i0F/1ls3ieFT/OLRMI8Um5cmyvfNDIf2cnI/quFbwPGreyNsR4kMFzJIn1kMgyyRn9de7uYXB5GncRAsilHVXRhZlYAqR3EHQ0aN4Ta3iSLVK6TreBbjTf4bj/fx112j0PZGMmGeR10vhZMTOigfsXV+qf1WBXh2ais0ErtB5JiDKoDNHLLIrrroy3c3seDLfheq6TSWdOLT2/v5Fxtj7s3w+QC5JgkGaBjpey8YzpxXTW5U0wJYcRIMwkweMIsHUqC9r2yvYxzrxORgSL6qtTMHtaSNskqSMO9lG9HE9ZV0fQNwAY5T1W1NVyIsTHrkljb2MNP5EH3iltckaMeVXEabaU2G/wCtR54/+IgUkAftYdXX2rmGlzlqthsQkqh42V0bgykEH2EVnIJMRhfqycREP7KRvpVH7KZu17JD/mFd8Ph4cQzyYOVsNOD9IoW1z/7zhm0a9u2LG3Bqtyc8scoujY7J7Z+7+dV6ynRfHzGZocRDlYRlhLGS0LgMAbE9ZG1Byt7ia1dWRyZPseOL7PvFJ05i+z7xSdQy+PgKKKKguFFFFAFFFFAFFFFAfIemXSCbF4iaAOUgidoyi/bI0O89L2G62I0vrSfQ+DDpjV38aPvYwkbSqHyyqxYAZr2LAm1vRtVvpz0QnXEvi8Im+SYDfQqRnDgWDxgmxuLXHG4530zeO2TiDBLIcLIERCx343YuOAAPWLE2sFHG2o410/CWLTdM4X3I5dVWi30l6T4hp5YoZNzFE+QGMLmYqBnJZgbDNcAADs8ddMltjbuNkhnjXEO8RjdZN4Fa+lysZChr6WJvbW2utLYCRvJkOud9LnU5mY5ib8bXJ17qoJEAuUDS1reFdEOmx6Eq8ckyyybbs+g7OwyrnkUn6bdyEcgd2iC3tVV+FOgVneguO3mGETG8mHO6bvsNYj70K+8GtFXz04uMmn4OZ8mQ2Sl8DDhz9jGJh3HgmKuQfagHxq90qwQgZXEYbBSF/KohHvFDkhklEQ1XXNmZLG5DEGoG35hgpw7WWKfE4STMeysqSIs2Y8s0fWv+o1azEdN8KDlw5fFyehhlzj/NJoij2mt43yj0Om06G2/J882vhMLmZ8NPvIQgLGVDiI1QMLAyC0iPdtA9wb9qlX6PBxmjxWBXS+SSaSNweQKSLmX2E1tcVvZiJtoPFDDGwePDBhkVhwaeQ2EjDkALDxpXHh9oMGw30QAI8tdOswPFYUaxZTYHM1hoCtzqJeRFv9+cH8XsePRTHRbPSVcOwx0shUtJECsceXqqs7m4VASxuCxN26ulWtk4yXATbyaTexYqRN+2UDdTGyRultdz2UsSctge+uuyohFEkSR7toxlyqwIFuJzHVlJN7kZrnUA1O6RqzYeaJWWzo6mOON5St1PZykBbGx1GmpA5GiyPVsc8+pnOVs+pyRhgVPAgg+w6Gs103jK7Kxd+IwjA+0LaqnRvaQxOGhlBBLRRM1uRKAm9Jf7Qv0Zjf7iT+Vdh1PgcTgPYP5V2rhOA9g/lXNVNSdtfY0eJysS0cqfVzxnLInsbmvejXU8xSCbYkwpCY4AKTZcWgtE3cJV4xOfG6HkRwrQVw6BgQQCCLEEXBHMEHQjwqbHG6AUhtjY0GMTJPGGt2W4Op70cdZT7DWd2w0mymiOERpYZHcNhC3YAUuzYdmPUACn6Ps8LWq70e6Q4fHx7zDvmsBmQ6Ol+Try9vA8jUl1NS2ZmIejmIwL3jXy2O91GZI5kIFhmBskvE2YnMLnvricYksZI8BiYpTxZXwxV/71N6A/C19GHIit6Ki9G5i2+BJOWaW1+4SyoLe5APdUFlcfiiPhsdjCo3mzpw3MJJhyt/AmUGvLGJNKVY7PxSuvYkSXDK6/dcTXtpqOB5g1tqKUi7lNqm/4Fegc+KYOMXGUZTZGYx5nWwN3WJioYG400PGwrX1I2T2z9386r1ZHn5tpCu0sQkaZnZUW41YgDw1NShtfD+vh/ET5169LokfDEOqsuZTZgCNDxN9K+feaoZrXgiEehA3agvaxBOmi+HPnpxNFsadG7O2sMP8A2iH8VPnXXz5hv+Ig/FT51kTsyD1MX4afKk49kwSsHMMWRdYxu16xtbOdOFiQo9/MWii9M+gJtKFuE0R9kifOu5xsfrE/fX51gp9kYWxLwQWAJJMScPhXhhOj2GF2OFgBb7O6j6q8hw48z46cAKUKZ9E8ui9ZH++vzrkYyM8JE/eX5187xmx8KilvJcOx0Cruo9WJso4d5Huua4w/RjCKoDYbDswGrGFNW4seHC97DkNKUKZ9G8qT00/eX51x5Unpp+8vzr5ntHo7hCFRcLADIwW4iQEKOs5BA06qkX72FNHo3g/+Fw/4SfKlCmfQvKk9NP3l+dZPpvtFXaKBWBUWmlIIIsp+hB/zKzf9mKzu1+juDETf7tAt8q5hGgK5mCkggaWBJ91JbO2fGeokaxrO7SMiqFCxWFwQO9Minxcmqy4ohp8GbwKlQ6MrKUkfqsLEKx3kdx4o6mmatdJNhCL6fDxqAFAljSwuAeoyDgWF7EcxbutUPEM0ZtJFOnthkI+KgivVw5ouCTZx5Mcovg74XFvhZRPGC2mWSMf2kfHT9deI9451v8JtWKWJZkfNG1rEA3uTaxA1zX0I5V82XGgmypMx7lhlJ/01zhcNi7GfC4dzG3WkjlyiKYDnuy2bOCNCADcVxdbghk+cWrM+25eD6A+FOJzpiESSA6p3MPsX1udDe+mvC/JKLodBGMsUmKiT0I8RIq+4XpDYPT7CyookBwxtYBx9HppZJALaW4G1azD4hJBeN1cd6sCP4V5UtcNnsZvUiZhOjGFjbPu87jg8zNKw9hkJt7qfx+K3SZyLgMgPgGZVJ92a/upkisf072o4hlTDvE53ZZ4wrO6oDdmLK2VAAPtDlpeqxTnJIRTk6NNjMGH1Fg6hspIuATxzAWuDzHP2gEcYOcSIQVyMt1dPRa3LvBBBB5gilo9vRsRZZrGxzbp7a6/et42rptyTcK2KUXyRsJALXaIAkEeKElh4FxzpT4ZFFnoExh2fgTrupIIRrfqSEADj9lzp4Nb0tHP9of6Mxn9y38xWP2VspI8Nh43DFd1GrjeScSotoGtYnS3iKYOyY5UeKUysLZWvNN1gey2r938Qe6vSo9TS6o2y8B7B/KuahbG2qyssGII3h0il4CYAXsR9mUAG68GAzDmFu1Q0QUUUUJM305V0hE6LnEG9Z1BsTG0LoxW+hKkg25gHnpUPAHA4yKGWOdI5o44138UgjlSygWe/EadlwRWu6SrfCYgd8Tr+8Mv51ksVsrDtgJZHgiZhHinDNGpIOaRgQSL34VZGGTk52L01xJibeYZsSQjMkuGAs4uQhkiJBXNpqmYa177A2+kEZVsPjSeqM3kz3awuzG3AtI0jW8RVHY3QrDwIAxlnOVVDTOSVUa5Uy2AFyf8A+FUJOjeGIIyMLgi6ySgjxBDaHxpaNE8nslHp7h7gbnGEnNYDDOScps9h4HQ13/6bRc8Njx/8JLVbZOx1w5uHZyECLmCgKl7kAKBqTqzHUkDuqleosupT8ivRDpCmKlZUixCEJe80LxjiBoW4nXhWuqTsntH2fnVarI5srbluQumeFWXDFHzWzoeqzKdGBGqkG1xwrG+Qj05vxpf6q2vS2QrhyQrN1k0XLfj+sQP418+mx7yEosEwANpGG6BGl8qnecSDqeIB7yKGmKtJy+AWYkZ5d2LhvpZOueBHa7I59505G7fkQ9KX8WT+qvNMWwAAw8oAFgBubAcrfSV44naL6IsE2Y8/ouqtwCfrOOunj7DQ02OWwCyN2pciH1snWcG4+1wUj972Uz5CvpS/iyf1V4piyoAGGmsBYD6L/wAyvPEbTcAKsEokclY826tmsTraTgACT7KDZHRMEJZb5pckRIX6V9ZSLMRr9lSV9rN3U1Ph0RSzyOqjizTOAPaS1qSfaYw27i3ZXRrPM6qhI1bM6ljmJN+GupqFs/oxiZ2MrbSSSPeMxWMCVVJDA5SxyqQrMAbacbVjlzwxfZ/yIrV9VZosPhFkkaQPIVUZEYTSEEmzSWIaxHYH+U035CPTl/Fk/qpIdHnTrYeVIidSEQqrfeF2RvvZL+NLT7bfCuiYm0gdmXPDGwEbixVZMzG5YG4Ol+QPKmHq8eR0nuWlBx3aOnSPAB9zGHkOaTMwMjkGNBdgQTwLMg/zU1srC7wtKSwuciZWZeop1One+b3KtRsfisQ29mVM2YFYlPUkUAkR9VhqWJzcjqo5VpMPMVVVXDzhVAAGVNABYfbrZbyszVWKbewY8nk68vBf7R/SXxqh5EPTl/Fk+dIbbxRMLgxTDVOKr6a/r0+cYfVS/ur/AFVcttZx5EPTm/Gk/qqdsXZ4VXTPNeOaVfrZNAW3qaA+jItUfLT6qb91f6qQw+NyYiYbmbrrFJ2BxAMbHtdyJQbGW6SbFGCmEqXME7WkDEtlmNyGJN9H4e33VNbZkJN92oPeoyn+FbrbhGIw8sTQTkOjDsLoeKkdbkQD7qwWyseJkS1ycilmt1Q1hcXPE3voL129NJSWmRx5407R6HZ0XNAR+tdh/wDMa8hGyy4cRJLEMSNyGCvGrRvbroQAGCi5A4dbup+tR0VkbGQy4J2I3KxSQTWBaPrEKLHiVyad6tY8NZ6u4Y7ilXkpiWp1e/gek2VhYE6mGh4gKixpdnOiC9uJNtTw48qQ2/g5WTE4UztI8kcSrlVfr3Ds8cYFupkEbHNqqsSTrWij2NiIwZd5HPiFBEashihW461lDMQ7aDOSbC4AFzfO7Kx25jKxl59qSiQOrJrAxN3zqDlRL2sSevZTcgC3iRjsax6fSvnz/ePxJ3R3CsivhsTJNeOTcm0xsjWXIt1tdWBGVrXzAqeVXBgrFHMk177t/pX77KePpEfv1MGGkwjQRTuuIkdN3iI4o9FDBnjZ5Cbl2kLcbXzkgDiXY8Y2ZoZIpiXVsj5VuwAAzHrWDjMoPflvz07E7R0LYbxexUlXK7zFbg23z8QQym99CCAQRwtVXZG1GRlgxLXYm0U3AS8wr8llAHse1xY3UTcNtIsqkwzXI16q8Ro32u8GjEziRSrwTMpGoyr7R9viCAb8iKktsbCiszsTbjKwhxAkCkqsU8oAzE6BJCCevwAY2zXA7XHTVQJi208KZopIwcpdSA1r2PIkcxe1ZHyLFSYR8G+GdJHjkiMoaMwgNcFw2bMRZr5ct7i3jW3oqbKygmcmuKKKguFFFFAO7J7Z+7+dV6kbJ7R+7+dV6uuDmy/Yi9LwxwxCEAlkGY/ZF9SBzI5DvrIwxBFCqNB7z3kk8yTqTWv6W5vJzkyk5k7RIHHwBrEZp+6H95/6aGmL6jMsgUXP8OJPAAeJOldIIyLlu02p/IDwHzPOkFedzmyw5QbL1315Fux7QB7Tz00uE2YWUMxsCNLAj+fKpSstKajuydScGZ5DKptkJVD7/pD4XIyg9y+NU8ZGyFFhVXzNld2zEpxOYKqkdkHTTW3fTCOilgplzKBqFCJci+pFidO8W+FTRSWS+EKZi5BZLfrcD7u+p219gYfFFd6gex1bg4Fu8a8SDY0/KHcknW/67/kK9MDh2yvlVQTwuSBppqbc9f4VokvJzt+jPY+KfCwlklhVVtml3TGRgLABwz5QTfVybDU2Ar1xOFzrmZxdlyliDIjX+xlb65Sb2VQvMgg1q8BBMisJViKkdlSx18SwH8qzE/R6dWzYZI4mUELklkIynXLkeMqBoOAHtrz83Q3vj2Z0w6lXUt0SJeihIynDjLoepjsQiaG4+jKHLYi9tbd9OR7Dj3scckasSpY5pJ5SqKVB68jDUlgB1fSPKnsBsfHlV386rfIWBRSwOhKqwCrlvoRlJ49ajFYGfCyTSgNMTh1EbOSQXVmJDBVAUHMDZeOU1yz6bqYxbb/Zs1jmwuVL/hlelGIXZqgHEPmkZWbDZTJGqA3UR3IZNUtct1rMbd1zo10kTGZh1BIoDFUcOCpJAIPEG41U8NON6n7c6Iy4iMrOQWeSNpCrHt3VM0YMV0smlrkADgTqedjdD/N0rPDaQsuVd7KRlH2rZYteA17q78OOcYVN2zN5E57cGsqTtbHRYeaF5ZEjDLLHd2C8crg68rx2v3mpe3ukOIgkjhEcKvICQ+dnCAX4oVW5OVra8jem+ieH8rwWPGYeWyGeN5LAGxT6AL3JlIsBpfNzvWsrjHUTrTlpXJG6R7d8qYw4d/oBbeSofrCRfIjD7IB6xHs76mogUAAAACwA4AeFeGzYlSNVVSuUWKniGBs4b9YMCDTNerhxqEdjgyTcnbCqvQXFyQyy4krmw99yxQFnsvWMgA4qrEqQNdSfs1AxG8kDrAtygvLIezEulyxseta5y6mwJtpW/wBn4eSCNIo4oVRFCqBM50HjutTzv31zdXkUloX6m3Twd6izLjGxeEXEYQnPbeRrmAEmUkFHvpZwCNeFwdCK425s2UO0+Fkjhd4xHM0nZyK2ZHB1AdczgEgjr63ygVH2biMXhC4SKGWFnZxHvirozavlZo8pUtc5TqCTrbSk+kGLxkxjklggGHhJdoN6zsTYgOzCPL1AS2UA8DxNq8vtyv8AA7HK1vyJQo0cCxwzxYs5s5eKOUkyBt5vHxGYoTmUacxoKu44iaNShNwUkRl4rzueVspIIPEEiuyzT+qi/Hb/AMmk9lyzCMx7qM7t2QjfEadpR9V6DrXQiqPXZcpzyiTR1ZeoL5RnF+p6QLKxzdxtpY1UrPv5QXhkEa5wJI2US9VgOsRrHp9W1j3kX0JFUsNi5JFDLEtjfjKbgjQgjd6EEEEciDQlMbmiV1KsAysCCpFwQeIIrnZ20mw5WKdi0RIWOZtSpOipO3PuWQ8dA2ti3hvZfVL+L/8ApXWRpGBUwoQQQQZbgg8QRu6BmsorJ7K2rJhOpiQBh9BHKZM5i7lmOUdTkHPDQN31rKoEwooooSFFFFAO7J7R+7+dV6kbJ7R9n51Xq64ObL9iT0n+oP3l/nWJnOY5B7WPcvcPFrEey/hWs6cYzc4UtkZyZI1VFtdmZrKNeA7zyFzyrG4aR1GsUhJN2N4tTz/tOHAAdwFDTF9R21cFeVeHlDeqf4x/10nj8ebpEIpM0l+BjuIxbeHt6cQoPewoa2UcHi3YFg5Ck2QCw6o56DXMbn2Wr3bEOdC7ey/ypJcQw/sXHheL+uufKG9U/wAY/wCupsrpj6PdpRGM2uY9Ud12IAvr7/jXuuJKiyk29w/gKjPiWaZRuntGMx1j7TXVPt+jvD7xTflLeqk/+n/XS2QoRuymNpm2UhWPEXuTS2N2tJFGSmTMSirdftMwQX/epNpyeMLn8M/+OkNoTktAgimF5c+mTUIrNzcjtFKnU/ZV4oejSybUkPHh3gA/zFd4Gka5jcHvFrH3rUTytvVS/CP8noXaDqbiKb2gL/VRS9kSxLwXcXhZt2SoXeGSK9yAcgdd5buOW/trylwTs1ytuXLh8ahbV6SzRqhEcovPhl6yLqGmRWHa4kEgeNM+d2LlmjxABtoFB08BmqW0ykYyTJvTXYDTxq8Os0Wth9oXuVB7xxHfqOdZPYHSM4aZZUQs7BopIb5SbAspNxoFccTwDMOOlfVMJtuPRBFMAdLtGFUd5Yl7AVF6V9E8NjX30Drh8TYDeA6Nb01vZgdPGrWq0vdGUlLVqSpnzzaEflE7yzuRJMQSsRMcdwAOrY3JsBckknjXnJssCxQyDUZk3jddeYzNfKTyYU3jcLLEGTERo+VsrNCc6XABub9nQg699ShjMNmyKZHb1a75/dYEj3V0Jw00jmfc1W7s+kdHZcO8AECZIxdWiIsVa3WDjmTfjc3ve9M7KuqbtjcxHJc8SotuyfahX33qJ0SieCNzJBKjSPfIFUhVChEGh42W57r25U9iMfu5kYxygSjdnqfbF2i59xkHwrjfOx6kX8U2WaKV8u/ZTfuf+tHl37Ob9z/1qC9nngPomMB4AZov7u9ivtQm33SnjXnvlhmmLkKrJHJc+kLxtYczZYtOJuBXTaOILKGSObeRnOn0Z1IGqk9zAlT7b8qg9KcSMRFBPHvkVWuz+T5wEtc5kYHgygcDa5NtKFW6Njg9jGW74hSFJusBv3AZprcWsNF4LzudRL6U4WLBwtLBeKbVkRGYiVh1nDREkEZVJZrXABNxapuC2gHW+c5esA0XlbxkgREkPhpLZVzhTeNNWPdSW0jGWUDeNmlW67qUGRBM10AmzTy5QJAWGVAEIa5IFQO5HTsjaIbi/fY1zUWLaKQMEyTCJiBGdzJ1WPCPs8DqV7tV9GnxtFfRm/Bl/pqSbQ0y3BB1B4g8/bSuCx5wFlck4Tgrak4fwbvh7j9jndezx5yX0JvwZf6a4baSehN+BKf/AAUDo1wN+H8PyorC7N24MCwTLN5Gb6tDKPJvYWXWE34cU5dXQblWBAIIIIuCDcEciCOIqrQTs5oooqCR7ZPaPs/Oq1SNk9s/d/Oq9XXBzZfsSek/1B+8v86yFbTb2HaSIqgubrpp3+NZvzJP6s/FfnQ0xNKJNlkCgsxAVQSSeAAFyT4AVN2NGXzYhwQ01sqnikI+rW3Im5c+L25VT2r0cxMxSLdHdE5pWzJqqkFY+1frNa/LKpHOqPmWf1Z+K/OhfUr5J9cO4UEk2ABJPcBqao+ZZ/Vn4r86n7c6PYmWLdLEbSOqOcydWK95ftc1Urp6VCXJeyfsIs0QlcWaYmQi1rK1t0CPCMID43qhVDzJP6v+K/OjzLP6s/FfnQal7J9Tc2bGW9Vh7/iyW/lh60XmWf1Z+K/OkMJ0dxIxGIkaIgMIUU5k1VFYnn6UjUIcl7OKKoeZZ/Vn4r86PMs/qz8V+dCdS9mY6S/Vw/4vBf8A3CVXrrtzo5iZEjCRElcThXPWTspMjOdW5AE1S8yz+rPxX50I1K+SfXBUVR8yz+rPxX50eZZ/Vn4r86E6l7M3ghkxWIW2jpDKPbYxPb8NPjVIJrfT3AD+VdsT0dxPlMMqxEjJNG5zJorZXUnra9aMD/NVDzLP6v8AivzoQnH2T6U2rgt/E8YOViLo3ouCGjb3MAfdVvzLP6s/FfnR5kn9WfivzoTqj7Iuy8Zv4kktlLDrL6LjR1PiGBHupqjB9HcTHNMBEd1JlkU5k0kPVlFr87I3tLVQ8yz+rPxX50IUl7J9SYP92xBT+yxBLJ+rNa8i+xwMwHpB++tN5ln9WfivzpXaXReaeNkKFSbFWBW6OpzIw14qwBoHJeyDiujGGkYuIzG7dp4XeItw7WQgHgOVNbO2RDhyTGvXa+aR2Z3a5LG7uSeJJt3mq2A2TimjUyw5HtZlzIRmBsSpDdk2uPAimPMs/qz8V+dBcediXiYFkVkYXVhY8vgeRHEHkRSOzMUysYJjeVRdXOm9jvYN3ZhcBgOdjwYVovMs/qz8V+dJ7T6LzzKMq5JEOaOS6nK1rai+qkEgjmD32oHJezzopnB7KxLopeAxuR1kzIbHgbEHUdx7rcK9/Ms/qz8V+dCdS9k81Jw2MbZja3OBY6jUnCsTxXnuSeK/Z5aaVpvMs/qz8V+ddX2FMQQY7gggglSCDoQRehDcX5KSsCAQQQbEEagjkQa5rP8AR/Y2MwUogETPhGuY2zoWw54lGu12jP2bXK6jhWo8hk9H+I+dVoKaPXZPbP3fzqvU7Z2GZGJYW08Ko1ZHPk+wUUUVJQKKKKAKKKKAKKKKAKKKKAKKKKAKKKKAKKKKAKKKKAKKKKAKKKKAKKKKAKKKKAKKKKAKKKKAKKKKAKKKKAKKKKA//9k="/>
          <p:cNvSpPr>
            <a:spLocks noChangeAspect="1" noChangeArrowheads="1"/>
          </p:cNvSpPr>
          <p:nvPr/>
        </p:nvSpPr>
        <p:spPr bwMode="auto">
          <a:xfrm>
            <a:off x="144463" y="-144463"/>
            <a:ext cx="304800" cy="304801"/>
          </a:xfrm>
          <a:prstGeom prst="rect">
            <a:avLst/>
          </a:prstGeom>
          <a:noFill/>
          <a:ln w="9525">
            <a:noFill/>
            <a:miter lim="800000"/>
            <a:headEnd/>
            <a:tailEnd/>
          </a:ln>
        </p:spPr>
        <p:txBody>
          <a:bodyPr/>
          <a:lstStyle/>
          <a:p>
            <a:endParaRPr lang="ar-SA"/>
          </a:p>
        </p:txBody>
      </p:sp>
      <p:pic>
        <p:nvPicPr>
          <p:cNvPr id="36869" name="Picture 5" descr="C:\Users\vaio\Desktop\10.jpg"/>
          <p:cNvPicPr>
            <a:picLocks noChangeAspect="1" noChangeArrowheads="1"/>
          </p:cNvPicPr>
          <p:nvPr/>
        </p:nvPicPr>
        <p:blipFill>
          <a:blip r:embed="rId5" cstate="print"/>
          <a:srcRect/>
          <a:stretch>
            <a:fillRect/>
          </a:stretch>
        </p:blipFill>
        <p:spPr bwMode="auto">
          <a:xfrm>
            <a:off x="3657600" y="3505200"/>
            <a:ext cx="4797425" cy="303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92012266133_252448432.jpg"/>
          <p:cNvPicPr/>
          <p:nvPr/>
        </p:nvPicPr>
        <p:blipFill>
          <a:blip r:embed="rId2" cstate="print"/>
          <a:stretch>
            <a:fillRect/>
          </a:stretch>
        </p:blipFill>
        <p:spPr>
          <a:xfrm>
            <a:off x="366713" y="368300"/>
            <a:ext cx="5272087" cy="275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descr="125230_1293374399.jpg"/>
          <p:cNvPicPr/>
          <p:nvPr/>
        </p:nvPicPr>
        <p:blipFill>
          <a:blip r:embed="rId3" cstate="print"/>
          <a:stretch>
            <a:fillRect/>
          </a:stretch>
        </p:blipFill>
        <p:spPr>
          <a:xfrm>
            <a:off x="6172200" y="1676400"/>
            <a:ext cx="2559050" cy="3284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صورة 3" descr="85d0ded55af4aadae7ee5f0cc312f1e0.jpeg"/>
          <p:cNvPicPr/>
          <p:nvPr/>
        </p:nvPicPr>
        <p:blipFill>
          <a:blip r:embed="rId4" cstate="print"/>
          <a:stretch>
            <a:fillRect/>
          </a:stretch>
        </p:blipFill>
        <p:spPr>
          <a:xfrm>
            <a:off x="533400" y="3505200"/>
            <a:ext cx="5105400" cy="2954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efa13fd9d361cea74d88d7bcef9bf1b6c6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1636</TotalTime>
  <Words>1051</Words>
  <Application>Microsoft Office PowerPoint</Application>
  <PresentationFormat>عرض على الشاشة (3:4)‏</PresentationFormat>
  <Paragraphs>162</Paragraphs>
  <Slides>42</Slides>
  <Notes>2</Notes>
  <HiddenSlides>4</HiddenSlides>
  <MMClips>0</MMClips>
  <ScaleCrop>false</ScaleCrop>
  <HeadingPairs>
    <vt:vector size="4" baseType="variant">
      <vt:variant>
        <vt:lpstr>سمة</vt:lpstr>
      </vt:variant>
      <vt:variant>
        <vt:i4>2</vt:i4>
      </vt:variant>
      <vt:variant>
        <vt:lpstr>عناوين الشرائح</vt:lpstr>
      </vt:variant>
      <vt:variant>
        <vt:i4>42</vt:i4>
      </vt:variant>
    </vt:vector>
  </HeadingPairs>
  <TitlesOfParts>
    <vt:vector size="44" baseType="lpstr">
      <vt:lpstr>حركة</vt: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ورقة عمل عن اعرض الكسور</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تربية أسرية 2م</dc:title>
  <dc:creator>حقيبة إنجاز المعلم والمعلمة</dc:creator>
  <cp:lastModifiedBy>DELL</cp:lastModifiedBy>
  <cp:revision>81</cp:revision>
  <dcterms:created xsi:type="dcterms:W3CDTF">2006-08-16T00:00:00Z</dcterms:created>
  <dcterms:modified xsi:type="dcterms:W3CDTF">2016-03-20T07:56:45Z</dcterms:modified>
</cp:coreProperties>
</file>