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4"/>
  </p:notesMasterIdLst>
  <p:sldIdLst>
    <p:sldId id="2998" r:id="rId5"/>
    <p:sldId id="2997" r:id="rId6"/>
    <p:sldId id="634" r:id="rId7"/>
    <p:sldId id="656" r:id="rId8"/>
    <p:sldId id="267" r:id="rId9"/>
    <p:sldId id="259" r:id="rId10"/>
    <p:sldId id="636" r:id="rId11"/>
    <p:sldId id="284" r:id="rId12"/>
    <p:sldId id="667" r:id="rId13"/>
    <p:sldId id="644" r:id="rId14"/>
    <p:sldId id="664" r:id="rId15"/>
    <p:sldId id="675" r:id="rId16"/>
    <p:sldId id="665" r:id="rId17"/>
    <p:sldId id="674" r:id="rId18"/>
    <p:sldId id="641" r:id="rId19"/>
    <p:sldId id="673" r:id="rId20"/>
    <p:sldId id="655" r:id="rId21"/>
    <p:sldId id="672" r:id="rId22"/>
    <p:sldId id="654" r:id="rId23"/>
    <p:sldId id="639" r:id="rId24"/>
    <p:sldId id="630" r:id="rId25"/>
    <p:sldId id="671" r:id="rId26"/>
    <p:sldId id="669" r:id="rId27"/>
    <p:sldId id="670" r:id="rId28"/>
    <p:sldId id="668" r:id="rId29"/>
    <p:sldId id="653" r:id="rId30"/>
    <p:sldId id="1057" r:id="rId31"/>
    <p:sldId id="2996" r:id="rId32"/>
    <p:sldId id="2901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E0CC5C-E49B-4895-9D92-E7F3C6A09E72}" type="datetimeFigureOut">
              <a:rPr lang="ar-SA" smtClean="0"/>
              <a:t>05/10/46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CAFD70-67D6-4029-A237-0EBD094623E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42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E2C3-1331-11AB-6E9A-1AFA31C3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E26EC90-39F3-A27C-56CD-358CAA015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41AB17C-290B-26E5-7A01-ACAB79D5C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8B5FEC-FDB1-5538-A1B9-68CEEEC24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C65C1-FA94-4F37-BF15-156238AAD37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5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E31D1-1BC8-0DE7-1218-27E31E90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31ADE0D-12A4-7E1A-7DEF-D6E74E34D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EC898A-E9D2-DAFB-FFF3-80B91F3A5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50772E4-2887-6401-7A5C-0870C4050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C65C1-FA94-4F37-BF15-156238AAD37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39C1F-FFC8-B4FF-D55E-31DCC39E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AC0E6C5-4945-C2BD-0DDE-535A29CE25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9AFDB50-3D27-24C4-A0C2-7468558DF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76BF1CA-B6D8-C0F4-D65F-7E015425B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FC65C1-FA94-4F37-BF15-156238AAD377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1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14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069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430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0924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18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9915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1422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5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926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094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43"/>
            <a:ext cx="617220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450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7933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43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95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995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462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F65987-DD41-3D0F-483D-FF842A2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3636F-B23A-4EE4-B9CE-64B779CA358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6F5EE1-0277-C0A5-36C1-2E26941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DEE93-55C7-132C-729B-B251732F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C6A4-2EDD-43EE-82BD-0E66C76B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9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183CDC-9F09-CE6C-3110-7AF85C9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6D71-522B-48E8-915C-EBE11502BBCF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E65D2F-E889-3D97-C337-3A860FD5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C93BD1-78DE-AC1A-B780-20DFBD8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57DF-DDB5-44E9-8E89-F0FFBCF93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97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5D1EF0F-0A12-6CB8-CC3E-FCC4B497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6391-4AF3-4596-B239-AE96345ED2D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C957A6F-E70E-4EAA-4F1E-D99F26DF8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FFB80D-36E1-2699-DDD5-BEC3105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82C6F-F5F3-4320-B666-2B0769E96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1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DA90964-B4AA-7CD5-8F90-7AECE96A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E8A3-CC13-4789-BDF9-F937E994DB36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1B0F319-A34A-402A-3744-DA57C129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A3CF66D-EC16-248E-04D4-79C4471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0D23-1506-4571-96A9-F14F709EB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09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756C77C-034F-7AAC-51E1-0CE688DD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632B-62BF-45D8-B43F-EF632BA51D83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B71D592C-3ED5-8166-6AE7-4F0CB9D8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F911A9B-CF2C-4E03-7942-149A8CA4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F5B-2638-4E23-9B90-7318F1DFE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47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ADBBAB8E-9AA8-1ED1-29CF-9CDFFF87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2456-9506-4548-B2E8-AF7221AF5F2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B3ED532-E5DA-5E19-05FD-5F20E1E2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6523FAE-3F4F-10F9-90BB-7B627A03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EC248-5C1B-4AAB-A007-E86CFC04A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C2EC608-7FA9-AE5A-983A-957A341C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474A-4EE4-4F9B-9421-51410EFD19F9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F1CB3717-2624-078A-FEF0-542FC286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A5929950-927B-E599-3C73-0081D437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C35A9-F4EA-4A51-96D9-B438053F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9268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DD5C656-DA73-A5F6-D0AC-B40BA43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A5BC-E4B4-4BC3-A77A-47D3D46400B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C1F4D6F-0A13-1090-D7E1-2D50168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7D76655-7039-0447-E27A-5BD8640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4872-6E3C-48A1-B5A1-83B7E9D1F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2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5BB76A7-EAE2-2B3F-FF38-A7F06313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5E96-8C8F-4EBC-9F42-5BCDF56E384C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A9D2349-B601-F5DE-914F-F5085117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CEB5695-7FAF-CB9C-8996-2FF7F56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E2BCD-D961-42D0-8D0F-6D9615CDE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0DF388-EFB3-73E5-55F4-646F3FAE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5154-026F-4B0A-81D6-980E18E0F597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551535-049E-426E-EF82-A3B1D085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107870-048C-4996-1C67-D21C1320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6603-E17D-4D6B-8D25-3778F10D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024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B229E4-BB1B-12A6-EDD0-4387B56FD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861E-B54D-4E82-98D4-7B76044C58A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CA78B8-A827-E98D-4A0D-6E08148E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45208-D116-69ED-87AB-5C09D4F5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7C2D-193D-450F-82F0-4DA0A14E2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23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4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34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09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4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4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6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03955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94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31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3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6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30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864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42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03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164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9FD1-BCCF-463F-8D45-F51929288E8D}" type="datetimeFigureOut">
              <a:rPr lang="ar-SA" smtClean="0"/>
              <a:pPr/>
              <a:t>05/10/46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24C8-DC5F-4536-B12A-014DFAF9AF8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030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05/10/46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300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640CD900-13D3-731C-D4E9-C06C682A4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31F3A0A4-8AD7-DB66-BC5F-0BB4047AA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EC021E-7347-6DFB-2EBC-77D8C1735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36BCB2-6546-4A02-B634-FF258AAD8762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5489EBC-187A-6E8C-DEEC-59A5D186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B4F05-F5DA-EF47-C310-FB0D5ECC3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CD17C9-50EC-416E-BDCA-2210F822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1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9.wdp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7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DBCE870-1D7C-F1C3-2CDE-FE7CD916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4132" y="884980"/>
            <a:ext cx="8481795" cy="172226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41B9AC-C214-B1BA-20D9-C7028DBB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919" y="2604904"/>
            <a:ext cx="3139712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7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ربع نص 257"/>
          <p:cNvSpPr txBox="1"/>
          <p:nvPr/>
        </p:nvSpPr>
        <p:spPr>
          <a:xfrm>
            <a:off x="9525024" y="321468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7237436" y="220042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0" name="مربع نص 289"/>
          <p:cNvSpPr txBox="1"/>
          <p:nvPr/>
        </p:nvSpPr>
        <p:spPr>
          <a:xfrm>
            <a:off x="7094164" y="3167703"/>
            <a:ext cx="1019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30×3</a:t>
            </a:r>
          </a:p>
        </p:txBody>
      </p:sp>
      <p:sp>
        <p:nvSpPr>
          <p:cNvPr id="306" name="مربع نص 305"/>
          <p:cNvSpPr txBox="1"/>
          <p:nvPr/>
        </p:nvSpPr>
        <p:spPr>
          <a:xfrm>
            <a:off x="8012246" y="318007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79" name="مجموعة 378"/>
          <p:cNvGrpSpPr/>
          <p:nvPr/>
        </p:nvGrpSpPr>
        <p:grpSpPr>
          <a:xfrm>
            <a:off x="8434191" y="3152569"/>
            <a:ext cx="1128260" cy="473749"/>
            <a:chOff x="1514914" y="3186110"/>
            <a:chExt cx="1128260" cy="473749"/>
          </a:xfrm>
        </p:grpSpPr>
        <p:grpSp>
          <p:nvGrpSpPr>
            <p:cNvPr id="311" name="مجموعة 126"/>
            <p:cNvGrpSpPr/>
            <p:nvPr/>
          </p:nvGrpSpPr>
          <p:grpSpPr>
            <a:xfrm>
              <a:off x="1514914" y="3186110"/>
              <a:ext cx="701014" cy="473749"/>
              <a:chOff x="1570680" y="1971664"/>
              <a:chExt cx="701014" cy="473749"/>
            </a:xfrm>
          </p:grpSpPr>
          <p:grpSp>
            <p:nvGrpSpPr>
              <p:cNvPr id="312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14" name="رابط مستقيم 31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رابط مستقيم 31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رابط مستقيم 315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رابط مستقيم 31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مربع نص 312"/>
              <p:cNvSpPr txBox="1"/>
              <p:nvPr/>
            </p:nvSpPr>
            <p:spPr>
              <a:xfrm>
                <a:off x="1570680" y="2014526"/>
                <a:ext cx="6157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30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" name="مربع نص 317"/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30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0" name="مجموعة 369"/>
          <p:cNvGrpSpPr/>
          <p:nvPr/>
        </p:nvGrpSpPr>
        <p:grpSpPr>
          <a:xfrm>
            <a:off x="8477366" y="2156943"/>
            <a:ext cx="1095991" cy="473749"/>
            <a:chOff x="5729756" y="3186110"/>
            <a:chExt cx="1099071" cy="473749"/>
          </a:xfrm>
        </p:grpSpPr>
        <p:grpSp>
          <p:nvGrpSpPr>
            <p:cNvPr id="371" name="مجموعة 126"/>
            <p:cNvGrpSpPr/>
            <p:nvPr/>
          </p:nvGrpSpPr>
          <p:grpSpPr>
            <a:xfrm>
              <a:off x="5729756" y="3186110"/>
              <a:ext cx="701014" cy="471494"/>
              <a:chOff x="1570680" y="1971664"/>
              <a:chExt cx="701014" cy="471494"/>
            </a:xfrm>
          </p:grpSpPr>
          <p:grpSp>
            <p:nvGrpSpPr>
              <p:cNvPr id="373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75" name="رابط مستقيم 37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رابط مستقيم 37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رابط مستقيم 376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رابط مستقيم 37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مربع نص 373"/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3 )</a:t>
                </a:r>
              </a:p>
            </p:txBody>
          </p:sp>
        </p:grpSp>
        <p:sp>
          <p:nvSpPr>
            <p:cNvPr id="372" name="مربع نص 371"/>
            <p:cNvSpPr txBox="1"/>
            <p:nvPr/>
          </p:nvSpPr>
          <p:spPr>
            <a:xfrm>
              <a:off x="6357949" y="3228972"/>
              <a:ext cx="4708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3" name="Picture 2">
            <a:extLst>
              <a:ext uri="{FF2B5EF4-FFF2-40B4-BE49-F238E27FC236}">
                <a16:creationId xmlns:a16="http://schemas.microsoft.com/office/drawing/2014/main" id="{23ADC752-77C7-40A9-A5FE-12392811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D67EBAA1-F86D-469B-9C01-56258E13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AB63CC74-2AE3-4F93-B76B-FB56041460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24" y="1031252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F56F70B2-9828-4586-A1FD-D11E33A7BC18}"/>
              </a:ext>
            </a:extLst>
          </p:cNvPr>
          <p:cNvSpPr txBox="1"/>
          <p:nvPr/>
        </p:nvSpPr>
        <p:spPr>
          <a:xfrm>
            <a:off x="9525024" y="399239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DE46895F-BD5B-48A4-8707-3F0CB0BA2676}"/>
              </a:ext>
            </a:extLst>
          </p:cNvPr>
          <p:cNvSpPr txBox="1"/>
          <p:nvPr/>
        </p:nvSpPr>
        <p:spPr>
          <a:xfrm>
            <a:off x="8057637" y="397026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3" name="مربع نص 262">
            <a:extLst>
              <a:ext uri="{FF2B5EF4-FFF2-40B4-BE49-F238E27FC236}">
                <a16:creationId xmlns:a16="http://schemas.microsoft.com/office/drawing/2014/main" id="{227358DB-12A1-44FF-BDED-9BC829565C61}"/>
              </a:ext>
            </a:extLst>
          </p:cNvPr>
          <p:cNvSpPr txBox="1"/>
          <p:nvPr/>
        </p:nvSpPr>
        <p:spPr>
          <a:xfrm>
            <a:off x="7327591" y="3980357"/>
            <a:ext cx="7118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A9FFBF0-99C2-4CD0-A563-2260E38D65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07268" y="1037324"/>
            <a:ext cx="3105150" cy="542925"/>
          </a:xfrm>
          <a:prstGeom prst="rect">
            <a:avLst/>
          </a:prstGeom>
        </p:spPr>
      </p:pic>
      <p:grpSp>
        <p:nvGrpSpPr>
          <p:cNvPr id="283" name="مجموعة 282">
            <a:extLst>
              <a:ext uri="{FF2B5EF4-FFF2-40B4-BE49-F238E27FC236}">
                <a16:creationId xmlns:a16="http://schemas.microsoft.com/office/drawing/2014/main" id="{C51C1863-6E4E-4FEC-962A-8CA76CFC0751}"/>
              </a:ext>
            </a:extLst>
          </p:cNvPr>
          <p:cNvGrpSpPr/>
          <p:nvPr/>
        </p:nvGrpSpPr>
        <p:grpSpPr>
          <a:xfrm>
            <a:off x="7362788" y="2141039"/>
            <a:ext cx="1279159" cy="473749"/>
            <a:chOff x="5546074" y="3186110"/>
            <a:chExt cx="1282753" cy="473749"/>
          </a:xfrm>
        </p:grpSpPr>
        <p:grpSp>
          <p:nvGrpSpPr>
            <p:cNvPr id="284" name="مجموعة 126">
              <a:extLst>
                <a:ext uri="{FF2B5EF4-FFF2-40B4-BE49-F238E27FC236}">
                  <a16:creationId xmlns:a16="http://schemas.microsoft.com/office/drawing/2014/main" id="{74AB6072-2840-47B3-B5C9-1A397D439A9E}"/>
                </a:ext>
              </a:extLst>
            </p:cNvPr>
            <p:cNvGrpSpPr/>
            <p:nvPr/>
          </p:nvGrpSpPr>
          <p:grpSpPr>
            <a:xfrm>
              <a:off x="5546074" y="3186110"/>
              <a:ext cx="884696" cy="473749"/>
              <a:chOff x="1386998" y="1971664"/>
              <a:chExt cx="884696" cy="473749"/>
            </a:xfrm>
          </p:grpSpPr>
          <p:grpSp>
            <p:nvGrpSpPr>
              <p:cNvPr id="286" name="مجموعة 77">
                <a:extLst>
                  <a:ext uri="{FF2B5EF4-FFF2-40B4-BE49-F238E27FC236}">
                    <a16:creationId xmlns:a16="http://schemas.microsoft.com/office/drawing/2014/main" id="{56BDDFD1-E865-4DEE-9F32-DF5FEB94F12E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288" name="رابط مستقيم 287">
                  <a:extLst>
                    <a:ext uri="{FF2B5EF4-FFF2-40B4-BE49-F238E27FC236}">
                      <a16:creationId xmlns:a16="http://schemas.microsoft.com/office/drawing/2014/main" id="{F322C9F0-114D-4534-AE27-0A3F7B2BFBF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رابط مستقيم 288">
                  <a:extLst>
                    <a:ext uri="{FF2B5EF4-FFF2-40B4-BE49-F238E27FC236}">
                      <a16:creationId xmlns:a16="http://schemas.microsoft.com/office/drawing/2014/main" id="{854B23A3-16B2-4B37-93F4-AE076616C7C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رابط مستقيم 290">
                  <a:extLst>
                    <a:ext uri="{FF2B5EF4-FFF2-40B4-BE49-F238E27FC236}">
                      <a16:creationId xmlns:a16="http://schemas.microsoft.com/office/drawing/2014/main" id="{F115102A-92BC-4E8F-8BC6-21C540DCD7E5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رابط مستقيم 291">
                  <a:extLst>
                    <a:ext uri="{FF2B5EF4-FFF2-40B4-BE49-F238E27FC236}">
                      <a16:creationId xmlns:a16="http://schemas.microsoft.com/office/drawing/2014/main" id="{D50E03D5-414E-432C-BC21-B7DD36978D9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" name="مربع نص 286">
                <a:extLst>
                  <a:ext uri="{FF2B5EF4-FFF2-40B4-BE49-F238E27FC236}">
                    <a16:creationId xmlns:a16="http://schemas.microsoft.com/office/drawing/2014/main" id="{715FC276-D26C-4DD0-9EBB-D85129C1E75E}"/>
                  </a:ext>
                </a:extLst>
              </p:cNvPr>
              <p:cNvSpPr txBox="1"/>
              <p:nvPr/>
            </p:nvSpPr>
            <p:spPr>
              <a:xfrm>
                <a:off x="1386998" y="2014526"/>
                <a:ext cx="79943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10 )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5" name="مربع نص 284">
              <a:extLst>
                <a:ext uri="{FF2B5EF4-FFF2-40B4-BE49-F238E27FC236}">
                  <a16:creationId xmlns:a16="http://schemas.microsoft.com/office/drawing/2014/main" id="{E47A8FCA-11B1-46FD-AAA3-75D3293417FD}"/>
                </a:ext>
              </a:extLst>
            </p:cNvPr>
            <p:cNvSpPr txBox="1"/>
            <p:nvPr/>
          </p:nvSpPr>
          <p:spPr>
            <a:xfrm>
              <a:off x="6357949" y="3228972"/>
              <a:ext cx="4708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(6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3" name="مجموعة 292">
            <a:extLst>
              <a:ext uri="{FF2B5EF4-FFF2-40B4-BE49-F238E27FC236}">
                <a16:creationId xmlns:a16="http://schemas.microsoft.com/office/drawing/2014/main" id="{C8F8178E-6C4C-4FDE-A728-BD9F6C401632}"/>
              </a:ext>
            </a:extLst>
          </p:cNvPr>
          <p:cNvGrpSpPr/>
          <p:nvPr/>
        </p:nvGrpSpPr>
        <p:grpSpPr>
          <a:xfrm>
            <a:off x="6266794" y="2149762"/>
            <a:ext cx="1095991" cy="473749"/>
            <a:chOff x="5729756" y="3186110"/>
            <a:chExt cx="1099071" cy="473749"/>
          </a:xfrm>
        </p:grpSpPr>
        <p:grpSp>
          <p:nvGrpSpPr>
            <p:cNvPr id="294" name="مجموعة 126">
              <a:extLst>
                <a:ext uri="{FF2B5EF4-FFF2-40B4-BE49-F238E27FC236}">
                  <a16:creationId xmlns:a16="http://schemas.microsoft.com/office/drawing/2014/main" id="{4FB1FC73-6D43-4FFC-9D6B-D9446B6A7E27}"/>
                </a:ext>
              </a:extLst>
            </p:cNvPr>
            <p:cNvGrpSpPr/>
            <p:nvPr/>
          </p:nvGrpSpPr>
          <p:grpSpPr>
            <a:xfrm>
              <a:off x="5729756" y="3186110"/>
              <a:ext cx="701014" cy="471494"/>
              <a:chOff x="1570680" y="1971664"/>
              <a:chExt cx="701014" cy="471494"/>
            </a:xfrm>
          </p:grpSpPr>
          <p:grpSp>
            <p:nvGrpSpPr>
              <p:cNvPr id="296" name="مجموعة 77">
                <a:extLst>
                  <a:ext uri="{FF2B5EF4-FFF2-40B4-BE49-F238E27FC236}">
                    <a16:creationId xmlns:a16="http://schemas.microsoft.com/office/drawing/2014/main" id="{611C34FD-9397-4789-81F1-45479C2653C0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298" name="رابط مستقيم 297">
                  <a:extLst>
                    <a:ext uri="{FF2B5EF4-FFF2-40B4-BE49-F238E27FC236}">
                      <a16:creationId xmlns:a16="http://schemas.microsoft.com/office/drawing/2014/main" id="{39F55A26-A9A5-47E6-A7C7-472E339A2AB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رابط مستقيم 298">
                  <a:extLst>
                    <a:ext uri="{FF2B5EF4-FFF2-40B4-BE49-F238E27FC236}">
                      <a16:creationId xmlns:a16="http://schemas.microsoft.com/office/drawing/2014/main" id="{F9F48683-8EAA-4979-BFB2-8CBC9996240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رابط مستقيم 300">
                  <a:extLst>
                    <a:ext uri="{FF2B5EF4-FFF2-40B4-BE49-F238E27FC236}">
                      <a16:creationId xmlns:a16="http://schemas.microsoft.com/office/drawing/2014/main" id="{545A7E3F-0AFE-4571-A957-36CF9D9AC021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رابط مستقيم 301">
                  <a:extLst>
                    <a:ext uri="{FF2B5EF4-FFF2-40B4-BE49-F238E27FC236}">
                      <a16:creationId xmlns:a16="http://schemas.microsoft.com/office/drawing/2014/main" id="{8E36AF1E-7EFC-4D16-88EC-493934C8643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7" name="مربع نص 296">
                <a:extLst>
                  <a:ext uri="{FF2B5EF4-FFF2-40B4-BE49-F238E27FC236}">
                    <a16:creationId xmlns:a16="http://schemas.microsoft.com/office/drawing/2014/main" id="{02DD43CC-7289-4FE6-A5F0-D42B02E2E22F}"/>
                  </a:ext>
                </a:extLst>
              </p:cNvPr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3 )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5" name="مربع نص 294">
              <a:extLst>
                <a:ext uri="{FF2B5EF4-FFF2-40B4-BE49-F238E27FC236}">
                  <a16:creationId xmlns:a16="http://schemas.microsoft.com/office/drawing/2014/main" id="{EF47901E-97F6-4AA8-9303-163735DA2120}"/>
                </a:ext>
              </a:extLst>
            </p:cNvPr>
            <p:cNvSpPr txBox="1"/>
            <p:nvPr/>
          </p:nvSpPr>
          <p:spPr>
            <a:xfrm>
              <a:off x="6357949" y="3228972"/>
              <a:ext cx="4708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22" name="مجموعة 321">
            <a:extLst>
              <a:ext uri="{FF2B5EF4-FFF2-40B4-BE49-F238E27FC236}">
                <a16:creationId xmlns:a16="http://schemas.microsoft.com/office/drawing/2014/main" id="{38BC59EE-B21E-449F-8497-344D6AEED879}"/>
              </a:ext>
            </a:extLst>
          </p:cNvPr>
          <p:cNvGrpSpPr/>
          <p:nvPr/>
        </p:nvGrpSpPr>
        <p:grpSpPr>
          <a:xfrm>
            <a:off x="5356192" y="2143116"/>
            <a:ext cx="1095991" cy="473749"/>
            <a:chOff x="5729756" y="3186110"/>
            <a:chExt cx="1099071" cy="473749"/>
          </a:xfrm>
        </p:grpSpPr>
        <p:grpSp>
          <p:nvGrpSpPr>
            <p:cNvPr id="323" name="مجموعة 126">
              <a:extLst>
                <a:ext uri="{FF2B5EF4-FFF2-40B4-BE49-F238E27FC236}">
                  <a16:creationId xmlns:a16="http://schemas.microsoft.com/office/drawing/2014/main" id="{4D4376D2-1A40-48CC-8993-04102B18CCBF}"/>
                </a:ext>
              </a:extLst>
            </p:cNvPr>
            <p:cNvGrpSpPr/>
            <p:nvPr/>
          </p:nvGrpSpPr>
          <p:grpSpPr>
            <a:xfrm>
              <a:off x="5729756" y="3186110"/>
              <a:ext cx="701014" cy="471494"/>
              <a:chOff x="1570680" y="1971664"/>
              <a:chExt cx="701014" cy="471494"/>
            </a:xfrm>
          </p:grpSpPr>
          <p:grpSp>
            <p:nvGrpSpPr>
              <p:cNvPr id="325" name="مجموعة 77">
                <a:extLst>
                  <a:ext uri="{FF2B5EF4-FFF2-40B4-BE49-F238E27FC236}">
                    <a16:creationId xmlns:a16="http://schemas.microsoft.com/office/drawing/2014/main" id="{3A57FF63-B716-422E-966C-C92A91416C56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35" name="رابط مستقيم 334">
                  <a:extLst>
                    <a:ext uri="{FF2B5EF4-FFF2-40B4-BE49-F238E27FC236}">
                      <a16:creationId xmlns:a16="http://schemas.microsoft.com/office/drawing/2014/main" id="{28DAEB5F-8169-4BB6-A378-3B0995A3B1F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رابط مستقيم 335">
                  <a:extLst>
                    <a:ext uri="{FF2B5EF4-FFF2-40B4-BE49-F238E27FC236}">
                      <a16:creationId xmlns:a16="http://schemas.microsoft.com/office/drawing/2014/main" id="{48E7347D-E258-4CA8-A4E6-B3E66959F85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رابط مستقيم 336">
                  <a:extLst>
                    <a:ext uri="{FF2B5EF4-FFF2-40B4-BE49-F238E27FC236}">
                      <a16:creationId xmlns:a16="http://schemas.microsoft.com/office/drawing/2014/main" id="{05B35307-9CBF-4D5F-808D-87A17A2326D7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رابط مستقيم 337">
                  <a:extLst>
                    <a:ext uri="{FF2B5EF4-FFF2-40B4-BE49-F238E27FC236}">
                      <a16:creationId xmlns:a16="http://schemas.microsoft.com/office/drawing/2014/main" id="{D77A8FE3-B45B-420D-98B2-1C09C4BF2AE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4" name="مربع نص 333">
                <a:extLst>
                  <a:ext uri="{FF2B5EF4-FFF2-40B4-BE49-F238E27FC236}">
                    <a16:creationId xmlns:a16="http://schemas.microsoft.com/office/drawing/2014/main" id="{B1B663B0-EA81-47ED-A87B-FAD03D3350A9}"/>
                  </a:ext>
                </a:extLst>
              </p:cNvPr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3 )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4" name="مربع نص 323">
              <a:extLst>
                <a:ext uri="{FF2B5EF4-FFF2-40B4-BE49-F238E27FC236}">
                  <a16:creationId xmlns:a16="http://schemas.microsoft.com/office/drawing/2014/main" id="{ECF6CBA2-2A81-4457-BFA0-6CBAC95E42C7}"/>
                </a:ext>
              </a:extLst>
            </p:cNvPr>
            <p:cNvSpPr txBox="1"/>
            <p:nvPr/>
          </p:nvSpPr>
          <p:spPr>
            <a:xfrm>
              <a:off x="6357949" y="3228972"/>
              <a:ext cx="4708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(6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مجموعة 354">
            <a:extLst>
              <a:ext uri="{FF2B5EF4-FFF2-40B4-BE49-F238E27FC236}">
                <a16:creationId xmlns:a16="http://schemas.microsoft.com/office/drawing/2014/main" id="{19033571-728A-4907-931B-34C07912F631}"/>
              </a:ext>
            </a:extLst>
          </p:cNvPr>
          <p:cNvGrpSpPr/>
          <p:nvPr/>
        </p:nvGrpSpPr>
        <p:grpSpPr>
          <a:xfrm>
            <a:off x="8472437" y="3935671"/>
            <a:ext cx="1128260" cy="473749"/>
            <a:chOff x="1514914" y="3186110"/>
            <a:chExt cx="1128260" cy="473749"/>
          </a:xfrm>
        </p:grpSpPr>
        <p:grpSp>
          <p:nvGrpSpPr>
            <p:cNvPr id="356" name="مجموعة 126">
              <a:extLst>
                <a:ext uri="{FF2B5EF4-FFF2-40B4-BE49-F238E27FC236}">
                  <a16:creationId xmlns:a16="http://schemas.microsoft.com/office/drawing/2014/main" id="{AE834A87-B370-4896-8D7B-F234FB4639DF}"/>
                </a:ext>
              </a:extLst>
            </p:cNvPr>
            <p:cNvGrpSpPr/>
            <p:nvPr/>
          </p:nvGrpSpPr>
          <p:grpSpPr>
            <a:xfrm>
              <a:off x="1514914" y="3186110"/>
              <a:ext cx="701014" cy="473749"/>
              <a:chOff x="1570680" y="1971664"/>
              <a:chExt cx="701014" cy="473749"/>
            </a:xfrm>
          </p:grpSpPr>
          <p:grpSp>
            <p:nvGrpSpPr>
              <p:cNvPr id="358" name="مجموعة 77">
                <a:extLst>
                  <a:ext uri="{FF2B5EF4-FFF2-40B4-BE49-F238E27FC236}">
                    <a16:creationId xmlns:a16="http://schemas.microsoft.com/office/drawing/2014/main" id="{1C5F1BE6-2372-43B5-8B38-DB0F80123436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60" name="رابط مستقيم 359">
                  <a:extLst>
                    <a:ext uri="{FF2B5EF4-FFF2-40B4-BE49-F238E27FC236}">
                      <a16:creationId xmlns:a16="http://schemas.microsoft.com/office/drawing/2014/main" id="{DBFF243C-3381-4D04-8534-5338DC8DF58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رابط مستقيم 360">
                  <a:extLst>
                    <a:ext uri="{FF2B5EF4-FFF2-40B4-BE49-F238E27FC236}">
                      <a16:creationId xmlns:a16="http://schemas.microsoft.com/office/drawing/2014/main" id="{868D2163-B1A5-4454-98DD-26276C2D7B1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رابط مستقيم 361">
                  <a:extLst>
                    <a:ext uri="{FF2B5EF4-FFF2-40B4-BE49-F238E27FC236}">
                      <a16:creationId xmlns:a16="http://schemas.microsoft.com/office/drawing/2014/main" id="{E81C6537-4A8A-41B5-88E1-C3E12E8E749B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رابط مستقيم 362">
                  <a:extLst>
                    <a:ext uri="{FF2B5EF4-FFF2-40B4-BE49-F238E27FC236}">
                      <a16:creationId xmlns:a16="http://schemas.microsoft.com/office/drawing/2014/main" id="{415ECB81-EEA1-4F15-97CD-D4380FA3760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9" name="مربع نص 358">
                <a:extLst>
                  <a:ext uri="{FF2B5EF4-FFF2-40B4-BE49-F238E27FC236}">
                    <a16:creationId xmlns:a16="http://schemas.microsoft.com/office/drawing/2014/main" id="{72478711-B81C-4CA2-8C34-6AE587FABBB6}"/>
                  </a:ext>
                </a:extLst>
              </p:cNvPr>
              <p:cNvSpPr txBox="1"/>
              <p:nvPr/>
            </p:nvSpPr>
            <p:spPr>
              <a:xfrm>
                <a:off x="1570680" y="2014526"/>
                <a:ext cx="61574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30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7" name="مربع نص 356">
              <a:extLst>
                <a:ext uri="{FF2B5EF4-FFF2-40B4-BE49-F238E27FC236}">
                  <a16:creationId xmlns:a16="http://schemas.microsoft.com/office/drawing/2014/main" id="{2285F3B3-8E09-41DB-9A03-7FB6DCE69CAE}"/>
                </a:ext>
              </a:extLst>
            </p:cNvPr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D097BF9-8CC2-6834-317E-9FEC25DF752A}"/>
              </a:ext>
            </a:extLst>
          </p:cNvPr>
          <p:cNvGrpSpPr/>
          <p:nvPr/>
        </p:nvGrpSpPr>
        <p:grpSpPr>
          <a:xfrm>
            <a:off x="7743218" y="2688721"/>
            <a:ext cx="2227633" cy="473749"/>
            <a:chOff x="5299201" y="3186110"/>
            <a:chExt cx="2233893" cy="473749"/>
          </a:xfrm>
        </p:grpSpPr>
        <p:grpSp>
          <p:nvGrpSpPr>
            <p:cNvPr id="6" name="مجموعة 126">
              <a:extLst>
                <a:ext uri="{FF2B5EF4-FFF2-40B4-BE49-F238E27FC236}">
                  <a16:creationId xmlns:a16="http://schemas.microsoft.com/office/drawing/2014/main" id="{CA8F60F5-805B-3D6B-35C0-D373A2C76D13}"/>
                </a:ext>
              </a:extLst>
            </p:cNvPr>
            <p:cNvGrpSpPr/>
            <p:nvPr/>
          </p:nvGrpSpPr>
          <p:grpSpPr>
            <a:xfrm>
              <a:off x="5299201" y="3186110"/>
              <a:ext cx="1153608" cy="454294"/>
              <a:chOff x="1140125" y="1971664"/>
              <a:chExt cx="1153608" cy="454294"/>
            </a:xfrm>
          </p:grpSpPr>
          <p:grpSp>
            <p:nvGrpSpPr>
              <p:cNvPr id="8" name="مجموعة 77">
                <a:extLst>
                  <a:ext uri="{FF2B5EF4-FFF2-40B4-BE49-F238E27FC236}">
                    <a16:creationId xmlns:a16="http://schemas.microsoft.com/office/drawing/2014/main" id="{AD4D1471-D67C-F6A8-C925-D6EB20858B9C}"/>
                  </a:ext>
                </a:extLst>
              </p:cNvPr>
              <p:cNvGrpSpPr/>
              <p:nvPr/>
            </p:nvGrpSpPr>
            <p:grpSpPr>
              <a:xfrm>
                <a:off x="1263163" y="1971664"/>
                <a:ext cx="1008531" cy="357190"/>
                <a:chOff x="6063799" y="428604"/>
                <a:chExt cx="1008531" cy="357190"/>
              </a:xfrm>
            </p:grpSpPr>
            <p:cxnSp>
              <p:nvCxnSpPr>
                <p:cNvPr id="10" name="رابط مستقيم 9">
                  <a:extLst>
                    <a:ext uri="{FF2B5EF4-FFF2-40B4-BE49-F238E27FC236}">
                      <a16:creationId xmlns:a16="http://schemas.microsoft.com/office/drawing/2014/main" id="{055240DA-876D-65D1-CC14-FE29B1025D0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رابط مستقيم 10">
                  <a:extLst>
                    <a:ext uri="{FF2B5EF4-FFF2-40B4-BE49-F238E27FC236}">
                      <a16:creationId xmlns:a16="http://schemas.microsoft.com/office/drawing/2014/main" id="{9F4B91BB-ADF3-2043-35AB-0228F93F1353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رابط مستقيم 11">
                  <a:extLst>
                    <a:ext uri="{FF2B5EF4-FFF2-40B4-BE49-F238E27FC236}">
                      <a16:creationId xmlns:a16="http://schemas.microsoft.com/office/drawing/2014/main" id="{A0AEDD37-657D-BB78-35D1-3E3F7842A2B1}"/>
                    </a:ext>
                  </a:extLst>
                </p:cNvPr>
                <p:cNvCxnSpPr/>
                <p:nvPr/>
              </p:nvCxnSpPr>
              <p:spPr>
                <a:xfrm rot="10800000">
                  <a:off x="6063799" y="428604"/>
                  <a:ext cx="794226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رابط مستقيم 12">
                  <a:extLst>
                    <a:ext uri="{FF2B5EF4-FFF2-40B4-BE49-F238E27FC236}">
                      <a16:creationId xmlns:a16="http://schemas.microsoft.com/office/drawing/2014/main" id="{01729BC2-D07E-B71D-779E-CB25FCB58F5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67FB8B9-581C-659D-480C-4875F714068C}"/>
                  </a:ext>
                </a:extLst>
              </p:cNvPr>
              <p:cNvSpPr txBox="1"/>
              <p:nvPr/>
            </p:nvSpPr>
            <p:spPr>
              <a:xfrm>
                <a:off x="1140125" y="1995071"/>
                <a:ext cx="11536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6×10</a:t>
                </a:r>
              </a:p>
            </p:txBody>
          </p:sp>
        </p:grp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C028DA22-304F-EE4C-C506-B95FE8078E42}"/>
                </a:ext>
              </a:extLst>
            </p:cNvPr>
            <p:cNvSpPr txBox="1"/>
            <p:nvPr/>
          </p:nvSpPr>
          <p:spPr>
            <a:xfrm>
              <a:off x="6357949" y="3228972"/>
              <a:ext cx="117514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= 5 × 6 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E436C8C-08D4-FAEE-BE83-82C96B5C7969}"/>
              </a:ext>
            </a:extLst>
          </p:cNvPr>
          <p:cNvGrpSpPr/>
          <p:nvPr/>
        </p:nvGrpSpPr>
        <p:grpSpPr>
          <a:xfrm>
            <a:off x="5687438" y="2743844"/>
            <a:ext cx="2227633" cy="473749"/>
            <a:chOff x="5299201" y="3186110"/>
            <a:chExt cx="2233893" cy="473749"/>
          </a:xfrm>
        </p:grpSpPr>
        <p:grpSp>
          <p:nvGrpSpPr>
            <p:cNvPr id="15" name="مجموعة 126">
              <a:extLst>
                <a:ext uri="{FF2B5EF4-FFF2-40B4-BE49-F238E27FC236}">
                  <a16:creationId xmlns:a16="http://schemas.microsoft.com/office/drawing/2014/main" id="{EADD2B9A-4D9D-0F80-3FA3-02682406665A}"/>
                </a:ext>
              </a:extLst>
            </p:cNvPr>
            <p:cNvGrpSpPr/>
            <p:nvPr/>
          </p:nvGrpSpPr>
          <p:grpSpPr>
            <a:xfrm>
              <a:off x="5299201" y="3186110"/>
              <a:ext cx="1153608" cy="454294"/>
              <a:chOff x="1140125" y="1971664"/>
              <a:chExt cx="1153608" cy="454294"/>
            </a:xfrm>
          </p:grpSpPr>
          <p:grpSp>
            <p:nvGrpSpPr>
              <p:cNvPr id="17" name="مجموعة 77">
                <a:extLst>
                  <a:ext uri="{FF2B5EF4-FFF2-40B4-BE49-F238E27FC236}">
                    <a16:creationId xmlns:a16="http://schemas.microsoft.com/office/drawing/2014/main" id="{1CA6D0ED-086C-4694-0D4D-AF63AEC287C0}"/>
                  </a:ext>
                </a:extLst>
              </p:cNvPr>
              <p:cNvGrpSpPr/>
              <p:nvPr/>
            </p:nvGrpSpPr>
            <p:grpSpPr>
              <a:xfrm>
                <a:off x="1263163" y="1971664"/>
                <a:ext cx="1008531" cy="357190"/>
                <a:chOff x="6063799" y="428604"/>
                <a:chExt cx="1008531" cy="357190"/>
              </a:xfrm>
            </p:grpSpPr>
            <p:cxnSp>
              <p:nvCxnSpPr>
                <p:cNvPr id="19" name="رابط مستقيم 18">
                  <a:extLst>
                    <a:ext uri="{FF2B5EF4-FFF2-40B4-BE49-F238E27FC236}">
                      <a16:creationId xmlns:a16="http://schemas.microsoft.com/office/drawing/2014/main" id="{3C2857C2-736C-7ACF-A8FC-43831BE7847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رابط مستقيم 19">
                  <a:extLst>
                    <a:ext uri="{FF2B5EF4-FFF2-40B4-BE49-F238E27FC236}">
                      <a16:creationId xmlns:a16="http://schemas.microsoft.com/office/drawing/2014/main" id="{DB042823-EB18-F57B-762D-5772A2B0B40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رابط مستقيم 20">
                  <a:extLst>
                    <a:ext uri="{FF2B5EF4-FFF2-40B4-BE49-F238E27FC236}">
                      <a16:creationId xmlns:a16="http://schemas.microsoft.com/office/drawing/2014/main" id="{73C5D458-2AC8-5FF7-2D83-6E49B6D72146}"/>
                    </a:ext>
                  </a:extLst>
                </p:cNvPr>
                <p:cNvCxnSpPr/>
                <p:nvPr/>
              </p:nvCxnSpPr>
              <p:spPr>
                <a:xfrm rot="10800000">
                  <a:off x="6063799" y="428604"/>
                  <a:ext cx="794226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رابط مستقيم 21">
                  <a:extLst>
                    <a:ext uri="{FF2B5EF4-FFF2-40B4-BE49-F238E27FC236}">
                      <a16:creationId xmlns:a16="http://schemas.microsoft.com/office/drawing/2014/main" id="{E92FE883-0A1C-8336-CD14-F3C9BCD7CD9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D634E1F3-D3F0-894B-34F2-AF84516B5C99}"/>
                  </a:ext>
                </a:extLst>
              </p:cNvPr>
              <p:cNvSpPr txBox="1"/>
              <p:nvPr/>
            </p:nvSpPr>
            <p:spPr>
              <a:xfrm>
                <a:off x="1140125" y="1995071"/>
                <a:ext cx="115360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 × 3</a:t>
                </a:r>
              </a:p>
            </p:txBody>
          </p:sp>
        </p:grp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443053D0-C83E-D7D2-29D9-B4938293D2A9}"/>
                </a:ext>
              </a:extLst>
            </p:cNvPr>
            <p:cNvSpPr txBox="1"/>
            <p:nvPr/>
          </p:nvSpPr>
          <p:spPr>
            <a:xfrm>
              <a:off x="6357949" y="3228972"/>
              <a:ext cx="1175145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- 5 × 6 </a:t>
              </a:r>
            </a:p>
          </p:txBody>
        </p:sp>
      </p:grpSp>
      <p:pic>
        <p:nvPicPr>
          <p:cNvPr id="164" name="صورة 163">
            <a:extLst>
              <a:ext uri="{FF2B5EF4-FFF2-40B4-BE49-F238E27FC236}">
                <a16:creationId xmlns:a16="http://schemas.microsoft.com/office/drawing/2014/main" id="{5E43FFFD-B8BC-4905-BC1B-8DFF5D5BF7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1169" y="221987"/>
            <a:ext cx="1741819" cy="24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185" grpId="0"/>
      <p:bldP spid="290" grpId="0"/>
      <p:bldP spid="306" grpId="0"/>
      <p:bldP spid="130" grpId="0"/>
      <p:bldP spid="148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5F0C0-6377-8B14-FD00-62ED06CE4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صورة 88">
            <a:extLst>
              <a:ext uri="{FF2B5EF4-FFF2-40B4-BE49-F238E27FC236}">
                <a16:creationId xmlns:a16="http://schemas.microsoft.com/office/drawing/2014/main" id="{9A1B85FC-6392-2AF3-B096-37147D0DA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9083" y="1772924"/>
            <a:ext cx="4000847" cy="510584"/>
          </a:xfrm>
          <a:prstGeom prst="rect">
            <a:avLst/>
          </a:prstGeom>
        </p:spPr>
      </p:pic>
      <p:sp>
        <p:nvSpPr>
          <p:cNvPr id="258" name="مربع نص 257">
            <a:extLst>
              <a:ext uri="{FF2B5EF4-FFF2-40B4-BE49-F238E27FC236}">
                <a16:creationId xmlns:a16="http://schemas.microsoft.com/office/drawing/2014/main" id="{84D326D5-AC6C-66F5-44DC-BA344244BBA8}"/>
              </a:ext>
            </a:extLst>
          </p:cNvPr>
          <p:cNvSpPr txBox="1"/>
          <p:nvPr/>
        </p:nvSpPr>
        <p:spPr>
          <a:xfrm>
            <a:off x="9912424" y="285293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1" name="مربع نص 300">
            <a:extLst>
              <a:ext uri="{FF2B5EF4-FFF2-40B4-BE49-F238E27FC236}">
                <a16:creationId xmlns:a16="http://schemas.microsoft.com/office/drawing/2014/main" id="{C2B19D9E-AB08-7762-4D3D-1D7FB2D13474}"/>
              </a:ext>
            </a:extLst>
          </p:cNvPr>
          <p:cNvSpPr txBox="1"/>
          <p:nvPr/>
        </p:nvSpPr>
        <p:spPr>
          <a:xfrm>
            <a:off x="8142050" y="2780929"/>
            <a:ext cx="181274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)</a:t>
            </a:r>
          </a:p>
        </p:txBody>
      </p:sp>
      <p:sp>
        <p:nvSpPr>
          <p:cNvPr id="302" name="مربع نص 301">
            <a:extLst>
              <a:ext uri="{FF2B5EF4-FFF2-40B4-BE49-F238E27FC236}">
                <a16:creationId xmlns:a16="http://schemas.microsoft.com/office/drawing/2014/main" id="{17DE5C8E-F894-51ED-2B51-542206FDFB1B}"/>
              </a:ext>
            </a:extLst>
          </p:cNvPr>
          <p:cNvSpPr txBox="1"/>
          <p:nvPr/>
        </p:nvSpPr>
        <p:spPr>
          <a:xfrm>
            <a:off x="7726566" y="353019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 </a:t>
            </a:r>
          </a:p>
        </p:txBody>
      </p:sp>
      <p:sp>
        <p:nvSpPr>
          <p:cNvPr id="322" name="مربع نص 321">
            <a:extLst>
              <a:ext uri="{FF2B5EF4-FFF2-40B4-BE49-F238E27FC236}">
                <a16:creationId xmlns:a16="http://schemas.microsoft.com/office/drawing/2014/main" id="{94FC2E1F-FA42-81ED-A93F-F0D9775F9B92}"/>
              </a:ext>
            </a:extLst>
          </p:cNvPr>
          <p:cNvSpPr txBox="1"/>
          <p:nvPr/>
        </p:nvSpPr>
        <p:spPr>
          <a:xfrm>
            <a:off x="9951335" y="417434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66" name="مجموعة 343">
            <a:extLst>
              <a:ext uri="{FF2B5EF4-FFF2-40B4-BE49-F238E27FC236}">
                <a16:creationId xmlns:a16="http://schemas.microsoft.com/office/drawing/2014/main" id="{5EB1BA44-DD8B-4685-75D1-63E4016E19E3}"/>
              </a:ext>
            </a:extLst>
          </p:cNvPr>
          <p:cNvGrpSpPr/>
          <p:nvPr/>
        </p:nvGrpSpPr>
        <p:grpSpPr>
          <a:xfrm>
            <a:off x="6741268" y="1388316"/>
            <a:ext cx="1549571" cy="333479"/>
            <a:chOff x="4572000" y="3143248"/>
            <a:chExt cx="1072364" cy="357984"/>
          </a:xfrm>
        </p:grpSpPr>
        <p:cxnSp>
          <p:nvCxnSpPr>
            <p:cNvPr id="340" name="رابط مستقيم 339">
              <a:extLst>
                <a:ext uri="{FF2B5EF4-FFF2-40B4-BE49-F238E27FC236}">
                  <a16:creationId xmlns:a16="http://schemas.microsoft.com/office/drawing/2014/main" id="{86F24690-E3E7-D5D5-041C-784A750B6A8A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رابط مستقيم 341">
              <a:extLst>
                <a:ext uri="{FF2B5EF4-FFF2-40B4-BE49-F238E27FC236}">
                  <a16:creationId xmlns:a16="http://schemas.microsoft.com/office/drawing/2014/main" id="{19195C9E-DDAA-0D30-AAEB-F02F1964C9E9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رابط مستقيم 342">
              <a:extLst>
                <a:ext uri="{FF2B5EF4-FFF2-40B4-BE49-F238E27FC236}">
                  <a16:creationId xmlns:a16="http://schemas.microsoft.com/office/drawing/2014/main" id="{EBAD0A4A-F244-C090-EA27-C9E91388ABE6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344">
            <a:extLst>
              <a:ext uri="{FF2B5EF4-FFF2-40B4-BE49-F238E27FC236}">
                <a16:creationId xmlns:a16="http://schemas.microsoft.com/office/drawing/2014/main" id="{2E306D6B-F3AA-81A1-5E75-E1F3F8C1536C}"/>
              </a:ext>
            </a:extLst>
          </p:cNvPr>
          <p:cNvGrpSpPr/>
          <p:nvPr/>
        </p:nvGrpSpPr>
        <p:grpSpPr>
          <a:xfrm rot="10800000">
            <a:off x="5953328" y="2199667"/>
            <a:ext cx="2320478" cy="339251"/>
            <a:chOff x="4572000" y="3143248"/>
            <a:chExt cx="1072364" cy="357984"/>
          </a:xfrm>
        </p:grpSpPr>
        <p:cxnSp>
          <p:nvCxnSpPr>
            <p:cNvPr id="346" name="رابط مستقيم 345">
              <a:extLst>
                <a:ext uri="{FF2B5EF4-FFF2-40B4-BE49-F238E27FC236}">
                  <a16:creationId xmlns:a16="http://schemas.microsoft.com/office/drawing/2014/main" id="{C70003B8-DB28-D7C2-F36B-EBBC56AECFF3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رابط مستقيم 346">
              <a:extLst>
                <a:ext uri="{FF2B5EF4-FFF2-40B4-BE49-F238E27FC236}">
                  <a16:creationId xmlns:a16="http://schemas.microsoft.com/office/drawing/2014/main" id="{7CAB4217-1473-0652-6C93-E9AB45245791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رابط مستقيم 347">
              <a:extLst>
                <a:ext uri="{FF2B5EF4-FFF2-40B4-BE49-F238E27FC236}">
                  <a16:creationId xmlns:a16="http://schemas.microsoft.com/office/drawing/2014/main" id="{388A64DF-D5E2-2D17-F478-E9A413C91AC5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مربع نص 183">
            <a:extLst>
              <a:ext uri="{FF2B5EF4-FFF2-40B4-BE49-F238E27FC236}">
                <a16:creationId xmlns:a16="http://schemas.microsoft.com/office/drawing/2014/main" id="{C6F2C82E-D0F5-FCCB-9AFB-E67BF9E32E0E}"/>
              </a:ext>
            </a:extLst>
          </p:cNvPr>
          <p:cNvSpPr txBox="1"/>
          <p:nvPr/>
        </p:nvSpPr>
        <p:spPr>
          <a:xfrm>
            <a:off x="6254884" y="2819840"/>
            <a:ext cx="178904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)</a:t>
            </a:r>
          </a:p>
        </p:txBody>
      </p:sp>
      <p:sp>
        <p:nvSpPr>
          <p:cNvPr id="185" name="مربع نص 184">
            <a:extLst>
              <a:ext uri="{FF2B5EF4-FFF2-40B4-BE49-F238E27FC236}">
                <a16:creationId xmlns:a16="http://schemas.microsoft.com/office/drawing/2014/main" id="{D970060D-0DE2-F487-AC84-D30F84CF9F6E}"/>
              </a:ext>
            </a:extLst>
          </p:cNvPr>
          <p:cNvSpPr txBox="1"/>
          <p:nvPr/>
        </p:nvSpPr>
        <p:spPr>
          <a:xfrm>
            <a:off x="7864885" y="281984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87" name="مجموعة 343">
            <a:extLst>
              <a:ext uri="{FF2B5EF4-FFF2-40B4-BE49-F238E27FC236}">
                <a16:creationId xmlns:a16="http://schemas.microsoft.com/office/drawing/2014/main" id="{67BBD5C8-75F4-763E-4802-997ACDC26239}"/>
              </a:ext>
            </a:extLst>
          </p:cNvPr>
          <p:cNvGrpSpPr/>
          <p:nvPr/>
        </p:nvGrpSpPr>
        <p:grpSpPr>
          <a:xfrm>
            <a:off x="6614809" y="1060616"/>
            <a:ext cx="1117599" cy="369349"/>
            <a:chOff x="4572000" y="3143248"/>
            <a:chExt cx="1072364" cy="357984"/>
          </a:xfrm>
        </p:grpSpPr>
        <p:cxnSp>
          <p:nvCxnSpPr>
            <p:cNvPr id="188" name="رابط مستقيم 187">
              <a:extLst>
                <a:ext uri="{FF2B5EF4-FFF2-40B4-BE49-F238E27FC236}">
                  <a16:creationId xmlns:a16="http://schemas.microsoft.com/office/drawing/2014/main" id="{46178518-0376-6D58-0B28-FF52E3EEFD21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188">
              <a:extLst>
                <a:ext uri="{FF2B5EF4-FFF2-40B4-BE49-F238E27FC236}">
                  <a16:creationId xmlns:a16="http://schemas.microsoft.com/office/drawing/2014/main" id="{7EC8EBAA-7D61-F872-D19E-160E4C3E3D97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189">
              <a:extLst>
                <a:ext uri="{FF2B5EF4-FFF2-40B4-BE49-F238E27FC236}">
                  <a16:creationId xmlns:a16="http://schemas.microsoft.com/office/drawing/2014/main" id="{FCFE158E-7E46-9B6D-FAC0-7A3F2EA82343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مجموعة 344">
            <a:extLst>
              <a:ext uri="{FF2B5EF4-FFF2-40B4-BE49-F238E27FC236}">
                <a16:creationId xmlns:a16="http://schemas.microsoft.com/office/drawing/2014/main" id="{693C374C-A7F6-897D-4E8E-74CEC12B634E}"/>
              </a:ext>
            </a:extLst>
          </p:cNvPr>
          <p:cNvGrpSpPr/>
          <p:nvPr/>
        </p:nvGrpSpPr>
        <p:grpSpPr>
          <a:xfrm rot="10800000">
            <a:off x="5798706" y="2219123"/>
            <a:ext cx="2088000" cy="252000"/>
            <a:chOff x="4572000" y="3143248"/>
            <a:chExt cx="1072364" cy="357984"/>
          </a:xfrm>
        </p:grpSpPr>
        <p:cxnSp>
          <p:nvCxnSpPr>
            <p:cNvPr id="192" name="رابط مستقيم 191">
              <a:extLst>
                <a:ext uri="{FF2B5EF4-FFF2-40B4-BE49-F238E27FC236}">
                  <a16:creationId xmlns:a16="http://schemas.microsoft.com/office/drawing/2014/main" id="{3AF2DB98-D898-16B7-AD14-68CD5AEDEAA0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رابط مستقيم 192">
              <a:extLst>
                <a:ext uri="{FF2B5EF4-FFF2-40B4-BE49-F238E27FC236}">
                  <a16:creationId xmlns:a16="http://schemas.microsoft.com/office/drawing/2014/main" id="{518C75E6-228F-9452-9696-EF579DCB4EDC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FF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رابط مستقيم 193">
              <a:extLst>
                <a:ext uri="{FF2B5EF4-FFF2-40B4-BE49-F238E27FC236}">
                  <a16:creationId xmlns:a16="http://schemas.microsoft.com/office/drawing/2014/main" id="{49021EA7-F329-1979-00C6-ADF024A7CBFF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FF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مجموعة 126">
            <a:extLst>
              <a:ext uri="{FF2B5EF4-FFF2-40B4-BE49-F238E27FC236}">
                <a16:creationId xmlns:a16="http://schemas.microsoft.com/office/drawing/2014/main" id="{8C38B942-0AF4-F9EF-C183-0592540194AC}"/>
              </a:ext>
            </a:extLst>
          </p:cNvPr>
          <p:cNvGrpSpPr/>
          <p:nvPr/>
        </p:nvGrpSpPr>
        <p:grpSpPr>
          <a:xfrm>
            <a:off x="9036587" y="2823327"/>
            <a:ext cx="688730" cy="445183"/>
            <a:chOff x="1582964" y="1971664"/>
            <a:chExt cx="688730" cy="445183"/>
          </a:xfrm>
        </p:grpSpPr>
        <p:grpSp>
          <p:nvGrpSpPr>
            <p:cNvPr id="197" name="مجموعة 77">
              <a:extLst>
                <a:ext uri="{FF2B5EF4-FFF2-40B4-BE49-F238E27FC236}">
                  <a16:creationId xmlns:a16="http://schemas.microsoft.com/office/drawing/2014/main" id="{AABBDAB6-26D0-01D7-6AF9-567698D91B36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99" name="رابط مستقيم 198">
                <a:extLst>
                  <a:ext uri="{FF2B5EF4-FFF2-40B4-BE49-F238E27FC236}">
                    <a16:creationId xmlns:a16="http://schemas.microsoft.com/office/drawing/2014/main" id="{941F8D1D-DEE4-52B8-74EF-E7E27B49688E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>
                <a:extLst>
                  <a:ext uri="{FF2B5EF4-FFF2-40B4-BE49-F238E27FC236}">
                    <a16:creationId xmlns:a16="http://schemas.microsoft.com/office/drawing/2014/main" id="{6BA03D42-0C04-B811-1E05-9992E11C9FE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>
                <a:extLst>
                  <a:ext uri="{FF2B5EF4-FFF2-40B4-BE49-F238E27FC236}">
                    <a16:creationId xmlns:a16="http://schemas.microsoft.com/office/drawing/2014/main" id="{869CBC64-2F77-1EF6-F5A8-F5C49586EFBC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>
                <a:extLst>
                  <a:ext uri="{FF2B5EF4-FFF2-40B4-BE49-F238E27FC236}">
                    <a16:creationId xmlns:a16="http://schemas.microsoft.com/office/drawing/2014/main" id="{32395E74-857A-9212-D951-56AF210561B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مربع نص 197">
              <a:extLst>
                <a:ext uri="{FF2B5EF4-FFF2-40B4-BE49-F238E27FC236}">
                  <a16:creationId xmlns:a16="http://schemas.microsoft.com/office/drawing/2014/main" id="{47B5B3C1-F513-8920-3BA6-37E308ED8619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60" name="Picture 2">
            <a:extLst>
              <a:ext uri="{FF2B5EF4-FFF2-40B4-BE49-F238E27FC236}">
                <a16:creationId xmlns:a16="http://schemas.microsoft.com/office/drawing/2014/main" id="{C2CC6886-272B-3CEF-E69E-DFA50890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05260D89-EF3C-E1EA-89EA-217A42D1E130}"/>
              </a:ext>
            </a:extLst>
          </p:cNvPr>
          <p:cNvSpPr txBox="1"/>
          <p:nvPr/>
        </p:nvSpPr>
        <p:spPr>
          <a:xfrm>
            <a:off x="9912424" y="350100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B05908D0-0EDB-7F93-EF11-3A04283628EB}"/>
              </a:ext>
            </a:extLst>
          </p:cNvPr>
          <p:cNvSpPr txBox="1"/>
          <p:nvPr/>
        </p:nvSpPr>
        <p:spPr>
          <a:xfrm>
            <a:off x="7947497" y="3491281"/>
            <a:ext cx="205151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  )</a:t>
            </a:r>
          </a:p>
        </p:txBody>
      </p:sp>
      <p:grpSp>
        <p:nvGrpSpPr>
          <p:cNvPr id="48" name="مجموعة 126">
            <a:extLst>
              <a:ext uri="{FF2B5EF4-FFF2-40B4-BE49-F238E27FC236}">
                <a16:creationId xmlns:a16="http://schemas.microsoft.com/office/drawing/2014/main" id="{713D6263-50E7-42E9-3527-7940EF6E89A3}"/>
              </a:ext>
            </a:extLst>
          </p:cNvPr>
          <p:cNvGrpSpPr/>
          <p:nvPr/>
        </p:nvGrpSpPr>
        <p:grpSpPr>
          <a:xfrm>
            <a:off x="9066179" y="3442642"/>
            <a:ext cx="744818" cy="471494"/>
            <a:chOff x="1557314" y="1971664"/>
            <a:chExt cx="714380" cy="471494"/>
          </a:xfrm>
        </p:grpSpPr>
        <p:grpSp>
          <p:nvGrpSpPr>
            <p:cNvPr id="49" name="مجموعة 77">
              <a:extLst>
                <a:ext uri="{FF2B5EF4-FFF2-40B4-BE49-F238E27FC236}">
                  <a16:creationId xmlns:a16="http://schemas.microsoft.com/office/drawing/2014/main" id="{6850EE3F-CD96-B643-231E-644AFB664BEF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5F476E7E-D1DB-B33E-ABCB-9AC6C9DD4DD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51">
                <a:extLst>
                  <a:ext uri="{FF2B5EF4-FFF2-40B4-BE49-F238E27FC236}">
                    <a16:creationId xmlns:a16="http://schemas.microsoft.com/office/drawing/2014/main" id="{DE95A4EF-2CDA-F161-3A75-2C3D8D51BDD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CC23B680-49DD-FB07-968B-427C74E5BBA6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>
                <a:extLst>
                  <a:ext uri="{FF2B5EF4-FFF2-40B4-BE49-F238E27FC236}">
                    <a16:creationId xmlns:a16="http://schemas.microsoft.com/office/drawing/2014/main" id="{B8DDC923-645F-8583-0924-3F076F14CA6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9CCD0F82-A918-38F8-C4BB-1E91CE47A12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5" name="مجموعة 126">
            <a:extLst>
              <a:ext uri="{FF2B5EF4-FFF2-40B4-BE49-F238E27FC236}">
                <a16:creationId xmlns:a16="http://schemas.microsoft.com/office/drawing/2014/main" id="{DF035763-57E0-8168-DAFF-8D4F57C27A6B}"/>
              </a:ext>
            </a:extLst>
          </p:cNvPr>
          <p:cNvGrpSpPr/>
          <p:nvPr/>
        </p:nvGrpSpPr>
        <p:grpSpPr>
          <a:xfrm>
            <a:off x="8035047" y="3462098"/>
            <a:ext cx="974134" cy="473749"/>
            <a:chOff x="1297560" y="1971664"/>
            <a:chExt cx="974134" cy="473749"/>
          </a:xfrm>
        </p:grpSpPr>
        <p:grpSp>
          <p:nvGrpSpPr>
            <p:cNvPr id="56" name="مجموعة 77">
              <a:extLst>
                <a:ext uri="{FF2B5EF4-FFF2-40B4-BE49-F238E27FC236}">
                  <a16:creationId xmlns:a16="http://schemas.microsoft.com/office/drawing/2014/main" id="{1004E23F-7C66-C23C-731F-3E8AC24D8937}"/>
                </a:ext>
              </a:extLst>
            </p:cNvPr>
            <p:cNvGrpSpPr/>
            <p:nvPr/>
          </p:nvGrpSpPr>
          <p:grpSpPr>
            <a:xfrm>
              <a:off x="1337380" y="1971664"/>
              <a:ext cx="934314" cy="357190"/>
              <a:chOff x="6138016" y="428604"/>
              <a:chExt cx="934314" cy="357190"/>
            </a:xfrm>
          </p:grpSpPr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0870D7CE-CD2E-751D-1AAA-AF050A99653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D8C5366D-5251-6C3D-85C4-4C4FC48F538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D4ECC5E2-751A-EC72-D2ED-BDF69588C2A4}"/>
                  </a:ext>
                </a:extLst>
              </p:cNvPr>
              <p:cNvCxnSpPr/>
              <p:nvPr/>
            </p:nvCxnSpPr>
            <p:spPr>
              <a:xfrm rot="10800000">
                <a:off x="6138016" y="428604"/>
                <a:ext cx="72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2CB45585-0861-AC23-210A-15BE26BF53E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2BC2B8BB-1CD6-B351-8491-E201CDD79664}"/>
                </a:ext>
              </a:extLst>
            </p:cNvPr>
            <p:cNvSpPr txBox="1"/>
            <p:nvPr/>
          </p:nvSpPr>
          <p:spPr>
            <a:xfrm>
              <a:off x="1297560" y="2014526"/>
              <a:ext cx="8755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 × 5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BF31394E-20FE-7F1C-0A22-6DAFAD6ABC8C}"/>
              </a:ext>
            </a:extLst>
          </p:cNvPr>
          <p:cNvSpPr txBox="1"/>
          <p:nvPr/>
        </p:nvSpPr>
        <p:spPr>
          <a:xfrm>
            <a:off x="5933872" y="3516550"/>
            <a:ext cx="194826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×            )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24F904B5-7E5A-B27C-1B1F-521A2DB24FDC}"/>
              </a:ext>
            </a:extLst>
          </p:cNvPr>
          <p:cNvSpPr txBox="1"/>
          <p:nvPr/>
        </p:nvSpPr>
        <p:spPr>
          <a:xfrm>
            <a:off x="3754877" y="3565188"/>
            <a:ext cx="233648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      )</a:t>
            </a:r>
          </a:p>
        </p:txBody>
      </p:sp>
      <p:grpSp>
        <p:nvGrpSpPr>
          <p:cNvPr id="64" name="مجموعة 126">
            <a:extLst>
              <a:ext uri="{FF2B5EF4-FFF2-40B4-BE49-F238E27FC236}">
                <a16:creationId xmlns:a16="http://schemas.microsoft.com/office/drawing/2014/main" id="{67626568-5363-5C67-CAC7-76B26C03F45A}"/>
              </a:ext>
            </a:extLst>
          </p:cNvPr>
          <p:cNvGrpSpPr/>
          <p:nvPr/>
        </p:nvGrpSpPr>
        <p:grpSpPr>
          <a:xfrm>
            <a:off x="5111141" y="3559374"/>
            <a:ext cx="714380" cy="471494"/>
            <a:chOff x="1557314" y="1971664"/>
            <a:chExt cx="714380" cy="471494"/>
          </a:xfrm>
        </p:grpSpPr>
        <p:grpSp>
          <p:nvGrpSpPr>
            <p:cNvPr id="65" name="مجموعة 77">
              <a:extLst>
                <a:ext uri="{FF2B5EF4-FFF2-40B4-BE49-F238E27FC236}">
                  <a16:creationId xmlns:a16="http://schemas.microsoft.com/office/drawing/2014/main" id="{19750D0E-E7DD-A00A-DF31-4EB36D9F73BC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9" name="رابط مستقيم 68">
                <a:extLst>
                  <a:ext uri="{FF2B5EF4-FFF2-40B4-BE49-F238E27FC236}">
                    <a16:creationId xmlns:a16="http://schemas.microsoft.com/office/drawing/2014/main" id="{3D2C6758-FCF9-EEB8-3C1C-09FDF93BBAE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2F4F2A6F-0098-170F-6CB5-951F20B36CE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C689D43E-F75E-683E-8F2E-40DA4B77A1E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109454FA-8F83-A121-C83A-E8713340EFF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2FB73BF4-05E4-0839-D6A1-7B7E79C9C11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1B58438-29E6-C384-4D25-28C6F9B4D0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grpSp>
        <p:nvGrpSpPr>
          <p:cNvPr id="91" name="مجموعة 126">
            <a:extLst>
              <a:ext uri="{FF2B5EF4-FFF2-40B4-BE49-F238E27FC236}">
                <a16:creationId xmlns:a16="http://schemas.microsoft.com/office/drawing/2014/main" id="{4355C6A6-E7A7-6427-4042-348B36DD9D25}"/>
              </a:ext>
            </a:extLst>
          </p:cNvPr>
          <p:cNvGrpSpPr/>
          <p:nvPr/>
        </p:nvGrpSpPr>
        <p:grpSpPr>
          <a:xfrm>
            <a:off x="8264858" y="2800630"/>
            <a:ext cx="688730" cy="445183"/>
            <a:chOff x="1582964" y="1971664"/>
            <a:chExt cx="688730" cy="445183"/>
          </a:xfrm>
        </p:grpSpPr>
        <p:grpSp>
          <p:nvGrpSpPr>
            <p:cNvPr id="92" name="مجموعة 77">
              <a:extLst>
                <a:ext uri="{FF2B5EF4-FFF2-40B4-BE49-F238E27FC236}">
                  <a16:creationId xmlns:a16="http://schemas.microsoft.com/office/drawing/2014/main" id="{93977526-2B40-481B-E313-D4E449560FEB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CC18B520-8737-93CA-2D60-E2B4932B0F9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B65E5E3C-BDAC-44BE-7BEA-96478ABAAAB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رابط مستقيم 95">
                <a:extLst>
                  <a:ext uri="{FF2B5EF4-FFF2-40B4-BE49-F238E27FC236}">
                    <a16:creationId xmlns:a16="http://schemas.microsoft.com/office/drawing/2014/main" id="{9336433B-3ECE-289A-FB96-19AE42BA35B6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رابط مستقيم 96">
                <a:extLst>
                  <a:ext uri="{FF2B5EF4-FFF2-40B4-BE49-F238E27FC236}">
                    <a16:creationId xmlns:a16="http://schemas.microsoft.com/office/drawing/2014/main" id="{756CD296-5696-AEF3-172B-773FE9642D4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EF46044E-921C-D9B0-2F7F-BE5CE6CDB8CA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98" name="مجموعة 126">
            <a:extLst>
              <a:ext uri="{FF2B5EF4-FFF2-40B4-BE49-F238E27FC236}">
                <a16:creationId xmlns:a16="http://schemas.microsoft.com/office/drawing/2014/main" id="{9B95E217-F262-0628-8F25-B0A2B2AA542B}"/>
              </a:ext>
            </a:extLst>
          </p:cNvPr>
          <p:cNvGrpSpPr/>
          <p:nvPr/>
        </p:nvGrpSpPr>
        <p:grpSpPr>
          <a:xfrm>
            <a:off x="7126723" y="2858995"/>
            <a:ext cx="688730" cy="445183"/>
            <a:chOff x="1582964" y="1971664"/>
            <a:chExt cx="688730" cy="445183"/>
          </a:xfrm>
        </p:grpSpPr>
        <p:grpSp>
          <p:nvGrpSpPr>
            <p:cNvPr id="99" name="مجموعة 77">
              <a:extLst>
                <a:ext uri="{FF2B5EF4-FFF2-40B4-BE49-F238E27FC236}">
                  <a16:creationId xmlns:a16="http://schemas.microsoft.com/office/drawing/2014/main" id="{4FE70E11-28ED-87B7-4C52-4922B9365CE6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01" name="رابط مستقيم 100">
                <a:extLst>
                  <a:ext uri="{FF2B5EF4-FFF2-40B4-BE49-F238E27FC236}">
                    <a16:creationId xmlns:a16="http://schemas.microsoft.com/office/drawing/2014/main" id="{8ED6D0BE-011D-89CF-AA6E-6127296B10A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مستقيم 101">
                <a:extLst>
                  <a:ext uri="{FF2B5EF4-FFF2-40B4-BE49-F238E27FC236}">
                    <a16:creationId xmlns:a16="http://schemas.microsoft.com/office/drawing/2014/main" id="{05122956-B7D2-7234-4DC4-41D9C12B104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رابط مستقيم 102">
                <a:extLst>
                  <a:ext uri="{FF2B5EF4-FFF2-40B4-BE49-F238E27FC236}">
                    <a16:creationId xmlns:a16="http://schemas.microsoft.com/office/drawing/2014/main" id="{BD9CFEE4-58C6-A55A-DC93-90B88B0E5FA4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رابط مستقيم 104">
                <a:extLst>
                  <a:ext uri="{FF2B5EF4-FFF2-40B4-BE49-F238E27FC236}">
                    <a16:creationId xmlns:a16="http://schemas.microsoft.com/office/drawing/2014/main" id="{E6A535B1-1839-5C43-9F00-3D04699C893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مربع نص 99">
              <a:extLst>
                <a:ext uri="{FF2B5EF4-FFF2-40B4-BE49-F238E27FC236}">
                  <a16:creationId xmlns:a16="http://schemas.microsoft.com/office/drawing/2014/main" id="{EA3B2F07-6E8C-FD8F-0693-0932A79882E3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6" name="مجموعة 126">
            <a:extLst>
              <a:ext uri="{FF2B5EF4-FFF2-40B4-BE49-F238E27FC236}">
                <a16:creationId xmlns:a16="http://schemas.microsoft.com/office/drawing/2014/main" id="{CD7623B5-878C-CC19-DE0D-F301B7544C6D}"/>
              </a:ext>
            </a:extLst>
          </p:cNvPr>
          <p:cNvGrpSpPr/>
          <p:nvPr/>
        </p:nvGrpSpPr>
        <p:grpSpPr>
          <a:xfrm>
            <a:off x="6309601" y="2858995"/>
            <a:ext cx="688730" cy="445183"/>
            <a:chOff x="1582964" y="1971664"/>
            <a:chExt cx="688730" cy="445183"/>
          </a:xfrm>
        </p:grpSpPr>
        <p:grpSp>
          <p:nvGrpSpPr>
            <p:cNvPr id="107" name="مجموعة 77">
              <a:extLst>
                <a:ext uri="{FF2B5EF4-FFF2-40B4-BE49-F238E27FC236}">
                  <a16:creationId xmlns:a16="http://schemas.microsoft.com/office/drawing/2014/main" id="{F2560CFA-0BBF-DF71-0EB4-0B29BBB930A4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09" name="رابط مستقيم 108">
                <a:extLst>
                  <a:ext uri="{FF2B5EF4-FFF2-40B4-BE49-F238E27FC236}">
                    <a16:creationId xmlns:a16="http://schemas.microsoft.com/office/drawing/2014/main" id="{0F000187-0D91-A682-1F87-9187ED3B5D0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109">
                <a:extLst>
                  <a:ext uri="{FF2B5EF4-FFF2-40B4-BE49-F238E27FC236}">
                    <a16:creationId xmlns:a16="http://schemas.microsoft.com/office/drawing/2014/main" id="{273746D9-241D-4706-2CF6-21035F76FFA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مستقيم 110">
                <a:extLst>
                  <a:ext uri="{FF2B5EF4-FFF2-40B4-BE49-F238E27FC236}">
                    <a16:creationId xmlns:a16="http://schemas.microsoft.com/office/drawing/2014/main" id="{E24B21D1-D094-B4A5-EA2E-E14A28C59588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رابط مستقيم 111">
                <a:extLst>
                  <a:ext uri="{FF2B5EF4-FFF2-40B4-BE49-F238E27FC236}">
                    <a16:creationId xmlns:a16="http://schemas.microsoft.com/office/drawing/2014/main" id="{4EBD8F28-C028-BE66-4048-CAFE1A795BB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مربع نص 107">
              <a:extLst>
                <a:ext uri="{FF2B5EF4-FFF2-40B4-BE49-F238E27FC236}">
                  <a16:creationId xmlns:a16="http://schemas.microsoft.com/office/drawing/2014/main" id="{5F0954EC-B894-38EE-B302-91BC47E8C660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A560C6FF-1D1B-B22F-9793-48FB5C3AC1E8}"/>
              </a:ext>
            </a:extLst>
          </p:cNvPr>
          <p:cNvSpPr txBox="1"/>
          <p:nvPr/>
        </p:nvSpPr>
        <p:spPr>
          <a:xfrm>
            <a:off x="5974476" y="288469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4" name="مربع نص 113">
            <a:extLst>
              <a:ext uri="{FF2B5EF4-FFF2-40B4-BE49-F238E27FC236}">
                <a16:creationId xmlns:a16="http://schemas.microsoft.com/office/drawing/2014/main" id="{59F9B83B-DD79-473B-9824-CD33C543967A}"/>
              </a:ext>
            </a:extLst>
          </p:cNvPr>
          <p:cNvSpPr txBox="1"/>
          <p:nvPr/>
        </p:nvSpPr>
        <p:spPr>
          <a:xfrm>
            <a:off x="4306109" y="2836052"/>
            <a:ext cx="1789049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)</a:t>
            </a:r>
          </a:p>
        </p:txBody>
      </p:sp>
      <p:grpSp>
        <p:nvGrpSpPr>
          <p:cNvPr id="115" name="مجموعة 126">
            <a:extLst>
              <a:ext uri="{FF2B5EF4-FFF2-40B4-BE49-F238E27FC236}">
                <a16:creationId xmlns:a16="http://schemas.microsoft.com/office/drawing/2014/main" id="{0A597A69-DBA4-7CC5-F8E2-C844863B212C}"/>
              </a:ext>
            </a:extLst>
          </p:cNvPr>
          <p:cNvGrpSpPr/>
          <p:nvPr/>
        </p:nvGrpSpPr>
        <p:grpSpPr>
          <a:xfrm>
            <a:off x="5197404" y="2884936"/>
            <a:ext cx="688730" cy="445183"/>
            <a:chOff x="1582964" y="1971664"/>
            <a:chExt cx="688730" cy="445183"/>
          </a:xfrm>
        </p:grpSpPr>
        <p:grpSp>
          <p:nvGrpSpPr>
            <p:cNvPr id="116" name="مجموعة 77">
              <a:extLst>
                <a:ext uri="{FF2B5EF4-FFF2-40B4-BE49-F238E27FC236}">
                  <a16:creationId xmlns:a16="http://schemas.microsoft.com/office/drawing/2014/main" id="{EB5890B5-9C64-CF82-1BAD-2CA9E2264312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18" name="رابط مستقيم 117">
                <a:extLst>
                  <a:ext uri="{FF2B5EF4-FFF2-40B4-BE49-F238E27FC236}">
                    <a16:creationId xmlns:a16="http://schemas.microsoft.com/office/drawing/2014/main" id="{71EB0F38-976B-7FC0-A464-18C7367CD70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رابط مستقيم 147">
                <a:extLst>
                  <a:ext uri="{FF2B5EF4-FFF2-40B4-BE49-F238E27FC236}">
                    <a16:creationId xmlns:a16="http://schemas.microsoft.com/office/drawing/2014/main" id="{26BF2384-0AEA-CB28-07C8-735542AC43A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رابط مستقيم 148">
                <a:extLst>
                  <a:ext uri="{FF2B5EF4-FFF2-40B4-BE49-F238E27FC236}">
                    <a16:creationId xmlns:a16="http://schemas.microsoft.com/office/drawing/2014/main" id="{660207AC-9059-39ED-2AC7-569315E4187B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رابط مستقيم 149">
                <a:extLst>
                  <a:ext uri="{FF2B5EF4-FFF2-40B4-BE49-F238E27FC236}">
                    <a16:creationId xmlns:a16="http://schemas.microsoft.com/office/drawing/2014/main" id="{073AFE08-F8FC-5E14-CF40-59E909966442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مربع نص 116">
              <a:extLst>
                <a:ext uri="{FF2B5EF4-FFF2-40B4-BE49-F238E27FC236}">
                  <a16:creationId xmlns:a16="http://schemas.microsoft.com/office/drawing/2014/main" id="{27530968-7560-C618-CD55-AF5F49CDA7F2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51" name="مجموعة 126">
            <a:extLst>
              <a:ext uri="{FF2B5EF4-FFF2-40B4-BE49-F238E27FC236}">
                <a16:creationId xmlns:a16="http://schemas.microsoft.com/office/drawing/2014/main" id="{E4B8A3D2-E23E-BE79-DEC3-70530F81303C}"/>
              </a:ext>
            </a:extLst>
          </p:cNvPr>
          <p:cNvGrpSpPr/>
          <p:nvPr/>
        </p:nvGrpSpPr>
        <p:grpSpPr>
          <a:xfrm>
            <a:off x="4390008" y="2846024"/>
            <a:ext cx="688730" cy="445183"/>
            <a:chOff x="1582964" y="1971664"/>
            <a:chExt cx="688730" cy="445183"/>
          </a:xfrm>
        </p:grpSpPr>
        <p:grpSp>
          <p:nvGrpSpPr>
            <p:cNvPr id="152" name="مجموعة 77">
              <a:extLst>
                <a:ext uri="{FF2B5EF4-FFF2-40B4-BE49-F238E27FC236}">
                  <a16:creationId xmlns:a16="http://schemas.microsoft.com/office/drawing/2014/main" id="{A1787834-6121-B67E-3BE4-0A82D55758E9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54" name="رابط مستقيم 153">
                <a:extLst>
                  <a:ext uri="{FF2B5EF4-FFF2-40B4-BE49-F238E27FC236}">
                    <a16:creationId xmlns:a16="http://schemas.microsoft.com/office/drawing/2014/main" id="{906F3291-C605-9771-D9A0-E0B929ED7CB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رابط مستقيم 154">
                <a:extLst>
                  <a:ext uri="{FF2B5EF4-FFF2-40B4-BE49-F238E27FC236}">
                    <a16:creationId xmlns:a16="http://schemas.microsoft.com/office/drawing/2014/main" id="{CC211EFD-A813-74D4-78A3-636FC5D478EF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رابط مستقيم 155">
                <a:extLst>
                  <a:ext uri="{FF2B5EF4-FFF2-40B4-BE49-F238E27FC236}">
                    <a16:creationId xmlns:a16="http://schemas.microsoft.com/office/drawing/2014/main" id="{E5DDA4D2-7A16-1971-6C42-BF571BDA7D77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رابط مستقيم 156">
                <a:extLst>
                  <a:ext uri="{FF2B5EF4-FFF2-40B4-BE49-F238E27FC236}">
                    <a16:creationId xmlns:a16="http://schemas.microsoft.com/office/drawing/2014/main" id="{2C8C4A1A-B7EE-D2E3-42A8-09C5450DD28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مربع نص 152">
              <a:extLst>
                <a:ext uri="{FF2B5EF4-FFF2-40B4-BE49-F238E27FC236}">
                  <a16:creationId xmlns:a16="http://schemas.microsoft.com/office/drawing/2014/main" id="{4AD6441C-F978-FD79-FC47-B1D1FD41F9AB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A7A05340-16DF-F546-42C2-F142DB770223}"/>
              </a:ext>
            </a:extLst>
          </p:cNvPr>
          <p:cNvSpPr txBox="1"/>
          <p:nvPr/>
        </p:nvSpPr>
        <p:spPr>
          <a:xfrm>
            <a:off x="4054884" y="290090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</a:t>
            </a:r>
          </a:p>
        </p:txBody>
      </p:sp>
      <p:sp>
        <p:nvSpPr>
          <p:cNvPr id="159" name="مربع نص 158">
            <a:extLst>
              <a:ext uri="{FF2B5EF4-FFF2-40B4-BE49-F238E27FC236}">
                <a16:creationId xmlns:a16="http://schemas.microsoft.com/office/drawing/2014/main" id="{F1EEADB7-FE8B-110B-337C-F58A61AEDD75}"/>
              </a:ext>
            </a:extLst>
          </p:cNvPr>
          <p:cNvSpPr txBox="1"/>
          <p:nvPr/>
        </p:nvSpPr>
        <p:spPr>
          <a:xfrm>
            <a:off x="2380033" y="2845780"/>
            <a:ext cx="181274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)</a:t>
            </a:r>
          </a:p>
        </p:txBody>
      </p:sp>
      <p:grpSp>
        <p:nvGrpSpPr>
          <p:cNvPr id="161" name="مجموعة 126">
            <a:extLst>
              <a:ext uri="{FF2B5EF4-FFF2-40B4-BE49-F238E27FC236}">
                <a16:creationId xmlns:a16="http://schemas.microsoft.com/office/drawing/2014/main" id="{4A58CC4F-D560-CFCE-CA3C-C80668674D8B}"/>
              </a:ext>
            </a:extLst>
          </p:cNvPr>
          <p:cNvGrpSpPr/>
          <p:nvPr/>
        </p:nvGrpSpPr>
        <p:grpSpPr>
          <a:xfrm>
            <a:off x="3258357" y="2881694"/>
            <a:ext cx="688730" cy="445183"/>
            <a:chOff x="1582964" y="1971664"/>
            <a:chExt cx="688730" cy="445183"/>
          </a:xfrm>
        </p:grpSpPr>
        <p:grpSp>
          <p:nvGrpSpPr>
            <p:cNvPr id="162" name="مجموعة 77">
              <a:extLst>
                <a:ext uri="{FF2B5EF4-FFF2-40B4-BE49-F238E27FC236}">
                  <a16:creationId xmlns:a16="http://schemas.microsoft.com/office/drawing/2014/main" id="{D3934607-3C30-AAD1-C4EC-62559E6F7EF9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64" name="رابط مستقيم 163">
                <a:extLst>
                  <a:ext uri="{FF2B5EF4-FFF2-40B4-BE49-F238E27FC236}">
                    <a16:creationId xmlns:a16="http://schemas.microsoft.com/office/drawing/2014/main" id="{549CB3F5-281E-9F87-D82F-8F2FCD8313D8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رابط مستقيم 164">
                <a:extLst>
                  <a:ext uri="{FF2B5EF4-FFF2-40B4-BE49-F238E27FC236}">
                    <a16:creationId xmlns:a16="http://schemas.microsoft.com/office/drawing/2014/main" id="{2CA2928C-FFA8-C3EA-898A-7B877AD46C4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رابط مستقيم 165">
                <a:extLst>
                  <a:ext uri="{FF2B5EF4-FFF2-40B4-BE49-F238E27FC236}">
                    <a16:creationId xmlns:a16="http://schemas.microsoft.com/office/drawing/2014/main" id="{7F9CDBE1-E3D5-BEDD-8853-6104BBD2E57B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رابط مستقيم 166">
                <a:extLst>
                  <a:ext uri="{FF2B5EF4-FFF2-40B4-BE49-F238E27FC236}">
                    <a16:creationId xmlns:a16="http://schemas.microsoft.com/office/drawing/2014/main" id="{87B28B62-96F2-6AE2-19C1-F5CBAD46FBE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3" name="مربع نص 162">
              <a:extLst>
                <a:ext uri="{FF2B5EF4-FFF2-40B4-BE49-F238E27FC236}">
                  <a16:creationId xmlns:a16="http://schemas.microsoft.com/office/drawing/2014/main" id="{6BA2D61C-02A5-EF14-617D-49183A18207F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8" name="مجموعة 126">
            <a:extLst>
              <a:ext uri="{FF2B5EF4-FFF2-40B4-BE49-F238E27FC236}">
                <a16:creationId xmlns:a16="http://schemas.microsoft.com/office/drawing/2014/main" id="{99065FDB-286A-A02E-9078-0012613518D4}"/>
              </a:ext>
            </a:extLst>
          </p:cNvPr>
          <p:cNvGrpSpPr/>
          <p:nvPr/>
        </p:nvGrpSpPr>
        <p:grpSpPr>
          <a:xfrm>
            <a:off x="2489872" y="2871965"/>
            <a:ext cx="688730" cy="445183"/>
            <a:chOff x="1582964" y="1971664"/>
            <a:chExt cx="688730" cy="445183"/>
          </a:xfrm>
        </p:grpSpPr>
        <p:grpSp>
          <p:nvGrpSpPr>
            <p:cNvPr id="169" name="مجموعة 77">
              <a:extLst>
                <a:ext uri="{FF2B5EF4-FFF2-40B4-BE49-F238E27FC236}">
                  <a16:creationId xmlns:a16="http://schemas.microsoft.com/office/drawing/2014/main" id="{6708FBEF-9698-D67A-254E-415487475597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71" name="رابط مستقيم 170">
                <a:extLst>
                  <a:ext uri="{FF2B5EF4-FFF2-40B4-BE49-F238E27FC236}">
                    <a16:creationId xmlns:a16="http://schemas.microsoft.com/office/drawing/2014/main" id="{41EA2E23-7241-38BF-85C5-7967A6B5038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رابط مستقيم 171">
                <a:extLst>
                  <a:ext uri="{FF2B5EF4-FFF2-40B4-BE49-F238E27FC236}">
                    <a16:creationId xmlns:a16="http://schemas.microsoft.com/office/drawing/2014/main" id="{9D3283A8-8C0E-BD40-F24C-612BC22AF11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رابط مستقيم 172">
                <a:extLst>
                  <a:ext uri="{FF2B5EF4-FFF2-40B4-BE49-F238E27FC236}">
                    <a16:creationId xmlns:a16="http://schemas.microsoft.com/office/drawing/2014/main" id="{3D1B9493-CC23-0E7F-8192-EB93591337DD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رابط مستقيم 173">
                <a:extLst>
                  <a:ext uri="{FF2B5EF4-FFF2-40B4-BE49-F238E27FC236}">
                    <a16:creationId xmlns:a16="http://schemas.microsoft.com/office/drawing/2014/main" id="{8895E35F-74D9-DE45-FD59-F98395C8949D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مربع نص 169">
              <a:extLst>
                <a:ext uri="{FF2B5EF4-FFF2-40B4-BE49-F238E27FC236}">
                  <a16:creationId xmlns:a16="http://schemas.microsoft.com/office/drawing/2014/main" id="{362F7FAE-34B1-9F20-879A-9B28237C1484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175" name="مجموعة 126">
            <a:extLst>
              <a:ext uri="{FF2B5EF4-FFF2-40B4-BE49-F238E27FC236}">
                <a16:creationId xmlns:a16="http://schemas.microsoft.com/office/drawing/2014/main" id="{DD124C90-486F-ABD4-C3D4-C8BCAF4FE2EE}"/>
              </a:ext>
            </a:extLst>
          </p:cNvPr>
          <p:cNvGrpSpPr/>
          <p:nvPr/>
        </p:nvGrpSpPr>
        <p:grpSpPr>
          <a:xfrm>
            <a:off x="7006748" y="3526961"/>
            <a:ext cx="688730" cy="445183"/>
            <a:chOff x="1582964" y="1971664"/>
            <a:chExt cx="688730" cy="445183"/>
          </a:xfrm>
        </p:grpSpPr>
        <p:grpSp>
          <p:nvGrpSpPr>
            <p:cNvPr id="176" name="مجموعة 77">
              <a:extLst>
                <a:ext uri="{FF2B5EF4-FFF2-40B4-BE49-F238E27FC236}">
                  <a16:creationId xmlns:a16="http://schemas.microsoft.com/office/drawing/2014/main" id="{FA0A9D09-2267-E7C8-5933-8561D70D53F8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78" name="رابط مستقيم 177">
                <a:extLst>
                  <a:ext uri="{FF2B5EF4-FFF2-40B4-BE49-F238E27FC236}">
                    <a16:creationId xmlns:a16="http://schemas.microsoft.com/office/drawing/2014/main" id="{A7CBE1BB-9887-AA08-CEC1-DB4D96E5AF7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رابط مستقيم 178">
                <a:extLst>
                  <a:ext uri="{FF2B5EF4-FFF2-40B4-BE49-F238E27FC236}">
                    <a16:creationId xmlns:a16="http://schemas.microsoft.com/office/drawing/2014/main" id="{C6B6CD7A-BA4D-8576-D9AD-BE449CEC266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رابط مستقيم 179">
                <a:extLst>
                  <a:ext uri="{FF2B5EF4-FFF2-40B4-BE49-F238E27FC236}">
                    <a16:creationId xmlns:a16="http://schemas.microsoft.com/office/drawing/2014/main" id="{85492E1C-4F34-ADC6-468E-8C133158A755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رابط مستقيم 180">
                <a:extLst>
                  <a:ext uri="{FF2B5EF4-FFF2-40B4-BE49-F238E27FC236}">
                    <a16:creationId xmlns:a16="http://schemas.microsoft.com/office/drawing/2014/main" id="{53579632-268E-20E6-6729-FCD9D616343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مربع نص 176">
              <a:extLst>
                <a:ext uri="{FF2B5EF4-FFF2-40B4-BE49-F238E27FC236}">
                  <a16:creationId xmlns:a16="http://schemas.microsoft.com/office/drawing/2014/main" id="{AA2A51F1-1F4A-B84B-7DB4-0DC8D149C86C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2" name="مجموعة 126">
            <a:extLst>
              <a:ext uri="{FF2B5EF4-FFF2-40B4-BE49-F238E27FC236}">
                <a16:creationId xmlns:a16="http://schemas.microsoft.com/office/drawing/2014/main" id="{22B11717-65D0-7DA7-C6D4-020EB8F3D869}"/>
              </a:ext>
            </a:extLst>
          </p:cNvPr>
          <p:cNvGrpSpPr/>
          <p:nvPr/>
        </p:nvGrpSpPr>
        <p:grpSpPr>
          <a:xfrm>
            <a:off x="6057088" y="3507495"/>
            <a:ext cx="974134" cy="473749"/>
            <a:chOff x="1297560" y="1971664"/>
            <a:chExt cx="974134" cy="473749"/>
          </a:xfrm>
        </p:grpSpPr>
        <p:grpSp>
          <p:nvGrpSpPr>
            <p:cNvPr id="183" name="مجموعة 77">
              <a:extLst>
                <a:ext uri="{FF2B5EF4-FFF2-40B4-BE49-F238E27FC236}">
                  <a16:creationId xmlns:a16="http://schemas.microsoft.com/office/drawing/2014/main" id="{B852E684-B360-ED06-9ABA-8118F9306B02}"/>
                </a:ext>
              </a:extLst>
            </p:cNvPr>
            <p:cNvGrpSpPr/>
            <p:nvPr/>
          </p:nvGrpSpPr>
          <p:grpSpPr>
            <a:xfrm>
              <a:off x="1337380" y="1971664"/>
              <a:ext cx="934314" cy="357190"/>
              <a:chOff x="6138016" y="428604"/>
              <a:chExt cx="934314" cy="357190"/>
            </a:xfrm>
          </p:grpSpPr>
          <p:cxnSp>
            <p:nvCxnSpPr>
              <p:cNvPr id="204" name="رابط مستقيم 203">
                <a:extLst>
                  <a:ext uri="{FF2B5EF4-FFF2-40B4-BE49-F238E27FC236}">
                    <a16:creationId xmlns:a16="http://schemas.microsoft.com/office/drawing/2014/main" id="{348AEF66-8888-3C2A-5A66-CF6FDC44739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CB1C2C52-FADA-147C-007B-4861C1F08F69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49F2CBA6-DBAB-C147-649A-B454D7914AC5}"/>
                  </a:ext>
                </a:extLst>
              </p:cNvPr>
              <p:cNvCxnSpPr/>
              <p:nvPr/>
            </p:nvCxnSpPr>
            <p:spPr>
              <a:xfrm rot="10800000">
                <a:off x="6138016" y="428604"/>
                <a:ext cx="72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1056864-11C1-034C-1151-1F71D4A8778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مربع نص 194">
              <a:extLst>
                <a:ext uri="{FF2B5EF4-FFF2-40B4-BE49-F238E27FC236}">
                  <a16:creationId xmlns:a16="http://schemas.microsoft.com/office/drawing/2014/main" id="{BA886948-D87F-A8A9-D14E-BEE8DCED7A02}"/>
                </a:ext>
              </a:extLst>
            </p:cNvPr>
            <p:cNvSpPr txBox="1"/>
            <p:nvPr/>
          </p:nvSpPr>
          <p:spPr>
            <a:xfrm>
              <a:off x="1297560" y="2014526"/>
              <a:ext cx="8755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 × 4</a:t>
              </a:r>
            </a:p>
          </p:txBody>
        </p:sp>
      </p:grpSp>
      <p:grpSp>
        <p:nvGrpSpPr>
          <p:cNvPr id="208" name="مجموعة 126">
            <a:extLst>
              <a:ext uri="{FF2B5EF4-FFF2-40B4-BE49-F238E27FC236}">
                <a16:creationId xmlns:a16="http://schemas.microsoft.com/office/drawing/2014/main" id="{387C6017-C094-A59B-8631-100B7DC974FB}"/>
              </a:ext>
            </a:extLst>
          </p:cNvPr>
          <p:cNvGrpSpPr/>
          <p:nvPr/>
        </p:nvGrpSpPr>
        <p:grpSpPr>
          <a:xfrm>
            <a:off x="4020764" y="3562618"/>
            <a:ext cx="974134" cy="473749"/>
            <a:chOff x="1297560" y="1971664"/>
            <a:chExt cx="974134" cy="473749"/>
          </a:xfrm>
        </p:grpSpPr>
        <p:grpSp>
          <p:nvGrpSpPr>
            <p:cNvPr id="209" name="مجموعة 77">
              <a:extLst>
                <a:ext uri="{FF2B5EF4-FFF2-40B4-BE49-F238E27FC236}">
                  <a16:creationId xmlns:a16="http://schemas.microsoft.com/office/drawing/2014/main" id="{33C7CD5A-1486-0E9E-CA8D-45F0ACD54750}"/>
                </a:ext>
              </a:extLst>
            </p:cNvPr>
            <p:cNvGrpSpPr/>
            <p:nvPr/>
          </p:nvGrpSpPr>
          <p:grpSpPr>
            <a:xfrm>
              <a:off x="1337380" y="1971664"/>
              <a:ext cx="934314" cy="357190"/>
              <a:chOff x="6138016" y="428604"/>
              <a:chExt cx="934314" cy="357190"/>
            </a:xfrm>
          </p:grpSpPr>
          <p:cxnSp>
            <p:nvCxnSpPr>
              <p:cNvPr id="211" name="رابط مستقيم 210">
                <a:extLst>
                  <a:ext uri="{FF2B5EF4-FFF2-40B4-BE49-F238E27FC236}">
                    <a16:creationId xmlns:a16="http://schemas.microsoft.com/office/drawing/2014/main" id="{1E2CD1C8-B6DB-1426-0E03-C6858AE666B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رابط مستقيم 211">
                <a:extLst>
                  <a:ext uri="{FF2B5EF4-FFF2-40B4-BE49-F238E27FC236}">
                    <a16:creationId xmlns:a16="http://schemas.microsoft.com/office/drawing/2014/main" id="{37F70927-0C55-00D3-7358-08F09EBC02F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>
                <a:extLst>
                  <a:ext uri="{FF2B5EF4-FFF2-40B4-BE49-F238E27FC236}">
                    <a16:creationId xmlns:a16="http://schemas.microsoft.com/office/drawing/2014/main" id="{807915E6-BD4C-DC29-67B7-28D095262460}"/>
                  </a:ext>
                </a:extLst>
              </p:cNvPr>
              <p:cNvCxnSpPr/>
              <p:nvPr/>
            </p:nvCxnSpPr>
            <p:spPr>
              <a:xfrm rot="10800000">
                <a:off x="6138016" y="428604"/>
                <a:ext cx="72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>
                <a:extLst>
                  <a:ext uri="{FF2B5EF4-FFF2-40B4-BE49-F238E27FC236}">
                    <a16:creationId xmlns:a16="http://schemas.microsoft.com/office/drawing/2014/main" id="{8A2E66C0-D10A-84BA-2D14-CE7BBE57532C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0" name="مربع نص 209">
              <a:extLst>
                <a:ext uri="{FF2B5EF4-FFF2-40B4-BE49-F238E27FC236}">
                  <a16:creationId xmlns:a16="http://schemas.microsoft.com/office/drawing/2014/main" id="{E1F1266B-2DBA-8488-9E37-77246F7B43FE}"/>
                </a:ext>
              </a:extLst>
            </p:cNvPr>
            <p:cNvSpPr txBox="1"/>
            <p:nvPr/>
          </p:nvSpPr>
          <p:spPr>
            <a:xfrm>
              <a:off x="1297560" y="2014526"/>
              <a:ext cx="8755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 × 4</a:t>
              </a:r>
            </a:p>
          </p:txBody>
        </p:sp>
      </p:grpSp>
      <p:sp>
        <p:nvSpPr>
          <p:cNvPr id="215" name="مربع نص 214">
            <a:extLst>
              <a:ext uri="{FF2B5EF4-FFF2-40B4-BE49-F238E27FC236}">
                <a16:creationId xmlns:a16="http://schemas.microsoft.com/office/drawing/2014/main" id="{ED096420-C8B8-BA21-372E-BCF38EB3493E}"/>
              </a:ext>
            </a:extLst>
          </p:cNvPr>
          <p:cNvSpPr txBox="1"/>
          <p:nvPr/>
        </p:nvSpPr>
        <p:spPr>
          <a:xfrm>
            <a:off x="3467982" y="358832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37465080-1EF7-3650-4853-ABFCE1FA472C}"/>
              </a:ext>
            </a:extLst>
          </p:cNvPr>
          <p:cNvSpPr txBox="1"/>
          <p:nvPr/>
        </p:nvSpPr>
        <p:spPr>
          <a:xfrm>
            <a:off x="1488333" y="3542929"/>
            <a:ext cx="21759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   )</a:t>
            </a:r>
          </a:p>
        </p:txBody>
      </p:sp>
      <p:grpSp>
        <p:nvGrpSpPr>
          <p:cNvPr id="217" name="مجموعة 126">
            <a:extLst>
              <a:ext uri="{FF2B5EF4-FFF2-40B4-BE49-F238E27FC236}">
                <a16:creationId xmlns:a16="http://schemas.microsoft.com/office/drawing/2014/main" id="{62D1FCD0-E588-B026-4275-7563B8C38D28}"/>
              </a:ext>
            </a:extLst>
          </p:cNvPr>
          <p:cNvGrpSpPr/>
          <p:nvPr/>
        </p:nvGrpSpPr>
        <p:grpSpPr>
          <a:xfrm>
            <a:off x="2729821" y="3598298"/>
            <a:ext cx="688730" cy="445183"/>
            <a:chOff x="1582964" y="1971664"/>
            <a:chExt cx="688730" cy="445183"/>
          </a:xfrm>
        </p:grpSpPr>
        <p:grpSp>
          <p:nvGrpSpPr>
            <p:cNvPr id="218" name="مجموعة 77">
              <a:extLst>
                <a:ext uri="{FF2B5EF4-FFF2-40B4-BE49-F238E27FC236}">
                  <a16:creationId xmlns:a16="http://schemas.microsoft.com/office/drawing/2014/main" id="{29A5BE27-628D-6572-B3E9-81A43277E02E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20" name="رابط مستقيم 219">
                <a:extLst>
                  <a:ext uri="{FF2B5EF4-FFF2-40B4-BE49-F238E27FC236}">
                    <a16:creationId xmlns:a16="http://schemas.microsoft.com/office/drawing/2014/main" id="{01108B80-B655-3BBC-C2CC-A762311883D9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رابط مستقيم 220">
                <a:extLst>
                  <a:ext uri="{FF2B5EF4-FFF2-40B4-BE49-F238E27FC236}">
                    <a16:creationId xmlns:a16="http://schemas.microsoft.com/office/drawing/2014/main" id="{F4662598-48AB-93FF-B493-B697B28D5C5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رابط مستقيم 221">
                <a:extLst>
                  <a:ext uri="{FF2B5EF4-FFF2-40B4-BE49-F238E27FC236}">
                    <a16:creationId xmlns:a16="http://schemas.microsoft.com/office/drawing/2014/main" id="{18C807CA-AF49-F1D1-0B19-94D144C73E0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رابط مستقيم 222">
                <a:extLst>
                  <a:ext uri="{FF2B5EF4-FFF2-40B4-BE49-F238E27FC236}">
                    <a16:creationId xmlns:a16="http://schemas.microsoft.com/office/drawing/2014/main" id="{8854F5CB-A54E-F8EA-E0D2-0D4C12309AE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مربع نص 218">
              <a:extLst>
                <a:ext uri="{FF2B5EF4-FFF2-40B4-BE49-F238E27FC236}">
                  <a16:creationId xmlns:a16="http://schemas.microsoft.com/office/drawing/2014/main" id="{0836D79F-88E6-58E0-6709-0B49A1607181}"/>
                </a:ext>
              </a:extLst>
            </p:cNvPr>
            <p:cNvSpPr txBox="1"/>
            <p:nvPr/>
          </p:nvSpPr>
          <p:spPr>
            <a:xfrm>
              <a:off x="1582964" y="1988215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24" name="مجموعة 126">
            <a:extLst>
              <a:ext uri="{FF2B5EF4-FFF2-40B4-BE49-F238E27FC236}">
                <a16:creationId xmlns:a16="http://schemas.microsoft.com/office/drawing/2014/main" id="{F48C1618-5C52-988A-1FBE-300AD9E9C3D0}"/>
              </a:ext>
            </a:extLst>
          </p:cNvPr>
          <p:cNvGrpSpPr/>
          <p:nvPr/>
        </p:nvGrpSpPr>
        <p:grpSpPr>
          <a:xfrm>
            <a:off x="1728281" y="3536677"/>
            <a:ext cx="974134" cy="473749"/>
            <a:chOff x="1297560" y="1971664"/>
            <a:chExt cx="974134" cy="473749"/>
          </a:xfrm>
        </p:grpSpPr>
        <p:grpSp>
          <p:nvGrpSpPr>
            <p:cNvPr id="225" name="مجموعة 77">
              <a:extLst>
                <a:ext uri="{FF2B5EF4-FFF2-40B4-BE49-F238E27FC236}">
                  <a16:creationId xmlns:a16="http://schemas.microsoft.com/office/drawing/2014/main" id="{3B33E098-078E-19A6-F139-0C60178024EE}"/>
                </a:ext>
              </a:extLst>
            </p:cNvPr>
            <p:cNvGrpSpPr/>
            <p:nvPr/>
          </p:nvGrpSpPr>
          <p:grpSpPr>
            <a:xfrm>
              <a:off x="1337380" y="1971664"/>
              <a:ext cx="934314" cy="357190"/>
              <a:chOff x="6138016" y="428604"/>
              <a:chExt cx="934314" cy="357190"/>
            </a:xfrm>
          </p:grpSpPr>
          <p:cxnSp>
            <p:nvCxnSpPr>
              <p:cNvPr id="227" name="رابط مستقيم 226">
                <a:extLst>
                  <a:ext uri="{FF2B5EF4-FFF2-40B4-BE49-F238E27FC236}">
                    <a16:creationId xmlns:a16="http://schemas.microsoft.com/office/drawing/2014/main" id="{53812ED0-58B1-7CDE-D304-F270C3EBAC5F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رابط مستقيم 227">
                <a:extLst>
                  <a:ext uri="{FF2B5EF4-FFF2-40B4-BE49-F238E27FC236}">
                    <a16:creationId xmlns:a16="http://schemas.microsoft.com/office/drawing/2014/main" id="{CB225501-FA42-0D3C-217C-A815C5CF7DD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رابط مستقيم 228">
                <a:extLst>
                  <a:ext uri="{FF2B5EF4-FFF2-40B4-BE49-F238E27FC236}">
                    <a16:creationId xmlns:a16="http://schemas.microsoft.com/office/drawing/2014/main" id="{E282378F-BC39-790B-6492-3CFD5A63F14C}"/>
                  </a:ext>
                </a:extLst>
              </p:cNvPr>
              <p:cNvCxnSpPr/>
              <p:nvPr/>
            </p:nvCxnSpPr>
            <p:spPr>
              <a:xfrm rot="10800000">
                <a:off x="6138016" y="428604"/>
                <a:ext cx="72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رابط مستقيم 229">
                <a:extLst>
                  <a:ext uri="{FF2B5EF4-FFF2-40B4-BE49-F238E27FC236}">
                    <a16:creationId xmlns:a16="http://schemas.microsoft.com/office/drawing/2014/main" id="{8F58AC8C-4930-21DE-66C8-9DE5D0BFF94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6" name="مربع نص 225">
              <a:extLst>
                <a:ext uri="{FF2B5EF4-FFF2-40B4-BE49-F238E27FC236}">
                  <a16:creationId xmlns:a16="http://schemas.microsoft.com/office/drawing/2014/main" id="{3DCE2B92-54D8-FC83-8422-C333B3C74BED}"/>
                </a:ext>
              </a:extLst>
            </p:cNvPr>
            <p:cNvSpPr txBox="1"/>
            <p:nvPr/>
          </p:nvSpPr>
          <p:spPr>
            <a:xfrm>
              <a:off x="1297560" y="2014526"/>
              <a:ext cx="87550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 × 5</a:t>
              </a:r>
            </a:p>
          </p:txBody>
        </p:sp>
      </p:grpSp>
      <p:grpSp>
        <p:nvGrpSpPr>
          <p:cNvPr id="231" name="مجموعة 126">
            <a:extLst>
              <a:ext uri="{FF2B5EF4-FFF2-40B4-BE49-F238E27FC236}">
                <a16:creationId xmlns:a16="http://schemas.microsoft.com/office/drawing/2014/main" id="{A4FEABB8-0505-589D-4294-DBE8872E8081}"/>
              </a:ext>
            </a:extLst>
          </p:cNvPr>
          <p:cNvGrpSpPr/>
          <p:nvPr/>
        </p:nvGrpSpPr>
        <p:grpSpPr>
          <a:xfrm>
            <a:off x="9169941" y="4168975"/>
            <a:ext cx="744818" cy="471494"/>
            <a:chOff x="1557314" y="1971664"/>
            <a:chExt cx="714380" cy="471494"/>
          </a:xfrm>
        </p:grpSpPr>
        <p:grpSp>
          <p:nvGrpSpPr>
            <p:cNvPr id="232" name="مجموعة 77">
              <a:extLst>
                <a:ext uri="{FF2B5EF4-FFF2-40B4-BE49-F238E27FC236}">
                  <a16:creationId xmlns:a16="http://schemas.microsoft.com/office/drawing/2014/main" id="{B8F766B1-7E93-9AA1-2D20-AAFB2FAF6CAA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34" name="رابط مستقيم 233">
                <a:extLst>
                  <a:ext uri="{FF2B5EF4-FFF2-40B4-BE49-F238E27FC236}">
                    <a16:creationId xmlns:a16="http://schemas.microsoft.com/office/drawing/2014/main" id="{CC82E241-A325-15C7-0DD9-7F0954AC3B0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رابط مستقيم 234">
                <a:extLst>
                  <a:ext uri="{FF2B5EF4-FFF2-40B4-BE49-F238E27FC236}">
                    <a16:creationId xmlns:a16="http://schemas.microsoft.com/office/drawing/2014/main" id="{4C00070A-FA9B-62D0-3E4E-7663E4070AC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رابط مستقيم 235">
                <a:extLst>
                  <a:ext uri="{FF2B5EF4-FFF2-40B4-BE49-F238E27FC236}">
                    <a16:creationId xmlns:a16="http://schemas.microsoft.com/office/drawing/2014/main" id="{E73AD8F4-43AF-2F97-23B1-E5CD48FF02C4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رابط مستقيم 236">
                <a:extLst>
                  <a:ext uri="{FF2B5EF4-FFF2-40B4-BE49-F238E27FC236}">
                    <a16:creationId xmlns:a16="http://schemas.microsoft.com/office/drawing/2014/main" id="{DEE018A7-C223-02D6-EA72-A1F4F5F3FAD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3" name="مربع نص 232">
              <a:extLst>
                <a:ext uri="{FF2B5EF4-FFF2-40B4-BE49-F238E27FC236}">
                  <a16:creationId xmlns:a16="http://schemas.microsoft.com/office/drawing/2014/main" id="{A9E60340-9EC8-1596-20FA-4EA2D967AE50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38" name="مربع نص 237">
            <a:extLst>
              <a:ext uri="{FF2B5EF4-FFF2-40B4-BE49-F238E27FC236}">
                <a16:creationId xmlns:a16="http://schemas.microsoft.com/office/drawing/2014/main" id="{BBBAE2AF-6125-B244-3D28-C5DAB28932A9}"/>
              </a:ext>
            </a:extLst>
          </p:cNvPr>
          <p:cNvSpPr txBox="1"/>
          <p:nvPr/>
        </p:nvSpPr>
        <p:spPr>
          <a:xfrm>
            <a:off x="7247106" y="4139793"/>
            <a:ext cx="28556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 ×         )</a:t>
            </a:r>
          </a:p>
        </p:txBody>
      </p:sp>
      <p:grpSp>
        <p:nvGrpSpPr>
          <p:cNvPr id="239" name="مجموعة 126">
            <a:extLst>
              <a:ext uri="{FF2B5EF4-FFF2-40B4-BE49-F238E27FC236}">
                <a16:creationId xmlns:a16="http://schemas.microsoft.com/office/drawing/2014/main" id="{1795841A-ECE4-F535-C952-8CF76BDE4038}"/>
              </a:ext>
            </a:extLst>
          </p:cNvPr>
          <p:cNvGrpSpPr/>
          <p:nvPr/>
        </p:nvGrpSpPr>
        <p:grpSpPr>
          <a:xfrm>
            <a:off x="8333362" y="4139791"/>
            <a:ext cx="744818" cy="471494"/>
            <a:chOff x="1557314" y="1971664"/>
            <a:chExt cx="714380" cy="471494"/>
          </a:xfrm>
        </p:grpSpPr>
        <p:grpSp>
          <p:nvGrpSpPr>
            <p:cNvPr id="240" name="مجموعة 77">
              <a:extLst>
                <a:ext uri="{FF2B5EF4-FFF2-40B4-BE49-F238E27FC236}">
                  <a16:creationId xmlns:a16="http://schemas.microsoft.com/office/drawing/2014/main" id="{333B6C5A-EA2C-13B4-97AF-73115CED8AEF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42" name="رابط مستقيم 241">
                <a:extLst>
                  <a:ext uri="{FF2B5EF4-FFF2-40B4-BE49-F238E27FC236}">
                    <a16:creationId xmlns:a16="http://schemas.microsoft.com/office/drawing/2014/main" id="{1C9E079D-1881-5F44-965A-5C3AD844CC7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رابط مستقيم 242">
                <a:extLst>
                  <a:ext uri="{FF2B5EF4-FFF2-40B4-BE49-F238E27FC236}">
                    <a16:creationId xmlns:a16="http://schemas.microsoft.com/office/drawing/2014/main" id="{F75DBCDD-F5E9-BC16-8055-436FADEB0EA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رابط مستقيم 243">
                <a:extLst>
                  <a:ext uri="{FF2B5EF4-FFF2-40B4-BE49-F238E27FC236}">
                    <a16:creationId xmlns:a16="http://schemas.microsoft.com/office/drawing/2014/main" id="{715BBC5F-6230-E8A8-F03B-2EEB61BCCFFA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رابط مستقيم 244">
                <a:extLst>
                  <a:ext uri="{FF2B5EF4-FFF2-40B4-BE49-F238E27FC236}">
                    <a16:creationId xmlns:a16="http://schemas.microsoft.com/office/drawing/2014/main" id="{03DA8B5E-CF15-96AB-46EF-3D699CDA2088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1" name="مربع نص 240">
              <a:extLst>
                <a:ext uri="{FF2B5EF4-FFF2-40B4-BE49-F238E27FC236}">
                  <a16:creationId xmlns:a16="http://schemas.microsoft.com/office/drawing/2014/main" id="{FB8F4880-688C-A018-96F3-CD8A47F5DC4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6" name="مجموعة 126">
            <a:extLst>
              <a:ext uri="{FF2B5EF4-FFF2-40B4-BE49-F238E27FC236}">
                <a16:creationId xmlns:a16="http://schemas.microsoft.com/office/drawing/2014/main" id="{CC59CECF-AB3D-2FA5-82B9-72B11B0A788E}"/>
              </a:ext>
            </a:extLst>
          </p:cNvPr>
          <p:cNvGrpSpPr/>
          <p:nvPr/>
        </p:nvGrpSpPr>
        <p:grpSpPr>
          <a:xfrm>
            <a:off x="7380051" y="4091152"/>
            <a:ext cx="744818" cy="471494"/>
            <a:chOff x="1557314" y="1971664"/>
            <a:chExt cx="714380" cy="471494"/>
          </a:xfrm>
        </p:grpSpPr>
        <p:grpSp>
          <p:nvGrpSpPr>
            <p:cNvPr id="247" name="مجموعة 77">
              <a:extLst>
                <a:ext uri="{FF2B5EF4-FFF2-40B4-BE49-F238E27FC236}">
                  <a16:creationId xmlns:a16="http://schemas.microsoft.com/office/drawing/2014/main" id="{FCEC096E-D768-8D6C-41C5-8AFDDC297FE1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49" name="رابط مستقيم 248">
                <a:extLst>
                  <a:ext uri="{FF2B5EF4-FFF2-40B4-BE49-F238E27FC236}">
                    <a16:creationId xmlns:a16="http://schemas.microsoft.com/office/drawing/2014/main" id="{0C8E1ABF-1892-F33D-1BD3-1E0602B79C5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رابط مستقيم 249">
                <a:extLst>
                  <a:ext uri="{FF2B5EF4-FFF2-40B4-BE49-F238E27FC236}">
                    <a16:creationId xmlns:a16="http://schemas.microsoft.com/office/drawing/2014/main" id="{E65DAEFF-C0DE-2287-3582-62E265E22F3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رابط مستقيم 250">
                <a:extLst>
                  <a:ext uri="{FF2B5EF4-FFF2-40B4-BE49-F238E27FC236}">
                    <a16:creationId xmlns:a16="http://schemas.microsoft.com/office/drawing/2014/main" id="{697E3A08-BE5B-5E03-4B2B-9670F00D7B1C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رابط مستقيم 251">
                <a:extLst>
                  <a:ext uri="{FF2B5EF4-FFF2-40B4-BE49-F238E27FC236}">
                    <a16:creationId xmlns:a16="http://schemas.microsoft.com/office/drawing/2014/main" id="{8352C228-2798-1761-C588-92BE5EF3B29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8" name="مربع نص 247">
              <a:extLst>
                <a:ext uri="{FF2B5EF4-FFF2-40B4-BE49-F238E27FC236}">
                  <a16:creationId xmlns:a16="http://schemas.microsoft.com/office/drawing/2014/main" id="{BF410F31-852D-2C84-1DDF-506B7DF6E4DA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53" name="مربع نص 252">
            <a:extLst>
              <a:ext uri="{FF2B5EF4-FFF2-40B4-BE49-F238E27FC236}">
                <a16:creationId xmlns:a16="http://schemas.microsoft.com/office/drawing/2014/main" id="{62FCCA54-45FE-4FD9-942A-532B1BB6596D}"/>
              </a:ext>
            </a:extLst>
          </p:cNvPr>
          <p:cNvSpPr txBox="1"/>
          <p:nvPr/>
        </p:nvSpPr>
        <p:spPr>
          <a:xfrm>
            <a:off x="4559029" y="4136550"/>
            <a:ext cx="28556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2 ×          ×         )</a:t>
            </a:r>
          </a:p>
        </p:txBody>
      </p:sp>
      <p:grpSp>
        <p:nvGrpSpPr>
          <p:cNvPr id="262" name="مجموعة 126">
            <a:extLst>
              <a:ext uri="{FF2B5EF4-FFF2-40B4-BE49-F238E27FC236}">
                <a16:creationId xmlns:a16="http://schemas.microsoft.com/office/drawing/2014/main" id="{825A132D-45EA-2212-2789-24CEB96DFB1D}"/>
              </a:ext>
            </a:extLst>
          </p:cNvPr>
          <p:cNvGrpSpPr/>
          <p:nvPr/>
        </p:nvGrpSpPr>
        <p:grpSpPr>
          <a:xfrm>
            <a:off x="5872264" y="4149519"/>
            <a:ext cx="744818" cy="471494"/>
            <a:chOff x="1557314" y="1971664"/>
            <a:chExt cx="714380" cy="471494"/>
          </a:xfrm>
        </p:grpSpPr>
        <p:grpSp>
          <p:nvGrpSpPr>
            <p:cNvPr id="263" name="مجموعة 77">
              <a:extLst>
                <a:ext uri="{FF2B5EF4-FFF2-40B4-BE49-F238E27FC236}">
                  <a16:creationId xmlns:a16="http://schemas.microsoft.com/office/drawing/2014/main" id="{03F12F63-8305-15F0-4F33-4E85E06102F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65" name="رابط مستقيم 264">
                <a:extLst>
                  <a:ext uri="{FF2B5EF4-FFF2-40B4-BE49-F238E27FC236}">
                    <a16:creationId xmlns:a16="http://schemas.microsoft.com/office/drawing/2014/main" id="{17DFE133-EA44-2BA3-2A49-E3EDE8C0533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رابط مستقيم 265">
                <a:extLst>
                  <a:ext uri="{FF2B5EF4-FFF2-40B4-BE49-F238E27FC236}">
                    <a16:creationId xmlns:a16="http://schemas.microsoft.com/office/drawing/2014/main" id="{9E9CC836-BAF2-AA1A-4A9B-A6D17D9C04C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رابط مستقيم 266">
                <a:extLst>
                  <a:ext uri="{FF2B5EF4-FFF2-40B4-BE49-F238E27FC236}">
                    <a16:creationId xmlns:a16="http://schemas.microsoft.com/office/drawing/2014/main" id="{121C0832-3FBD-9E56-5B66-DB6D24CACA8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رابط مستقيم 267">
                <a:extLst>
                  <a:ext uri="{FF2B5EF4-FFF2-40B4-BE49-F238E27FC236}">
                    <a16:creationId xmlns:a16="http://schemas.microsoft.com/office/drawing/2014/main" id="{C15996B1-20C0-6457-CB55-EB58A980B3B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مربع نص 263">
              <a:extLst>
                <a:ext uri="{FF2B5EF4-FFF2-40B4-BE49-F238E27FC236}">
                  <a16:creationId xmlns:a16="http://schemas.microsoft.com/office/drawing/2014/main" id="{D02E6EF1-7B91-31CD-BD60-9A5D8863A899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9" name="مجموعة 126">
            <a:extLst>
              <a:ext uri="{FF2B5EF4-FFF2-40B4-BE49-F238E27FC236}">
                <a16:creationId xmlns:a16="http://schemas.microsoft.com/office/drawing/2014/main" id="{A81BEDBA-DFE3-F7A9-BC54-7CF4A780F257}"/>
              </a:ext>
            </a:extLst>
          </p:cNvPr>
          <p:cNvGrpSpPr/>
          <p:nvPr/>
        </p:nvGrpSpPr>
        <p:grpSpPr>
          <a:xfrm>
            <a:off x="4889770" y="4130064"/>
            <a:ext cx="744818" cy="471494"/>
            <a:chOff x="1557314" y="1971664"/>
            <a:chExt cx="714380" cy="471494"/>
          </a:xfrm>
        </p:grpSpPr>
        <p:grpSp>
          <p:nvGrpSpPr>
            <p:cNvPr id="270" name="مجموعة 77">
              <a:extLst>
                <a:ext uri="{FF2B5EF4-FFF2-40B4-BE49-F238E27FC236}">
                  <a16:creationId xmlns:a16="http://schemas.microsoft.com/office/drawing/2014/main" id="{E3937670-DFFC-3223-D889-AEA9778A44C3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76" name="رابط مستقيم 275">
                <a:extLst>
                  <a:ext uri="{FF2B5EF4-FFF2-40B4-BE49-F238E27FC236}">
                    <a16:creationId xmlns:a16="http://schemas.microsoft.com/office/drawing/2014/main" id="{E80B2E59-CFC1-78CF-9919-31D0F01FE6B7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رابط مستقيم 277">
                <a:extLst>
                  <a:ext uri="{FF2B5EF4-FFF2-40B4-BE49-F238E27FC236}">
                    <a16:creationId xmlns:a16="http://schemas.microsoft.com/office/drawing/2014/main" id="{C7A7E404-EB75-F781-87C6-927833D7DE5E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رابط مستقيم 281">
                <a:extLst>
                  <a:ext uri="{FF2B5EF4-FFF2-40B4-BE49-F238E27FC236}">
                    <a16:creationId xmlns:a16="http://schemas.microsoft.com/office/drawing/2014/main" id="{1E7071C2-EC7E-57B7-FCBB-FF67978CB945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رابط مستقيم 282">
                <a:extLst>
                  <a:ext uri="{FF2B5EF4-FFF2-40B4-BE49-F238E27FC236}">
                    <a16:creationId xmlns:a16="http://schemas.microsoft.com/office/drawing/2014/main" id="{15F0FADC-7A82-0CD7-49FD-A1104B8F0C84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مربع نص 270">
              <a:extLst>
                <a:ext uri="{FF2B5EF4-FFF2-40B4-BE49-F238E27FC236}">
                  <a16:creationId xmlns:a16="http://schemas.microsoft.com/office/drawing/2014/main" id="{E3F99F72-9910-5A2A-13C4-A4C413CEF6E5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84" name="مربع نص 283">
            <a:extLst>
              <a:ext uri="{FF2B5EF4-FFF2-40B4-BE49-F238E27FC236}">
                <a16:creationId xmlns:a16="http://schemas.microsoft.com/office/drawing/2014/main" id="{288427A1-E94D-00C5-C731-C87537CE1E16}"/>
              </a:ext>
            </a:extLst>
          </p:cNvPr>
          <p:cNvSpPr txBox="1"/>
          <p:nvPr/>
        </p:nvSpPr>
        <p:spPr>
          <a:xfrm>
            <a:off x="2117386" y="4136550"/>
            <a:ext cx="28556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( 2 ×          ×         )</a:t>
            </a:r>
          </a:p>
        </p:txBody>
      </p:sp>
      <p:sp>
        <p:nvSpPr>
          <p:cNvPr id="285" name="مربع نص 284">
            <a:extLst>
              <a:ext uri="{FF2B5EF4-FFF2-40B4-BE49-F238E27FC236}">
                <a16:creationId xmlns:a16="http://schemas.microsoft.com/office/drawing/2014/main" id="{5090501F-6FC2-C7AF-7661-DD56C9A8DEEE}"/>
              </a:ext>
            </a:extLst>
          </p:cNvPr>
          <p:cNvSpPr txBox="1"/>
          <p:nvPr/>
        </p:nvSpPr>
        <p:spPr>
          <a:xfrm>
            <a:off x="7311957" y="4613206"/>
            <a:ext cx="285567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 ×         )</a:t>
            </a:r>
          </a:p>
        </p:txBody>
      </p:sp>
      <p:grpSp>
        <p:nvGrpSpPr>
          <p:cNvPr id="293" name="مجموعة 126">
            <a:extLst>
              <a:ext uri="{FF2B5EF4-FFF2-40B4-BE49-F238E27FC236}">
                <a16:creationId xmlns:a16="http://schemas.microsoft.com/office/drawing/2014/main" id="{A239F61D-B6EC-CFB5-7EBB-EBC56DA324A5}"/>
              </a:ext>
            </a:extLst>
          </p:cNvPr>
          <p:cNvGrpSpPr/>
          <p:nvPr/>
        </p:nvGrpSpPr>
        <p:grpSpPr>
          <a:xfrm>
            <a:off x="3456563" y="4126821"/>
            <a:ext cx="744818" cy="471494"/>
            <a:chOff x="1557314" y="1971664"/>
            <a:chExt cx="714380" cy="471494"/>
          </a:xfrm>
        </p:grpSpPr>
        <p:grpSp>
          <p:nvGrpSpPr>
            <p:cNvPr id="294" name="مجموعة 77">
              <a:extLst>
                <a:ext uri="{FF2B5EF4-FFF2-40B4-BE49-F238E27FC236}">
                  <a16:creationId xmlns:a16="http://schemas.microsoft.com/office/drawing/2014/main" id="{EE93916E-275E-EBCD-6A9A-C01F4A00EC5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96" name="رابط مستقيم 295">
                <a:extLst>
                  <a:ext uri="{FF2B5EF4-FFF2-40B4-BE49-F238E27FC236}">
                    <a16:creationId xmlns:a16="http://schemas.microsoft.com/office/drawing/2014/main" id="{CDF611B1-42D8-8C77-7C18-D911ED95080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رابط مستقيم 296">
                <a:extLst>
                  <a:ext uri="{FF2B5EF4-FFF2-40B4-BE49-F238E27FC236}">
                    <a16:creationId xmlns:a16="http://schemas.microsoft.com/office/drawing/2014/main" id="{653CD86E-0663-A825-2482-FE71F3922A18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رابط مستقيم 297">
                <a:extLst>
                  <a:ext uri="{FF2B5EF4-FFF2-40B4-BE49-F238E27FC236}">
                    <a16:creationId xmlns:a16="http://schemas.microsoft.com/office/drawing/2014/main" id="{5C7DE31D-CD81-B738-42F9-6DA46C1FC4FB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رابط مستقيم 298">
                <a:extLst>
                  <a:ext uri="{FF2B5EF4-FFF2-40B4-BE49-F238E27FC236}">
                    <a16:creationId xmlns:a16="http://schemas.microsoft.com/office/drawing/2014/main" id="{476CFA4F-4F1E-5DE5-1B15-F8A9A70F479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5" name="مربع نص 294">
              <a:extLst>
                <a:ext uri="{FF2B5EF4-FFF2-40B4-BE49-F238E27FC236}">
                  <a16:creationId xmlns:a16="http://schemas.microsoft.com/office/drawing/2014/main" id="{97622A4E-D4C5-05E3-035E-49BF69799A7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0" name="مجموعة 126">
            <a:extLst>
              <a:ext uri="{FF2B5EF4-FFF2-40B4-BE49-F238E27FC236}">
                <a16:creationId xmlns:a16="http://schemas.microsoft.com/office/drawing/2014/main" id="{4BD8330F-7D33-6D9A-6343-1F1EB0E48C51}"/>
              </a:ext>
            </a:extLst>
          </p:cNvPr>
          <p:cNvGrpSpPr/>
          <p:nvPr/>
        </p:nvGrpSpPr>
        <p:grpSpPr>
          <a:xfrm>
            <a:off x="2590800" y="4126821"/>
            <a:ext cx="744818" cy="471494"/>
            <a:chOff x="1557314" y="1971664"/>
            <a:chExt cx="714380" cy="471494"/>
          </a:xfrm>
        </p:grpSpPr>
        <p:grpSp>
          <p:nvGrpSpPr>
            <p:cNvPr id="303" name="مجموعة 77">
              <a:extLst>
                <a:ext uri="{FF2B5EF4-FFF2-40B4-BE49-F238E27FC236}">
                  <a16:creationId xmlns:a16="http://schemas.microsoft.com/office/drawing/2014/main" id="{4B4B5689-5490-03CD-8038-72BE43CA8CC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05" name="رابط مستقيم 304">
                <a:extLst>
                  <a:ext uri="{FF2B5EF4-FFF2-40B4-BE49-F238E27FC236}">
                    <a16:creationId xmlns:a16="http://schemas.microsoft.com/office/drawing/2014/main" id="{0B6B813F-8117-6041-EDC1-AE12DD0DD6E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رابط مستقيم 305">
                <a:extLst>
                  <a:ext uri="{FF2B5EF4-FFF2-40B4-BE49-F238E27FC236}">
                    <a16:creationId xmlns:a16="http://schemas.microsoft.com/office/drawing/2014/main" id="{0A41BD2D-5991-EBBF-2373-4CCEC5D9626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رابط مستقيم 306">
                <a:extLst>
                  <a:ext uri="{FF2B5EF4-FFF2-40B4-BE49-F238E27FC236}">
                    <a16:creationId xmlns:a16="http://schemas.microsoft.com/office/drawing/2014/main" id="{4480C466-5AC9-131B-E817-5245FA4A8AD3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رابط مستقيم 307">
                <a:extLst>
                  <a:ext uri="{FF2B5EF4-FFF2-40B4-BE49-F238E27FC236}">
                    <a16:creationId xmlns:a16="http://schemas.microsoft.com/office/drawing/2014/main" id="{D1E826C9-A87D-CABE-4560-A9616AC8A1B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مربع نص 303">
              <a:extLst>
                <a:ext uri="{FF2B5EF4-FFF2-40B4-BE49-F238E27FC236}">
                  <a16:creationId xmlns:a16="http://schemas.microsoft.com/office/drawing/2014/main" id="{E0720766-5F66-58D4-AFB7-A451260CE45A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9" name="مجموعة 126">
            <a:extLst>
              <a:ext uri="{FF2B5EF4-FFF2-40B4-BE49-F238E27FC236}">
                <a16:creationId xmlns:a16="http://schemas.microsoft.com/office/drawing/2014/main" id="{5627973D-8D34-D8BA-3E41-8FC6B94A1011}"/>
              </a:ext>
            </a:extLst>
          </p:cNvPr>
          <p:cNvGrpSpPr/>
          <p:nvPr/>
        </p:nvGrpSpPr>
        <p:grpSpPr>
          <a:xfrm>
            <a:off x="9166698" y="4603476"/>
            <a:ext cx="744818" cy="471494"/>
            <a:chOff x="1557314" y="1971664"/>
            <a:chExt cx="714380" cy="471494"/>
          </a:xfrm>
        </p:grpSpPr>
        <p:grpSp>
          <p:nvGrpSpPr>
            <p:cNvPr id="310" name="مجموعة 77">
              <a:extLst>
                <a:ext uri="{FF2B5EF4-FFF2-40B4-BE49-F238E27FC236}">
                  <a16:creationId xmlns:a16="http://schemas.microsoft.com/office/drawing/2014/main" id="{71827FAF-F95F-27C2-861A-73B794F18D04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12" name="رابط مستقيم 311">
                <a:extLst>
                  <a:ext uri="{FF2B5EF4-FFF2-40B4-BE49-F238E27FC236}">
                    <a16:creationId xmlns:a16="http://schemas.microsoft.com/office/drawing/2014/main" id="{E0C3780F-473C-AF1A-660C-0D854C129F4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رابط مستقيم 312">
                <a:extLst>
                  <a:ext uri="{FF2B5EF4-FFF2-40B4-BE49-F238E27FC236}">
                    <a16:creationId xmlns:a16="http://schemas.microsoft.com/office/drawing/2014/main" id="{C9C3643F-C295-27EC-A975-300C3BF3164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رابط مستقيم 313">
                <a:extLst>
                  <a:ext uri="{FF2B5EF4-FFF2-40B4-BE49-F238E27FC236}">
                    <a16:creationId xmlns:a16="http://schemas.microsoft.com/office/drawing/2014/main" id="{79581CBB-3D18-9A70-D2BC-AEDA8B8DD971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رابط مستقيم 314">
                <a:extLst>
                  <a:ext uri="{FF2B5EF4-FFF2-40B4-BE49-F238E27FC236}">
                    <a16:creationId xmlns:a16="http://schemas.microsoft.com/office/drawing/2014/main" id="{1105C873-0A80-C0E1-A85C-A0B793147069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مربع نص 310">
              <a:extLst>
                <a:ext uri="{FF2B5EF4-FFF2-40B4-BE49-F238E27FC236}">
                  <a16:creationId xmlns:a16="http://schemas.microsoft.com/office/drawing/2014/main" id="{AFAB56AC-C5E0-1A23-B4A5-E03DE42E9BAC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16" name="مجموعة 126">
            <a:extLst>
              <a:ext uri="{FF2B5EF4-FFF2-40B4-BE49-F238E27FC236}">
                <a16:creationId xmlns:a16="http://schemas.microsoft.com/office/drawing/2014/main" id="{63441134-8E2A-19F9-E287-7E8BA7D1D84E}"/>
              </a:ext>
            </a:extLst>
          </p:cNvPr>
          <p:cNvGrpSpPr/>
          <p:nvPr/>
        </p:nvGrpSpPr>
        <p:grpSpPr>
          <a:xfrm>
            <a:off x="8339847" y="4622932"/>
            <a:ext cx="744818" cy="471494"/>
            <a:chOff x="1557314" y="1971664"/>
            <a:chExt cx="714380" cy="471494"/>
          </a:xfrm>
        </p:grpSpPr>
        <p:grpSp>
          <p:nvGrpSpPr>
            <p:cNvPr id="317" name="مجموعة 77">
              <a:extLst>
                <a:ext uri="{FF2B5EF4-FFF2-40B4-BE49-F238E27FC236}">
                  <a16:creationId xmlns:a16="http://schemas.microsoft.com/office/drawing/2014/main" id="{63584EB6-5CC0-5068-14E8-A58B1ECE7D23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19" name="رابط مستقيم 318">
                <a:extLst>
                  <a:ext uri="{FF2B5EF4-FFF2-40B4-BE49-F238E27FC236}">
                    <a16:creationId xmlns:a16="http://schemas.microsoft.com/office/drawing/2014/main" id="{55219110-EE6C-8BAE-02D0-7A5EA001926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رابط مستقيم 319">
                <a:extLst>
                  <a:ext uri="{FF2B5EF4-FFF2-40B4-BE49-F238E27FC236}">
                    <a16:creationId xmlns:a16="http://schemas.microsoft.com/office/drawing/2014/main" id="{DB3493EB-8AFE-4D89-EA4C-972573C70D5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رابط مستقيم 320">
                <a:extLst>
                  <a:ext uri="{FF2B5EF4-FFF2-40B4-BE49-F238E27FC236}">
                    <a16:creationId xmlns:a16="http://schemas.microsoft.com/office/drawing/2014/main" id="{73A356E7-7552-F8E9-94DE-ABC291AB4D7B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رابط مستقيم 324">
                <a:extLst>
                  <a:ext uri="{FF2B5EF4-FFF2-40B4-BE49-F238E27FC236}">
                    <a16:creationId xmlns:a16="http://schemas.microsoft.com/office/drawing/2014/main" id="{F84EC977-FBC1-A8A3-6C13-DEE26DDAF47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8" name="مربع نص 317">
              <a:extLst>
                <a:ext uri="{FF2B5EF4-FFF2-40B4-BE49-F238E27FC236}">
                  <a16:creationId xmlns:a16="http://schemas.microsoft.com/office/drawing/2014/main" id="{A47036E0-1858-9D51-7B36-6870723A947D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26" name="مجموعة 126">
            <a:extLst>
              <a:ext uri="{FF2B5EF4-FFF2-40B4-BE49-F238E27FC236}">
                <a16:creationId xmlns:a16="http://schemas.microsoft.com/office/drawing/2014/main" id="{14A4DFAD-4A60-6911-8536-062DFF50B1FF}"/>
              </a:ext>
            </a:extLst>
          </p:cNvPr>
          <p:cNvGrpSpPr/>
          <p:nvPr/>
        </p:nvGrpSpPr>
        <p:grpSpPr>
          <a:xfrm>
            <a:off x="7464358" y="4593749"/>
            <a:ext cx="744818" cy="471494"/>
            <a:chOff x="1557314" y="1971664"/>
            <a:chExt cx="714380" cy="471494"/>
          </a:xfrm>
        </p:grpSpPr>
        <p:grpSp>
          <p:nvGrpSpPr>
            <p:cNvPr id="327" name="مجموعة 77">
              <a:extLst>
                <a:ext uri="{FF2B5EF4-FFF2-40B4-BE49-F238E27FC236}">
                  <a16:creationId xmlns:a16="http://schemas.microsoft.com/office/drawing/2014/main" id="{A83CF9AC-C11E-8F86-EB81-CF5E61232E08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29" name="رابط مستقيم 328">
                <a:extLst>
                  <a:ext uri="{FF2B5EF4-FFF2-40B4-BE49-F238E27FC236}">
                    <a16:creationId xmlns:a16="http://schemas.microsoft.com/office/drawing/2014/main" id="{AE502452-99D6-B5CB-AB8F-3B4F0945059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رابط مستقيم 329">
                <a:extLst>
                  <a:ext uri="{FF2B5EF4-FFF2-40B4-BE49-F238E27FC236}">
                    <a16:creationId xmlns:a16="http://schemas.microsoft.com/office/drawing/2014/main" id="{A0D1960A-6B42-222E-786E-A5B9937E904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رابط مستقيم 330">
                <a:extLst>
                  <a:ext uri="{FF2B5EF4-FFF2-40B4-BE49-F238E27FC236}">
                    <a16:creationId xmlns:a16="http://schemas.microsoft.com/office/drawing/2014/main" id="{522941E8-400C-4694-95EC-C1C5A20355ED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رابط مستقيم 331">
                <a:extLst>
                  <a:ext uri="{FF2B5EF4-FFF2-40B4-BE49-F238E27FC236}">
                    <a16:creationId xmlns:a16="http://schemas.microsoft.com/office/drawing/2014/main" id="{5DEFCB7D-2BFA-34F9-E045-A7F0E1656D55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8" name="مربع نص 327">
              <a:extLst>
                <a:ext uri="{FF2B5EF4-FFF2-40B4-BE49-F238E27FC236}">
                  <a16:creationId xmlns:a16="http://schemas.microsoft.com/office/drawing/2014/main" id="{20B53D0C-A00D-E787-DC1B-F2FA84290A83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</p:grpSp>
      <p:cxnSp>
        <p:nvCxnSpPr>
          <p:cNvPr id="334" name="رابط مستقيم 333">
            <a:extLst>
              <a:ext uri="{FF2B5EF4-FFF2-40B4-BE49-F238E27FC236}">
                <a16:creationId xmlns:a16="http://schemas.microsoft.com/office/drawing/2014/main" id="{F1271768-9469-86B3-4E6F-5154E2140116}"/>
              </a:ext>
            </a:extLst>
          </p:cNvPr>
          <p:cNvCxnSpPr>
            <a:cxnSpLocks/>
          </p:cNvCxnSpPr>
          <p:nvPr/>
        </p:nvCxnSpPr>
        <p:spPr>
          <a:xfrm flipH="1">
            <a:off x="8511702" y="4027251"/>
            <a:ext cx="340469" cy="3112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رابط مستقيم 335">
            <a:extLst>
              <a:ext uri="{FF2B5EF4-FFF2-40B4-BE49-F238E27FC236}">
                <a16:creationId xmlns:a16="http://schemas.microsoft.com/office/drawing/2014/main" id="{31EFC24B-4859-46DA-DDED-9875674FF04F}"/>
              </a:ext>
            </a:extLst>
          </p:cNvPr>
          <p:cNvCxnSpPr>
            <a:cxnSpLocks/>
          </p:cNvCxnSpPr>
          <p:nvPr/>
        </p:nvCxnSpPr>
        <p:spPr>
          <a:xfrm flipH="1">
            <a:off x="9335310" y="4043464"/>
            <a:ext cx="340469" cy="3112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رابط مستقيم 336">
            <a:extLst>
              <a:ext uri="{FF2B5EF4-FFF2-40B4-BE49-F238E27FC236}">
                <a16:creationId xmlns:a16="http://schemas.microsoft.com/office/drawing/2014/main" id="{2712EAAE-6650-F849-FBF5-1B70B951BE50}"/>
              </a:ext>
            </a:extLst>
          </p:cNvPr>
          <p:cNvCxnSpPr>
            <a:cxnSpLocks/>
          </p:cNvCxnSpPr>
          <p:nvPr/>
        </p:nvCxnSpPr>
        <p:spPr>
          <a:xfrm flipH="1">
            <a:off x="3628416" y="3988340"/>
            <a:ext cx="340469" cy="3112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رابط مستقيم 337">
            <a:extLst>
              <a:ext uri="{FF2B5EF4-FFF2-40B4-BE49-F238E27FC236}">
                <a16:creationId xmlns:a16="http://schemas.microsoft.com/office/drawing/2014/main" id="{78BF373A-1134-AEA6-2FE1-166A5977D3B1}"/>
              </a:ext>
            </a:extLst>
          </p:cNvPr>
          <p:cNvCxnSpPr>
            <a:cxnSpLocks/>
          </p:cNvCxnSpPr>
          <p:nvPr/>
        </p:nvCxnSpPr>
        <p:spPr>
          <a:xfrm flipH="1">
            <a:off x="2762655" y="3988341"/>
            <a:ext cx="340469" cy="31128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مربع نص 338">
            <a:extLst>
              <a:ext uri="{FF2B5EF4-FFF2-40B4-BE49-F238E27FC236}">
                <a16:creationId xmlns:a16="http://schemas.microsoft.com/office/drawing/2014/main" id="{0E1C69ED-D939-AFCB-53F8-EC58B8A0AC63}"/>
              </a:ext>
            </a:extLst>
          </p:cNvPr>
          <p:cNvSpPr txBox="1"/>
          <p:nvPr/>
        </p:nvSpPr>
        <p:spPr>
          <a:xfrm>
            <a:off x="10016186" y="530924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41" name="مربع نص 340">
            <a:extLst>
              <a:ext uri="{FF2B5EF4-FFF2-40B4-BE49-F238E27FC236}">
                <a16:creationId xmlns:a16="http://schemas.microsoft.com/office/drawing/2014/main" id="{1F719274-B4AB-EAF1-69BA-6E04881633C8}"/>
              </a:ext>
            </a:extLst>
          </p:cNvPr>
          <p:cNvSpPr txBox="1"/>
          <p:nvPr/>
        </p:nvSpPr>
        <p:spPr>
          <a:xfrm>
            <a:off x="9620655" y="5251988"/>
            <a:ext cx="41727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44" name="مجموعة 126">
            <a:extLst>
              <a:ext uri="{FF2B5EF4-FFF2-40B4-BE49-F238E27FC236}">
                <a16:creationId xmlns:a16="http://schemas.microsoft.com/office/drawing/2014/main" id="{3154D864-EA00-2685-35FD-D712D713B810}"/>
              </a:ext>
            </a:extLst>
          </p:cNvPr>
          <p:cNvGrpSpPr/>
          <p:nvPr/>
        </p:nvGrpSpPr>
        <p:grpSpPr>
          <a:xfrm>
            <a:off x="8933233" y="5274685"/>
            <a:ext cx="744818" cy="471494"/>
            <a:chOff x="1557314" y="1971664"/>
            <a:chExt cx="714380" cy="471494"/>
          </a:xfrm>
        </p:grpSpPr>
        <p:grpSp>
          <p:nvGrpSpPr>
            <p:cNvPr id="345" name="مجموعة 77">
              <a:extLst>
                <a:ext uri="{FF2B5EF4-FFF2-40B4-BE49-F238E27FC236}">
                  <a16:creationId xmlns:a16="http://schemas.microsoft.com/office/drawing/2014/main" id="{F6971EF2-2DE1-8254-2F48-95C7BC916C64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50" name="رابط مستقيم 349">
                <a:extLst>
                  <a:ext uri="{FF2B5EF4-FFF2-40B4-BE49-F238E27FC236}">
                    <a16:creationId xmlns:a16="http://schemas.microsoft.com/office/drawing/2014/main" id="{2AC63F1A-47D9-C9D2-34BC-8A00F37D98A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رابط مستقيم 350">
                <a:extLst>
                  <a:ext uri="{FF2B5EF4-FFF2-40B4-BE49-F238E27FC236}">
                    <a16:creationId xmlns:a16="http://schemas.microsoft.com/office/drawing/2014/main" id="{94E3C187-36CB-AE0C-BF0F-9A0168419DC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رابط مستقيم 351">
                <a:extLst>
                  <a:ext uri="{FF2B5EF4-FFF2-40B4-BE49-F238E27FC236}">
                    <a16:creationId xmlns:a16="http://schemas.microsoft.com/office/drawing/2014/main" id="{348CC5B2-502C-1EA6-1374-24D5E77D11AC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رابط مستقيم 352">
                <a:extLst>
                  <a:ext uri="{FF2B5EF4-FFF2-40B4-BE49-F238E27FC236}">
                    <a16:creationId xmlns:a16="http://schemas.microsoft.com/office/drawing/2014/main" id="{BD84F0CC-3CB3-3AD5-4499-A80C03BF2E8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9" name="مربع نص 348">
              <a:extLst>
                <a:ext uri="{FF2B5EF4-FFF2-40B4-BE49-F238E27FC236}">
                  <a16:creationId xmlns:a16="http://schemas.microsoft.com/office/drawing/2014/main" id="{EC316317-D76D-86D9-3E91-987450960244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55" name="مربع نص 354">
            <a:extLst>
              <a:ext uri="{FF2B5EF4-FFF2-40B4-BE49-F238E27FC236}">
                <a16:creationId xmlns:a16="http://schemas.microsoft.com/office/drawing/2014/main" id="{F0CB8705-C823-3933-B6DA-8339ECCC335D}"/>
              </a:ext>
            </a:extLst>
          </p:cNvPr>
          <p:cNvSpPr txBox="1"/>
          <p:nvPr/>
        </p:nvSpPr>
        <p:spPr>
          <a:xfrm>
            <a:off x="8219873" y="5297384"/>
            <a:ext cx="69613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+ 2</a:t>
            </a:r>
          </a:p>
        </p:txBody>
      </p:sp>
      <p:grpSp>
        <p:nvGrpSpPr>
          <p:cNvPr id="356" name="مجموعة 126">
            <a:extLst>
              <a:ext uri="{FF2B5EF4-FFF2-40B4-BE49-F238E27FC236}">
                <a16:creationId xmlns:a16="http://schemas.microsoft.com/office/drawing/2014/main" id="{7DC48ACC-796A-F9AC-0266-F0FC54015327}"/>
              </a:ext>
            </a:extLst>
          </p:cNvPr>
          <p:cNvGrpSpPr/>
          <p:nvPr/>
        </p:nvGrpSpPr>
        <p:grpSpPr>
          <a:xfrm>
            <a:off x="7587574" y="5320081"/>
            <a:ext cx="744818" cy="471494"/>
            <a:chOff x="1557314" y="1971664"/>
            <a:chExt cx="714380" cy="471494"/>
          </a:xfrm>
        </p:grpSpPr>
        <p:grpSp>
          <p:nvGrpSpPr>
            <p:cNvPr id="357" name="مجموعة 77">
              <a:extLst>
                <a:ext uri="{FF2B5EF4-FFF2-40B4-BE49-F238E27FC236}">
                  <a16:creationId xmlns:a16="http://schemas.microsoft.com/office/drawing/2014/main" id="{5F9BA36E-EF9F-F61F-59E7-2750CA487814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59" name="رابط مستقيم 358">
                <a:extLst>
                  <a:ext uri="{FF2B5EF4-FFF2-40B4-BE49-F238E27FC236}">
                    <a16:creationId xmlns:a16="http://schemas.microsoft.com/office/drawing/2014/main" id="{2AC4F51F-A5AE-71A8-7F53-2697A729AFE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رابط مستقيم 359">
                <a:extLst>
                  <a:ext uri="{FF2B5EF4-FFF2-40B4-BE49-F238E27FC236}">
                    <a16:creationId xmlns:a16="http://schemas.microsoft.com/office/drawing/2014/main" id="{4B5E34D2-B6D3-CDDC-BE19-13841D0D157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رابط مستقيم 360">
                <a:extLst>
                  <a:ext uri="{FF2B5EF4-FFF2-40B4-BE49-F238E27FC236}">
                    <a16:creationId xmlns:a16="http://schemas.microsoft.com/office/drawing/2014/main" id="{76FC55DD-3F3A-D0A7-6F69-83A3D8D327F1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رابط مستقيم 361">
                <a:extLst>
                  <a:ext uri="{FF2B5EF4-FFF2-40B4-BE49-F238E27FC236}">
                    <a16:creationId xmlns:a16="http://schemas.microsoft.com/office/drawing/2014/main" id="{C320029E-3297-56F7-3AB9-252F63FD544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8" name="مربع نص 357">
              <a:extLst>
                <a:ext uri="{FF2B5EF4-FFF2-40B4-BE49-F238E27FC236}">
                  <a16:creationId xmlns:a16="http://schemas.microsoft.com/office/drawing/2014/main" id="{9D81B0C1-D9A0-403B-B4DB-30E716291352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63" name="مربع نص 362">
            <a:extLst>
              <a:ext uri="{FF2B5EF4-FFF2-40B4-BE49-F238E27FC236}">
                <a16:creationId xmlns:a16="http://schemas.microsoft.com/office/drawing/2014/main" id="{A4BFA5D6-6BD4-6F12-9148-24F433D25FD6}"/>
              </a:ext>
            </a:extLst>
          </p:cNvPr>
          <p:cNvSpPr txBox="1"/>
          <p:nvPr/>
        </p:nvSpPr>
        <p:spPr>
          <a:xfrm>
            <a:off x="6313251" y="5344911"/>
            <a:ext cx="13234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+ 2 × 3</a:t>
            </a:r>
          </a:p>
        </p:txBody>
      </p:sp>
      <p:sp>
        <p:nvSpPr>
          <p:cNvPr id="364" name="مربع نص 363">
            <a:extLst>
              <a:ext uri="{FF2B5EF4-FFF2-40B4-BE49-F238E27FC236}">
                <a16:creationId xmlns:a16="http://schemas.microsoft.com/office/drawing/2014/main" id="{6C7736F0-E0C7-6842-7565-68DC9FF9D9A2}"/>
              </a:ext>
            </a:extLst>
          </p:cNvPr>
          <p:cNvSpPr txBox="1"/>
          <p:nvPr/>
        </p:nvSpPr>
        <p:spPr>
          <a:xfrm>
            <a:off x="6180246" y="534491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365" name="مجموعة 126">
            <a:extLst>
              <a:ext uri="{FF2B5EF4-FFF2-40B4-BE49-F238E27FC236}">
                <a16:creationId xmlns:a16="http://schemas.microsoft.com/office/drawing/2014/main" id="{BC1044D6-6D63-2EF8-A987-61D9D2DA4D55}"/>
              </a:ext>
            </a:extLst>
          </p:cNvPr>
          <p:cNvGrpSpPr/>
          <p:nvPr/>
        </p:nvGrpSpPr>
        <p:grpSpPr>
          <a:xfrm>
            <a:off x="5505854" y="5310354"/>
            <a:ext cx="744818" cy="471494"/>
            <a:chOff x="1557314" y="1971664"/>
            <a:chExt cx="714380" cy="471494"/>
          </a:xfrm>
        </p:grpSpPr>
        <p:grpSp>
          <p:nvGrpSpPr>
            <p:cNvPr id="366" name="مجموعة 77">
              <a:extLst>
                <a:ext uri="{FF2B5EF4-FFF2-40B4-BE49-F238E27FC236}">
                  <a16:creationId xmlns:a16="http://schemas.microsoft.com/office/drawing/2014/main" id="{2B0DAFCF-F3B8-08EA-D1B9-9095DC89DB50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368" name="رابط مستقيم 367">
                <a:extLst>
                  <a:ext uri="{FF2B5EF4-FFF2-40B4-BE49-F238E27FC236}">
                    <a16:creationId xmlns:a16="http://schemas.microsoft.com/office/drawing/2014/main" id="{C08E0DDF-C100-20D9-4FE6-F601CEA0723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رابط مستقيم 368">
                <a:extLst>
                  <a:ext uri="{FF2B5EF4-FFF2-40B4-BE49-F238E27FC236}">
                    <a16:creationId xmlns:a16="http://schemas.microsoft.com/office/drawing/2014/main" id="{BB0DED2F-A30E-3159-93E5-297E30BB9610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رابط مستقيم 369">
                <a:extLst>
                  <a:ext uri="{FF2B5EF4-FFF2-40B4-BE49-F238E27FC236}">
                    <a16:creationId xmlns:a16="http://schemas.microsoft.com/office/drawing/2014/main" id="{67E5D433-82FE-4E6A-D128-17DD06CEC732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رابط مستقيم 370">
                <a:extLst>
                  <a:ext uri="{FF2B5EF4-FFF2-40B4-BE49-F238E27FC236}">
                    <a16:creationId xmlns:a16="http://schemas.microsoft.com/office/drawing/2014/main" id="{5C93991A-53B9-A4ED-7DC0-6F3AA3B039B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7" name="مربع نص 366">
              <a:extLst>
                <a:ext uri="{FF2B5EF4-FFF2-40B4-BE49-F238E27FC236}">
                  <a16:creationId xmlns:a16="http://schemas.microsoft.com/office/drawing/2014/main" id="{8AEAD322-421F-FAD9-1400-0AF6BC1D2118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372" name="مجموعة 371">
            <a:extLst>
              <a:ext uri="{FF2B5EF4-FFF2-40B4-BE49-F238E27FC236}">
                <a16:creationId xmlns:a16="http://schemas.microsoft.com/office/drawing/2014/main" id="{90559490-6BE3-51C0-71F3-4215CCF4D361}"/>
              </a:ext>
            </a:extLst>
          </p:cNvPr>
          <p:cNvGrpSpPr/>
          <p:nvPr/>
        </p:nvGrpSpPr>
        <p:grpSpPr>
          <a:xfrm>
            <a:off x="9140909" y="5889671"/>
            <a:ext cx="1282678" cy="473748"/>
            <a:chOff x="5786446" y="3186110"/>
            <a:chExt cx="1032959" cy="473748"/>
          </a:xfrm>
        </p:grpSpPr>
        <p:grpSp>
          <p:nvGrpSpPr>
            <p:cNvPr id="373" name="مجموعة 126">
              <a:extLst>
                <a:ext uri="{FF2B5EF4-FFF2-40B4-BE49-F238E27FC236}">
                  <a16:creationId xmlns:a16="http://schemas.microsoft.com/office/drawing/2014/main" id="{9D5BCF4C-DA77-CCAC-DC84-DE10296626B7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375" name="مجموعة 77">
                <a:extLst>
                  <a:ext uri="{FF2B5EF4-FFF2-40B4-BE49-F238E27FC236}">
                    <a16:creationId xmlns:a16="http://schemas.microsoft.com/office/drawing/2014/main" id="{BFFC40F0-BA1B-CD06-5D5B-91273201E66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377" name="رابط مستقيم 376">
                  <a:extLst>
                    <a:ext uri="{FF2B5EF4-FFF2-40B4-BE49-F238E27FC236}">
                      <a16:creationId xmlns:a16="http://schemas.microsoft.com/office/drawing/2014/main" id="{D5F74248-07F3-6F91-05C8-DB1DCAB991D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رابط مستقيم 377">
                  <a:extLst>
                    <a:ext uri="{FF2B5EF4-FFF2-40B4-BE49-F238E27FC236}">
                      <a16:creationId xmlns:a16="http://schemas.microsoft.com/office/drawing/2014/main" id="{5E612358-CA2E-F7EC-2A26-E6746BDF79B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رابط مستقيم 378">
                  <a:extLst>
                    <a:ext uri="{FF2B5EF4-FFF2-40B4-BE49-F238E27FC236}">
                      <a16:creationId xmlns:a16="http://schemas.microsoft.com/office/drawing/2014/main" id="{6FFAE605-49B0-8AC8-C6AE-217471BAF779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رابط مستقيم 379">
                  <a:extLst>
                    <a:ext uri="{FF2B5EF4-FFF2-40B4-BE49-F238E27FC236}">
                      <a16:creationId xmlns:a16="http://schemas.microsoft.com/office/drawing/2014/main" id="{4871B3BC-8BFB-6FB4-B0B8-2DE2B75ABA7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6" name="مربع نص 375">
                <a:extLst>
                  <a:ext uri="{FF2B5EF4-FFF2-40B4-BE49-F238E27FC236}">
                    <a16:creationId xmlns:a16="http://schemas.microsoft.com/office/drawing/2014/main" id="{8DB74C90-17C2-FE0A-FAC6-4B0493AA0E07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374" name="مربع نص 373">
              <a:extLst>
                <a:ext uri="{FF2B5EF4-FFF2-40B4-BE49-F238E27FC236}">
                  <a16:creationId xmlns:a16="http://schemas.microsoft.com/office/drawing/2014/main" id="{7E736E4F-AC11-1003-084B-E310776BAAA9}"/>
                </a:ext>
              </a:extLst>
            </p:cNvPr>
            <p:cNvSpPr txBox="1"/>
            <p:nvPr/>
          </p:nvSpPr>
          <p:spPr>
            <a:xfrm>
              <a:off x="6374382" y="3228971"/>
              <a:ext cx="4450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= 3</a:t>
              </a:r>
            </a:p>
          </p:txBody>
        </p:sp>
      </p:grpSp>
      <p:grpSp>
        <p:nvGrpSpPr>
          <p:cNvPr id="381" name="مجموعة 380">
            <a:extLst>
              <a:ext uri="{FF2B5EF4-FFF2-40B4-BE49-F238E27FC236}">
                <a16:creationId xmlns:a16="http://schemas.microsoft.com/office/drawing/2014/main" id="{426F660C-33AD-4B74-EDEA-CB4FCE24730F}"/>
              </a:ext>
            </a:extLst>
          </p:cNvPr>
          <p:cNvGrpSpPr/>
          <p:nvPr/>
        </p:nvGrpSpPr>
        <p:grpSpPr>
          <a:xfrm>
            <a:off x="7941164" y="5886428"/>
            <a:ext cx="1282678" cy="473748"/>
            <a:chOff x="5786446" y="3186110"/>
            <a:chExt cx="1032959" cy="473748"/>
          </a:xfrm>
        </p:grpSpPr>
        <p:grpSp>
          <p:nvGrpSpPr>
            <p:cNvPr id="382" name="مجموعة 126">
              <a:extLst>
                <a:ext uri="{FF2B5EF4-FFF2-40B4-BE49-F238E27FC236}">
                  <a16:creationId xmlns:a16="http://schemas.microsoft.com/office/drawing/2014/main" id="{60A2DEC5-683C-57E8-0DB1-237FFAC29643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384" name="مجموعة 77">
                <a:extLst>
                  <a:ext uri="{FF2B5EF4-FFF2-40B4-BE49-F238E27FC236}">
                    <a16:creationId xmlns:a16="http://schemas.microsoft.com/office/drawing/2014/main" id="{F416BC48-F698-AD5E-7C83-9335E8E36D69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386" name="رابط مستقيم 385">
                  <a:extLst>
                    <a:ext uri="{FF2B5EF4-FFF2-40B4-BE49-F238E27FC236}">
                      <a16:creationId xmlns:a16="http://schemas.microsoft.com/office/drawing/2014/main" id="{25E41DDA-1F6E-7E56-56EA-4AAFADE2A8A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رابط مستقيم 386">
                  <a:extLst>
                    <a:ext uri="{FF2B5EF4-FFF2-40B4-BE49-F238E27FC236}">
                      <a16:creationId xmlns:a16="http://schemas.microsoft.com/office/drawing/2014/main" id="{BA8A7B0B-B682-E7D7-6F7F-A1E9E1FB7A8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رابط مستقيم 387">
                  <a:extLst>
                    <a:ext uri="{FF2B5EF4-FFF2-40B4-BE49-F238E27FC236}">
                      <a16:creationId xmlns:a16="http://schemas.microsoft.com/office/drawing/2014/main" id="{01CF3D2D-5590-E43D-F030-9B86D7CF769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رابط مستقيم 388">
                  <a:extLst>
                    <a:ext uri="{FF2B5EF4-FFF2-40B4-BE49-F238E27FC236}">
                      <a16:creationId xmlns:a16="http://schemas.microsoft.com/office/drawing/2014/main" id="{2B8F5422-B7CE-FB63-209C-A61A785AE75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5" name="مربع نص 384">
                <a:extLst>
                  <a:ext uri="{FF2B5EF4-FFF2-40B4-BE49-F238E27FC236}">
                    <a16:creationId xmlns:a16="http://schemas.microsoft.com/office/drawing/2014/main" id="{C100AE36-7DD7-7E62-E6A7-5573D065B11A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383" name="مربع نص 382">
              <a:extLst>
                <a:ext uri="{FF2B5EF4-FFF2-40B4-BE49-F238E27FC236}">
                  <a16:creationId xmlns:a16="http://schemas.microsoft.com/office/drawing/2014/main" id="{154FBC0E-2E58-42DD-31EF-E27C8CCCEDD3}"/>
                </a:ext>
              </a:extLst>
            </p:cNvPr>
            <p:cNvSpPr txBox="1"/>
            <p:nvPr/>
          </p:nvSpPr>
          <p:spPr>
            <a:xfrm>
              <a:off x="6374382" y="3228971"/>
              <a:ext cx="4450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+ 2</a:t>
              </a:r>
            </a:p>
          </p:txBody>
        </p:sp>
      </p:grpSp>
      <p:sp>
        <p:nvSpPr>
          <p:cNvPr id="390" name="مربع نص 389">
            <a:extLst>
              <a:ext uri="{FF2B5EF4-FFF2-40B4-BE49-F238E27FC236}">
                <a16:creationId xmlns:a16="http://schemas.microsoft.com/office/drawing/2014/main" id="{E9405750-CC12-6DE7-A7F8-B99FE4176B26}"/>
              </a:ext>
            </a:extLst>
          </p:cNvPr>
          <p:cNvSpPr txBox="1"/>
          <p:nvPr/>
        </p:nvSpPr>
        <p:spPr>
          <a:xfrm>
            <a:off x="6721813" y="5828050"/>
            <a:ext cx="91160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+ 6</a:t>
            </a:r>
          </a:p>
        </p:txBody>
      </p:sp>
      <p:grpSp>
        <p:nvGrpSpPr>
          <p:cNvPr id="392" name="مجموعة 391">
            <a:extLst>
              <a:ext uri="{FF2B5EF4-FFF2-40B4-BE49-F238E27FC236}">
                <a16:creationId xmlns:a16="http://schemas.microsoft.com/office/drawing/2014/main" id="{41C91068-A4E3-E1C8-5828-D5D0A6C1904B}"/>
              </a:ext>
            </a:extLst>
          </p:cNvPr>
          <p:cNvGrpSpPr/>
          <p:nvPr/>
        </p:nvGrpSpPr>
        <p:grpSpPr>
          <a:xfrm>
            <a:off x="5467096" y="5863730"/>
            <a:ext cx="1282678" cy="473748"/>
            <a:chOff x="5786446" y="3186110"/>
            <a:chExt cx="1032959" cy="473748"/>
          </a:xfrm>
        </p:grpSpPr>
        <p:grpSp>
          <p:nvGrpSpPr>
            <p:cNvPr id="393" name="مجموعة 126">
              <a:extLst>
                <a:ext uri="{FF2B5EF4-FFF2-40B4-BE49-F238E27FC236}">
                  <a16:creationId xmlns:a16="http://schemas.microsoft.com/office/drawing/2014/main" id="{67EDF047-0551-EA19-17AC-C3422150FDC1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395" name="مجموعة 77">
                <a:extLst>
                  <a:ext uri="{FF2B5EF4-FFF2-40B4-BE49-F238E27FC236}">
                    <a16:creationId xmlns:a16="http://schemas.microsoft.com/office/drawing/2014/main" id="{6AD3F75D-5755-F100-8283-6C37CD583D3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397" name="رابط مستقيم 396">
                  <a:extLst>
                    <a:ext uri="{FF2B5EF4-FFF2-40B4-BE49-F238E27FC236}">
                      <a16:creationId xmlns:a16="http://schemas.microsoft.com/office/drawing/2014/main" id="{1C4595DD-EF67-2E1A-92B9-624E69E7727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رابط مستقيم 397">
                  <a:extLst>
                    <a:ext uri="{FF2B5EF4-FFF2-40B4-BE49-F238E27FC236}">
                      <a16:creationId xmlns:a16="http://schemas.microsoft.com/office/drawing/2014/main" id="{08A2C8B8-E686-BA77-D0E6-6DF360E64BD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رابط مستقيم 398">
                  <a:extLst>
                    <a:ext uri="{FF2B5EF4-FFF2-40B4-BE49-F238E27FC236}">
                      <a16:creationId xmlns:a16="http://schemas.microsoft.com/office/drawing/2014/main" id="{CCCBF5DF-62BC-3F93-50CC-6169864A2FA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رابط مستقيم 399">
                  <a:extLst>
                    <a:ext uri="{FF2B5EF4-FFF2-40B4-BE49-F238E27FC236}">
                      <a16:creationId xmlns:a16="http://schemas.microsoft.com/office/drawing/2014/main" id="{2420504B-C4E9-BA95-934C-C84C8C04252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6" name="مربع نص 395">
                <a:extLst>
                  <a:ext uri="{FF2B5EF4-FFF2-40B4-BE49-F238E27FC236}">
                    <a16:creationId xmlns:a16="http://schemas.microsoft.com/office/drawing/2014/main" id="{E98BBCD2-B5CA-55F7-246C-751319511680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30</a:t>
                </a:r>
              </a:p>
            </p:txBody>
          </p:sp>
        </p:grpSp>
        <p:sp>
          <p:nvSpPr>
            <p:cNvPr id="394" name="مربع نص 393">
              <a:extLst>
                <a:ext uri="{FF2B5EF4-FFF2-40B4-BE49-F238E27FC236}">
                  <a16:creationId xmlns:a16="http://schemas.microsoft.com/office/drawing/2014/main" id="{13DF817A-EAD9-017A-514C-A0BE2F7AD920}"/>
                </a:ext>
              </a:extLst>
            </p:cNvPr>
            <p:cNvSpPr txBox="1"/>
            <p:nvPr/>
          </p:nvSpPr>
          <p:spPr>
            <a:xfrm>
              <a:off x="6374382" y="3228971"/>
              <a:ext cx="4450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-</a:t>
              </a:r>
            </a:p>
          </p:txBody>
        </p:sp>
      </p:grpSp>
      <p:pic>
        <p:nvPicPr>
          <p:cNvPr id="402" name="صورة 401">
            <a:extLst>
              <a:ext uri="{FF2B5EF4-FFF2-40B4-BE49-F238E27FC236}">
                <a16:creationId xmlns:a16="http://schemas.microsoft.com/office/drawing/2014/main" id="{CDB29F1F-0000-A29C-47E6-2BE2D21E6F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7882" y="6484204"/>
            <a:ext cx="4823878" cy="251482"/>
          </a:xfrm>
          <a:prstGeom prst="rect">
            <a:avLst/>
          </a:prstGeom>
        </p:spPr>
      </p:pic>
      <p:sp>
        <p:nvSpPr>
          <p:cNvPr id="403" name="مربع نص 402">
            <a:extLst>
              <a:ext uri="{FF2B5EF4-FFF2-40B4-BE49-F238E27FC236}">
                <a16:creationId xmlns:a16="http://schemas.microsoft.com/office/drawing/2014/main" id="{AF6C58B0-C815-93CB-B95D-485DC04E6F8C}"/>
              </a:ext>
            </a:extLst>
          </p:cNvPr>
          <p:cNvSpPr txBox="1"/>
          <p:nvPr/>
        </p:nvSpPr>
        <p:spPr>
          <a:xfrm>
            <a:off x="5784654" y="333239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8502FA0-5C67-B63E-F6AB-3A7EDD781FF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0501" y="914874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6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800" decel="100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800" decel="100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800" decel="100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800" decel="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800" decel="100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0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800" decel="100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6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1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800" decel="100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2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800" decel="100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00" decel="100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800" decel="100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800" decel="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800" decel="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800" decel="100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6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2000"/>
                            </p:stCondLst>
                            <p:childTnLst>
                              <p:par>
                                <p:cTn id="45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800" decel="100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0"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800" decel="100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6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800" decel="100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5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800" decel="100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5" dur="800" decel="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800" decel="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800" decel="10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301" grpId="0"/>
      <p:bldP spid="302" grpId="0"/>
      <p:bldP spid="322" grpId="0"/>
      <p:bldP spid="184" grpId="0"/>
      <p:bldP spid="185" grpId="0"/>
      <p:bldP spid="4" grpId="0"/>
      <p:bldP spid="47" grpId="0"/>
      <p:bldP spid="62" grpId="0"/>
      <p:bldP spid="63" grpId="0"/>
      <p:bldP spid="113" grpId="0"/>
      <p:bldP spid="114" grpId="0"/>
      <p:bldP spid="158" grpId="0"/>
      <p:bldP spid="159" grpId="0"/>
      <p:bldP spid="215" grpId="0"/>
      <p:bldP spid="216" grpId="0"/>
      <p:bldP spid="238" grpId="0"/>
      <p:bldP spid="253" grpId="0"/>
      <p:bldP spid="284" grpId="0"/>
      <p:bldP spid="285" grpId="0"/>
      <p:bldP spid="339" grpId="0"/>
      <p:bldP spid="341" grpId="0"/>
      <p:bldP spid="355" grpId="0"/>
      <p:bldP spid="363" grpId="0"/>
      <p:bldP spid="364" grpId="0"/>
      <p:bldP spid="390" grpId="0"/>
      <p:bldP spid="4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8EAA82-CAB1-3BD5-97D2-36BD806E3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8310" y="3052900"/>
            <a:ext cx="5662151" cy="104403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69BCCCC-688B-1269-9440-81A11DEFD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BBCF78F-427B-C8AB-2CF0-8ECCEE7A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597EA9-DC92-7D01-EE71-23D5C739040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0501" y="914874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DD52C5E-4539-4853-DB3E-32A5C8616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3817" y="1989273"/>
            <a:ext cx="37909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9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D9F554-2CF5-76C2-47F1-4A41B58C7A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2164" y="1699977"/>
            <a:ext cx="8701997" cy="5624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0792E51-E400-B7AA-99EF-557685E04325}"/>
              </a:ext>
            </a:extLst>
          </p:cNvPr>
          <p:cNvSpPr txBox="1"/>
          <p:nvPr/>
        </p:nvSpPr>
        <p:spPr>
          <a:xfrm>
            <a:off x="3217024" y="2426183"/>
            <a:ext cx="6840181" cy="272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محيط المستطيل =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+ 2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ض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2 (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3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+ 3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+ 2  (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 2 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= 6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+ 4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 4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= ( 6 + 4 ) 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( 6 – 4 )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= 10 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+  2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وحدة 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  = 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!؛2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(8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- 3 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) (6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000" b="1" kern="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</a:t>
            </a:r>
            <a:r>
              <a:rPr lang="ar-S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51BE06A-C565-8044-3F29-3562CB8F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7FB411-09AB-D2BB-D12F-2885552A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4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D9EE0-175E-D9AC-485A-4E2F95B53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3181E0-690D-F576-5FF6-2AE89FAB752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2164" y="1699977"/>
            <a:ext cx="8701997" cy="5624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1F5A431-C1B2-2973-D3B4-486EC21A2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6005DEA-3B88-EC9E-2BDC-84A962D90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C44C2E6D-B057-FE63-4457-211753638297}"/>
              </a:ext>
            </a:extLst>
          </p:cNvPr>
          <p:cNvSpPr txBox="1"/>
          <p:nvPr/>
        </p:nvSpPr>
        <p:spPr>
          <a:xfrm>
            <a:off x="1118681" y="2439450"/>
            <a:ext cx="10396434" cy="3082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9933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مساحة المستطيل =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ل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=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( 3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3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 2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kumimoji="0" lang="ar-SA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-  2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endParaRPr lang="en-US" sz="2000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=  ( 3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( 2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– ( 3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( 2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- ( 3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( 2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+ ( 3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( 2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 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= ( 3 × 2 )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( 3 × 2 )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( 3 × 2 )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+ ( 3 × 2 )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×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b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= 6 × 7 – 6 × 5 – 6 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+ 6   35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= 42 – 30 + ( -  6 + 6  )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= 12 + 0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            </a:t>
            </a:r>
            <a:r>
              <a:rPr lang="ar-SA" sz="2000" b="1" kern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12  وحدة مربعة .</a:t>
            </a:r>
            <a:endParaRPr lang="en-US" sz="20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18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0FDEC-2F95-F2AB-D12F-103865750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7C54519-9B79-715A-5BC5-E0201FFE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979" y="125751"/>
            <a:ext cx="3755901" cy="4287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B312C4E-12E7-3C44-099D-678059D3842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55450" y="788916"/>
            <a:ext cx="2772162" cy="55252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0DC902D-6DF9-FD20-7821-75A9AAA76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1540" y="1724582"/>
            <a:ext cx="1886213" cy="7240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A912E60-553F-02E9-AC52-B890ED512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2190" y="1812332"/>
            <a:ext cx="1838582" cy="743054"/>
          </a:xfrm>
          <a:prstGeom prst="rect">
            <a:avLst/>
          </a:prstGeom>
        </p:spPr>
      </p:pic>
      <p:grpSp>
        <p:nvGrpSpPr>
          <p:cNvPr id="13" name="مجموعة 120">
            <a:extLst>
              <a:ext uri="{FF2B5EF4-FFF2-40B4-BE49-F238E27FC236}">
                <a16:creationId xmlns:a16="http://schemas.microsoft.com/office/drawing/2014/main" id="{B7528A57-5038-7E0A-B017-B23823B15F35}"/>
              </a:ext>
            </a:extLst>
          </p:cNvPr>
          <p:cNvGrpSpPr/>
          <p:nvPr/>
        </p:nvGrpSpPr>
        <p:grpSpPr>
          <a:xfrm>
            <a:off x="8075502" y="2603485"/>
            <a:ext cx="1355798" cy="1028712"/>
            <a:chOff x="2216539" y="1757350"/>
            <a:chExt cx="1355798" cy="1028712"/>
          </a:xfrm>
        </p:grpSpPr>
        <p:grpSp>
          <p:nvGrpSpPr>
            <p:cNvPr id="14" name="مجموعة 53">
              <a:extLst>
                <a:ext uri="{FF2B5EF4-FFF2-40B4-BE49-F238E27FC236}">
                  <a16:creationId xmlns:a16="http://schemas.microsoft.com/office/drawing/2014/main" id="{9C608F40-D39E-B103-4ED9-06E4297D2AB5}"/>
                </a:ext>
              </a:extLst>
            </p:cNvPr>
            <p:cNvGrpSpPr/>
            <p:nvPr/>
          </p:nvGrpSpPr>
          <p:grpSpPr>
            <a:xfrm>
              <a:off x="2613218" y="1757350"/>
              <a:ext cx="959119" cy="764968"/>
              <a:chOff x="2613218" y="1785926"/>
              <a:chExt cx="959119" cy="764968"/>
            </a:xfrm>
          </p:grpSpPr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5A8C50E4-CB22-1541-1069-11393F1A4CC8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26" name="مجموعة 52">
                <a:extLst>
                  <a:ext uri="{FF2B5EF4-FFF2-40B4-BE49-F238E27FC236}">
                    <a16:creationId xmlns:a16="http://schemas.microsoft.com/office/drawing/2014/main" id="{A4133B06-8C9D-EDA1-42E2-25A63036081E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27" name="مجموعة 77">
                  <a:extLst>
                    <a:ext uri="{FF2B5EF4-FFF2-40B4-BE49-F238E27FC236}">
                      <a16:creationId xmlns:a16="http://schemas.microsoft.com/office/drawing/2014/main" id="{42172DB5-767A-E1D7-1519-26718270581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9" name="رابط مستقيم 28">
                    <a:extLst>
                      <a:ext uri="{FF2B5EF4-FFF2-40B4-BE49-F238E27FC236}">
                        <a16:creationId xmlns:a16="http://schemas.microsoft.com/office/drawing/2014/main" id="{55E2C92D-10AB-0F9D-9C61-CBE1052FCA9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رابط مستقيم 29">
                    <a:extLst>
                      <a:ext uri="{FF2B5EF4-FFF2-40B4-BE49-F238E27FC236}">
                        <a16:creationId xmlns:a16="http://schemas.microsoft.com/office/drawing/2014/main" id="{17DACCFD-DE91-BA68-36A8-CCABDD2F2B1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رابط مستقيم 30">
                    <a:extLst>
                      <a:ext uri="{FF2B5EF4-FFF2-40B4-BE49-F238E27FC236}">
                        <a16:creationId xmlns:a16="http://schemas.microsoft.com/office/drawing/2014/main" id="{7091931C-1D26-0A1F-44E6-51BA7E7C1C8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رابط مستقيم 31">
                    <a:extLst>
                      <a:ext uri="{FF2B5EF4-FFF2-40B4-BE49-F238E27FC236}">
                        <a16:creationId xmlns:a16="http://schemas.microsoft.com/office/drawing/2014/main" id="{9D2436B2-9FDA-EED6-270D-6201ECE748D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مربع نص 27">
                  <a:extLst>
                    <a:ext uri="{FF2B5EF4-FFF2-40B4-BE49-F238E27FC236}">
                      <a16:creationId xmlns:a16="http://schemas.microsoft.com/office/drawing/2014/main" id="{514799EF-5B32-04E2-1320-F7388A7E0029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1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F48D93FE-FC83-5317-1C3E-D4ED3D036107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مجموعة 55">
              <a:extLst>
                <a:ext uri="{FF2B5EF4-FFF2-40B4-BE49-F238E27FC236}">
                  <a16:creationId xmlns:a16="http://schemas.microsoft.com/office/drawing/2014/main" id="{0273BCF2-1EC0-BB75-886C-6B9E09404E33}"/>
                </a:ext>
              </a:extLst>
            </p:cNvPr>
            <p:cNvGrpSpPr/>
            <p:nvPr/>
          </p:nvGrpSpPr>
          <p:grpSpPr>
            <a:xfrm>
              <a:off x="2216539" y="2034158"/>
              <a:ext cx="1037205" cy="751904"/>
              <a:chOff x="2215159" y="1536347"/>
              <a:chExt cx="1037205" cy="751904"/>
            </a:xfrm>
          </p:grpSpPr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92A88A3F-FB8E-DCF6-6CA0-51BA5BE7BED6}"/>
                  </a:ext>
                </a:extLst>
              </p:cNvPr>
              <p:cNvSpPr txBox="1"/>
              <p:nvPr/>
            </p:nvSpPr>
            <p:spPr>
              <a:xfrm>
                <a:off x="2215159" y="1536347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</a:t>
                </a:r>
              </a:p>
            </p:txBody>
          </p:sp>
          <p:grpSp>
            <p:nvGrpSpPr>
              <p:cNvPr id="18" name="مجموعة 57">
                <a:extLst>
                  <a:ext uri="{FF2B5EF4-FFF2-40B4-BE49-F238E27FC236}">
                    <a16:creationId xmlns:a16="http://schemas.microsoft.com/office/drawing/2014/main" id="{035EF350-F0E2-823A-F8A3-0A8EB820F2D8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19" name="مجموعة 77">
                  <a:extLst>
                    <a:ext uri="{FF2B5EF4-FFF2-40B4-BE49-F238E27FC236}">
                      <a16:creationId xmlns:a16="http://schemas.microsoft.com/office/drawing/2014/main" id="{37B0531D-76B1-F89C-A0D6-FE613BBEAFB2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21" name="رابط مستقيم 20">
                    <a:extLst>
                      <a:ext uri="{FF2B5EF4-FFF2-40B4-BE49-F238E27FC236}">
                        <a16:creationId xmlns:a16="http://schemas.microsoft.com/office/drawing/2014/main" id="{F09B03D8-40C0-AD45-2BD2-0851833C981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رابط مستقيم 21">
                    <a:extLst>
                      <a:ext uri="{FF2B5EF4-FFF2-40B4-BE49-F238E27FC236}">
                        <a16:creationId xmlns:a16="http://schemas.microsoft.com/office/drawing/2014/main" id="{06751614-92A2-E2E9-C35D-FACFDF2A3A66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رابط مستقيم 22">
                    <a:extLst>
                      <a:ext uri="{FF2B5EF4-FFF2-40B4-BE49-F238E27FC236}">
                        <a16:creationId xmlns:a16="http://schemas.microsoft.com/office/drawing/2014/main" id="{4BCE7FEC-3594-01D6-DC89-F8A452A3DE7D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رابط مستقيم 23">
                    <a:extLst>
                      <a:ext uri="{FF2B5EF4-FFF2-40B4-BE49-F238E27FC236}">
                        <a16:creationId xmlns:a16="http://schemas.microsoft.com/office/drawing/2014/main" id="{6D9D0284-0E39-AE72-C82A-5E1865E665F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8FE34E87-9BB6-A7F3-9CB2-998D689FAB2F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53" name="مجموعة 126">
            <a:extLst>
              <a:ext uri="{FF2B5EF4-FFF2-40B4-BE49-F238E27FC236}">
                <a16:creationId xmlns:a16="http://schemas.microsoft.com/office/drawing/2014/main" id="{A31DA3B5-D001-9D19-BEE4-D3DFE616A561}"/>
              </a:ext>
            </a:extLst>
          </p:cNvPr>
          <p:cNvGrpSpPr/>
          <p:nvPr/>
        </p:nvGrpSpPr>
        <p:grpSpPr>
          <a:xfrm>
            <a:off x="7430121" y="2836822"/>
            <a:ext cx="714380" cy="471494"/>
            <a:chOff x="1557314" y="1971664"/>
            <a:chExt cx="714380" cy="471494"/>
          </a:xfrm>
        </p:grpSpPr>
        <p:grpSp>
          <p:nvGrpSpPr>
            <p:cNvPr id="54" name="مجموعة 77">
              <a:extLst>
                <a:ext uri="{FF2B5EF4-FFF2-40B4-BE49-F238E27FC236}">
                  <a16:creationId xmlns:a16="http://schemas.microsoft.com/office/drawing/2014/main" id="{9E4D07BA-495F-8035-3068-332DEF4A2DFE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56" name="رابط مستقيم 55">
                <a:extLst>
                  <a:ext uri="{FF2B5EF4-FFF2-40B4-BE49-F238E27FC236}">
                    <a16:creationId xmlns:a16="http://schemas.microsoft.com/office/drawing/2014/main" id="{C4E5521E-E5E6-13CE-6206-5D555BCF74BC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رابط مستقيم 56">
                <a:extLst>
                  <a:ext uri="{FF2B5EF4-FFF2-40B4-BE49-F238E27FC236}">
                    <a16:creationId xmlns:a16="http://schemas.microsoft.com/office/drawing/2014/main" id="{329E15D2-6ECB-A2CD-89C3-5F61657FE45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9215DDDB-53E7-8225-A495-DC5E0AD84E96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2A173C7B-603F-C16B-80A5-A8AF49A24DE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15640353-51C5-2638-691C-8E515E0836E7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5</a:t>
              </a:r>
            </a:p>
          </p:txBody>
        </p:sp>
      </p:grpSp>
      <p:grpSp>
        <p:nvGrpSpPr>
          <p:cNvPr id="60" name="مجموعة 120">
            <a:extLst>
              <a:ext uri="{FF2B5EF4-FFF2-40B4-BE49-F238E27FC236}">
                <a16:creationId xmlns:a16="http://schemas.microsoft.com/office/drawing/2014/main" id="{B2E4A84B-BE07-C6AA-0A00-82AE8446C6E7}"/>
              </a:ext>
            </a:extLst>
          </p:cNvPr>
          <p:cNvGrpSpPr/>
          <p:nvPr/>
        </p:nvGrpSpPr>
        <p:grpSpPr>
          <a:xfrm>
            <a:off x="8159808" y="3527715"/>
            <a:ext cx="1355798" cy="869725"/>
            <a:chOff x="2216539" y="1848243"/>
            <a:chExt cx="1355798" cy="869725"/>
          </a:xfrm>
        </p:grpSpPr>
        <p:grpSp>
          <p:nvGrpSpPr>
            <p:cNvPr id="61" name="مجموعة 53">
              <a:extLst>
                <a:ext uri="{FF2B5EF4-FFF2-40B4-BE49-F238E27FC236}">
                  <a16:creationId xmlns:a16="http://schemas.microsoft.com/office/drawing/2014/main" id="{BDD75C71-4F5D-31F5-F664-9B9D99C07568}"/>
                </a:ext>
              </a:extLst>
            </p:cNvPr>
            <p:cNvGrpSpPr/>
            <p:nvPr/>
          </p:nvGrpSpPr>
          <p:grpSpPr>
            <a:xfrm>
              <a:off x="2671584" y="1848243"/>
              <a:ext cx="900753" cy="674075"/>
              <a:chOff x="2671584" y="1876819"/>
              <a:chExt cx="900753" cy="674075"/>
            </a:xfrm>
          </p:grpSpPr>
          <p:sp>
            <p:nvSpPr>
              <p:cNvPr id="72" name="مربع نص 71">
                <a:extLst>
                  <a:ext uri="{FF2B5EF4-FFF2-40B4-BE49-F238E27FC236}">
                    <a16:creationId xmlns:a16="http://schemas.microsoft.com/office/drawing/2014/main" id="{879709F0-7C02-C1FD-2ECD-BD319AE072F0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5EBCF1DD-D76A-610D-1737-A72B4A975F26}"/>
                  </a:ext>
                </a:extLst>
              </p:cNvPr>
              <p:cNvSpPr txBox="1"/>
              <p:nvPr/>
            </p:nvSpPr>
            <p:spPr>
              <a:xfrm>
                <a:off x="2671584" y="1876819"/>
                <a:ext cx="53002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1</a:t>
                </a:r>
                <a:endParaRPr lang="ar-SA" sz="3200" b="1" spc="-100" baseline="24000" dirty="0"/>
              </a:p>
            </p:txBody>
          </p:sp>
        </p:grp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9964A94C-75C6-A375-462A-A39A2074A50B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مجموعة 55">
              <a:extLst>
                <a:ext uri="{FF2B5EF4-FFF2-40B4-BE49-F238E27FC236}">
                  <a16:creationId xmlns:a16="http://schemas.microsoft.com/office/drawing/2014/main" id="{C5F77192-31FE-ED75-3DFC-94FD4C934236}"/>
                </a:ext>
              </a:extLst>
            </p:cNvPr>
            <p:cNvGrpSpPr/>
            <p:nvPr/>
          </p:nvGrpSpPr>
          <p:grpSpPr>
            <a:xfrm>
              <a:off x="2216539" y="2034158"/>
              <a:ext cx="1037205" cy="683810"/>
              <a:chOff x="2215159" y="1536347"/>
              <a:chExt cx="1037205" cy="683810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0F064FA2-E932-80F1-191A-1BAEFA97E7C5}"/>
                  </a:ext>
                </a:extLst>
              </p:cNvPr>
              <p:cNvSpPr txBox="1"/>
              <p:nvPr/>
            </p:nvSpPr>
            <p:spPr>
              <a:xfrm>
                <a:off x="2215159" y="1536347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</a:t>
                </a:r>
              </a:p>
            </p:txBody>
          </p:sp>
          <p:grpSp>
            <p:nvGrpSpPr>
              <p:cNvPr id="65" name="مجموعة 57">
                <a:extLst>
                  <a:ext uri="{FF2B5EF4-FFF2-40B4-BE49-F238E27FC236}">
                    <a16:creationId xmlns:a16="http://schemas.microsoft.com/office/drawing/2014/main" id="{85D4992F-7093-9516-653F-57C0FC96DE68}"/>
                  </a:ext>
                </a:extLst>
              </p:cNvPr>
              <p:cNvGrpSpPr/>
              <p:nvPr/>
            </p:nvGrpSpPr>
            <p:grpSpPr>
              <a:xfrm>
                <a:off x="2641021" y="1785926"/>
                <a:ext cx="611343" cy="434231"/>
                <a:chOff x="2641021" y="1785926"/>
                <a:chExt cx="611343" cy="434231"/>
              </a:xfrm>
            </p:grpSpPr>
            <p:grpSp>
              <p:nvGrpSpPr>
                <p:cNvPr id="66" name="مجموعة 77">
                  <a:extLst>
                    <a:ext uri="{FF2B5EF4-FFF2-40B4-BE49-F238E27FC236}">
                      <a16:creationId xmlns:a16="http://schemas.microsoft.com/office/drawing/2014/main" id="{72D36465-3FFB-6CC2-A054-225D1B316BB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68" name="رابط مستقيم 67">
                    <a:extLst>
                      <a:ext uri="{FF2B5EF4-FFF2-40B4-BE49-F238E27FC236}">
                        <a16:creationId xmlns:a16="http://schemas.microsoft.com/office/drawing/2014/main" id="{6C8BA989-5B94-6973-DF53-822B7912732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رابط مستقيم 68">
                    <a:extLst>
                      <a:ext uri="{FF2B5EF4-FFF2-40B4-BE49-F238E27FC236}">
                        <a16:creationId xmlns:a16="http://schemas.microsoft.com/office/drawing/2014/main" id="{AD7134F0-978C-EEDE-0E5B-F29F1455F50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رابط مستقيم 69">
                    <a:extLst>
                      <a:ext uri="{FF2B5EF4-FFF2-40B4-BE49-F238E27FC236}">
                        <a16:creationId xmlns:a16="http://schemas.microsoft.com/office/drawing/2014/main" id="{EEA84B33-1A26-41F3-EC59-4A4E5BD3A5E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70">
                    <a:extLst>
                      <a:ext uri="{FF2B5EF4-FFF2-40B4-BE49-F238E27FC236}">
                        <a16:creationId xmlns:a16="http://schemas.microsoft.com/office/drawing/2014/main" id="{C86E072D-5E65-12B4-DA69-F931648E8CB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7" name="مربع نص 66">
                  <a:extLst>
                    <a:ext uri="{FF2B5EF4-FFF2-40B4-BE49-F238E27FC236}">
                      <a16:creationId xmlns:a16="http://schemas.microsoft.com/office/drawing/2014/main" id="{D2D8E14D-8D7A-4A39-E404-C14BA554C2CC}"/>
                    </a:ext>
                  </a:extLst>
                </p:cNvPr>
                <p:cNvSpPr txBox="1"/>
                <p:nvPr/>
              </p:nvSpPr>
              <p:spPr>
                <a:xfrm>
                  <a:off x="2641021" y="1789270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80" name="مجموعة 126">
            <a:extLst>
              <a:ext uri="{FF2B5EF4-FFF2-40B4-BE49-F238E27FC236}">
                <a16:creationId xmlns:a16="http://schemas.microsoft.com/office/drawing/2014/main" id="{1598B0D5-48F0-64E3-4831-45801028999B}"/>
              </a:ext>
            </a:extLst>
          </p:cNvPr>
          <p:cNvGrpSpPr/>
          <p:nvPr/>
        </p:nvGrpSpPr>
        <p:grpSpPr>
          <a:xfrm>
            <a:off x="7524155" y="3640975"/>
            <a:ext cx="714380" cy="471494"/>
            <a:chOff x="1557314" y="1971664"/>
            <a:chExt cx="714380" cy="471494"/>
          </a:xfrm>
        </p:grpSpPr>
        <p:grpSp>
          <p:nvGrpSpPr>
            <p:cNvPr id="81" name="مجموعة 77">
              <a:extLst>
                <a:ext uri="{FF2B5EF4-FFF2-40B4-BE49-F238E27FC236}">
                  <a16:creationId xmlns:a16="http://schemas.microsoft.com/office/drawing/2014/main" id="{2CDED76A-302D-8B45-1F63-1D72B9C92FE0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36478E3A-FA7E-29CE-930F-1D51555F7F4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8B00CFD3-C67E-0FA7-5091-60B2CEB4FB3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رابط مستقيم 84">
                <a:extLst>
                  <a:ext uri="{FF2B5EF4-FFF2-40B4-BE49-F238E27FC236}">
                    <a16:creationId xmlns:a16="http://schemas.microsoft.com/office/drawing/2014/main" id="{F1A73CE4-218D-418F-7A59-25A6DC54AAC3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رابط مستقيم 85">
                <a:extLst>
                  <a:ext uri="{FF2B5EF4-FFF2-40B4-BE49-F238E27FC236}">
                    <a16:creationId xmlns:a16="http://schemas.microsoft.com/office/drawing/2014/main" id="{E5F9E46E-BD64-DD93-259E-AFBFC85698BA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FF4DC8FA-AEE1-77BC-8420-59C2D4397645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5</a:t>
              </a:r>
            </a:p>
          </p:txBody>
        </p:sp>
      </p:grpSp>
      <p:grpSp>
        <p:nvGrpSpPr>
          <p:cNvPr id="89" name="مجموعة 120">
            <a:extLst>
              <a:ext uri="{FF2B5EF4-FFF2-40B4-BE49-F238E27FC236}">
                <a16:creationId xmlns:a16="http://schemas.microsoft.com/office/drawing/2014/main" id="{6A22C6BC-3FB0-9100-6310-69D451AC26BB}"/>
              </a:ext>
            </a:extLst>
          </p:cNvPr>
          <p:cNvGrpSpPr/>
          <p:nvPr/>
        </p:nvGrpSpPr>
        <p:grpSpPr>
          <a:xfrm>
            <a:off x="8245204" y="4390133"/>
            <a:ext cx="1260677" cy="1009256"/>
            <a:chOff x="2584035" y="1757350"/>
            <a:chExt cx="1260677" cy="1009256"/>
          </a:xfrm>
        </p:grpSpPr>
        <p:grpSp>
          <p:nvGrpSpPr>
            <p:cNvPr id="90" name="مجموعة 53">
              <a:extLst>
                <a:ext uri="{FF2B5EF4-FFF2-40B4-BE49-F238E27FC236}">
                  <a16:creationId xmlns:a16="http://schemas.microsoft.com/office/drawing/2014/main" id="{5507C0BC-5777-D54F-411B-A1A9492B977F}"/>
                </a:ext>
              </a:extLst>
            </p:cNvPr>
            <p:cNvGrpSpPr/>
            <p:nvPr/>
          </p:nvGrpSpPr>
          <p:grpSpPr>
            <a:xfrm>
              <a:off x="2584035" y="1757350"/>
              <a:ext cx="1260677" cy="502325"/>
              <a:chOff x="2584035" y="1785926"/>
              <a:chExt cx="1260677" cy="502325"/>
            </a:xfrm>
          </p:grpSpPr>
          <p:sp>
            <p:nvSpPr>
              <p:cNvPr id="101" name="مربع نص 100">
                <a:extLst>
                  <a:ext uri="{FF2B5EF4-FFF2-40B4-BE49-F238E27FC236}">
                    <a16:creationId xmlns:a16="http://schemas.microsoft.com/office/drawing/2014/main" id="{C92C5978-2936-C39C-81C4-C63FCE5504FE}"/>
                  </a:ext>
                </a:extLst>
              </p:cNvPr>
              <p:cNvSpPr txBox="1"/>
              <p:nvPr/>
            </p:nvSpPr>
            <p:spPr>
              <a:xfrm>
                <a:off x="3100376" y="1857360"/>
                <a:ext cx="74433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1 ×</a:t>
                </a:r>
                <a:endParaRPr lang="ar-SA" sz="3200" b="1" spc="-100" baseline="24000" dirty="0"/>
              </a:p>
            </p:txBody>
          </p:sp>
          <p:grpSp>
            <p:nvGrpSpPr>
              <p:cNvPr id="102" name="مجموعة 52">
                <a:extLst>
                  <a:ext uri="{FF2B5EF4-FFF2-40B4-BE49-F238E27FC236}">
                    <a16:creationId xmlns:a16="http://schemas.microsoft.com/office/drawing/2014/main" id="{DA8CEB46-2E0A-A8B9-0BA1-FF1305F5A7AD}"/>
                  </a:ext>
                </a:extLst>
              </p:cNvPr>
              <p:cNvGrpSpPr/>
              <p:nvPr/>
            </p:nvGrpSpPr>
            <p:grpSpPr>
              <a:xfrm>
                <a:off x="2584035" y="1785926"/>
                <a:ext cx="668329" cy="502325"/>
                <a:chOff x="2584035" y="1785926"/>
                <a:chExt cx="668329" cy="502325"/>
              </a:xfrm>
            </p:grpSpPr>
            <p:grpSp>
              <p:nvGrpSpPr>
                <p:cNvPr id="103" name="مجموعة 77">
                  <a:extLst>
                    <a:ext uri="{FF2B5EF4-FFF2-40B4-BE49-F238E27FC236}">
                      <a16:creationId xmlns:a16="http://schemas.microsoft.com/office/drawing/2014/main" id="{DDD252C5-AE88-37C3-6820-532161064F8B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05" name="رابط مستقيم 104">
                    <a:extLst>
                      <a:ext uri="{FF2B5EF4-FFF2-40B4-BE49-F238E27FC236}">
                        <a16:creationId xmlns:a16="http://schemas.microsoft.com/office/drawing/2014/main" id="{CE0FC301-BD5A-E48E-5EA5-6968F6E2626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رابط مستقيم 105">
                    <a:extLst>
                      <a:ext uri="{FF2B5EF4-FFF2-40B4-BE49-F238E27FC236}">
                        <a16:creationId xmlns:a16="http://schemas.microsoft.com/office/drawing/2014/main" id="{C172DEB0-CD75-FA7D-994B-B298B61ABEC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رابط مستقيم 106">
                    <a:extLst>
                      <a:ext uri="{FF2B5EF4-FFF2-40B4-BE49-F238E27FC236}">
                        <a16:creationId xmlns:a16="http://schemas.microsoft.com/office/drawing/2014/main" id="{28520324-9404-AC82-0C96-86D0C6935F6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رابط مستقيم 107">
                    <a:extLst>
                      <a:ext uri="{FF2B5EF4-FFF2-40B4-BE49-F238E27FC236}">
                        <a16:creationId xmlns:a16="http://schemas.microsoft.com/office/drawing/2014/main" id="{2084FD3A-E61C-9869-1817-7DFD1E57D63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4" name="مربع نص 103">
                  <a:extLst>
                    <a:ext uri="{FF2B5EF4-FFF2-40B4-BE49-F238E27FC236}">
                      <a16:creationId xmlns:a16="http://schemas.microsoft.com/office/drawing/2014/main" id="{100D7355-91A4-FE04-504D-97EA40FD74D9}"/>
                    </a:ext>
                  </a:extLst>
                </p:cNvPr>
                <p:cNvSpPr txBox="1"/>
                <p:nvPr/>
              </p:nvSpPr>
              <p:spPr>
                <a:xfrm>
                  <a:off x="2584035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91" name="رابط مستقيم 90">
              <a:extLst>
                <a:ext uri="{FF2B5EF4-FFF2-40B4-BE49-F238E27FC236}">
                  <a16:creationId xmlns:a16="http://schemas.microsoft.com/office/drawing/2014/main" id="{D8BB3333-A1AB-367E-BE60-6AC506CEAB8F}"/>
                </a:ext>
              </a:extLst>
            </p:cNvPr>
            <p:cNvCxnSpPr/>
            <p:nvPr/>
          </p:nvCxnSpPr>
          <p:spPr>
            <a:xfrm rot="10800000">
              <a:off x="2757475" y="2200268"/>
              <a:ext cx="104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مجموعة 55">
              <a:extLst>
                <a:ext uri="{FF2B5EF4-FFF2-40B4-BE49-F238E27FC236}">
                  <a16:creationId xmlns:a16="http://schemas.microsoft.com/office/drawing/2014/main" id="{5F3B2852-E132-0CB0-66A6-F7CA4620B56D}"/>
                </a:ext>
              </a:extLst>
            </p:cNvPr>
            <p:cNvGrpSpPr/>
            <p:nvPr/>
          </p:nvGrpSpPr>
          <p:grpSpPr>
            <a:xfrm>
              <a:off x="2661856" y="2283737"/>
              <a:ext cx="889068" cy="482869"/>
              <a:chOff x="2660476" y="1785926"/>
              <a:chExt cx="889068" cy="482869"/>
            </a:xfrm>
          </p:grpSpPr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E6676FE3-28EF-8B14-4C81-A80592EE821A}"/>
                  </a:ext>
                </a:extLst>
              </p:cNvPr>
              <p:cNvSpPr txBox="1"/>
              <p:nvPr/>
            </p:nvSpPr>
            <p:spPr>
              <a:xfrm>
                <a:off x="3071193" y="1837905"/>
                <a:ext cx="478351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×</a:t>
                </a:r>
                <a:endParaRPr lang="ar-SA" sz="3200" b="1" spc="-100" baseline="24000" dirty="0"/>
              </a:p>
            </p:txBody>
          </p:sp>
          <p:grpSp>
            <p:nvGrpSpPr>
              <p:cNvPr id="94" name="مجموعة 57">
                <a:extLst>
                  <a:ext uri="{FF2B5EF4-FFF2-40B4-BE49-F238E27FC236}">
                    <a16:creationId xmlns:a16="http://schemas.microsoft.com/office/drawing/2014/main" id="{ABE94E59-CAFA-EB8B-BA60-A5DDBC85C91E}"/>
                  </a:ext>
                </a:extLst>
              </p:cNvPr>
              <p:cNvGrpSpPr/>
              <p:nvPr/>
            </p:nvGrpSpPr>
            <p:grpSpPr>
              <a:xfrm>
                <a:off x="2660476" y="1785926"/>
                <a:ext cx="591888" cy="482869"/>
                <a:chOff x="2660476" y="1785926"/>
                <a:chExt cx="591888" cy="482869"/>
              </a:xfrm>
            </p:grpSpPr>
            <p:grpSp>
              <p:nvGrpSpPr>
                <p:cNvPr id="95" name="مجموعة 77">
                  <a:extLst>
                    <a:ext uri="{FF2B5EF4-FFF2-40B4-BE49-F238E27FC236}">
                      <a16:creationId xmlns:a16="http://schemas.microsoft.com/office/drawing/2014/main" id="{5A250694-359B-2588-077A-8943E7B0C346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66918"/>
                  <a:chOff x="6606016" y="428604"/>
                  <a:chExt cx="466314" cy="366918"/>
                </a:xfrm>
              </p:grpSpPr>
              <p:cxnSp>
                <p:nvCxnSpPr>
                  <p:cNvPr id="97" name="رابط مستقيم 96">
                    <a:extLst>
                      <a:ext uri="{FF2B5EF4-FFF2-40B4-BE49-F238E27FC236}">
                        <a16:creationId xmlns:a16="http://schemas.microsoft.com/office/drawing/2014/main" id="{0873001F-0D33-8E37-6317-6286BD6874C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رابط مستقيم 97">
                    <a:extLst>
                      <a:ext uri="{FF2B5EF4-FFF2-40B4-BE49-F238E27FC236}">
                        <a16:creationId xmlns:a16="http://schemas.microsoft.com/office/drawing/2014/main" id="{EB2779A6-D872-26B0-98B1-87C6DB291A9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67744" y="652646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رابط مستقيم 98">
                    <a:extLst>
                      <a:ext uri="{FF2B5EF4-FFF2-40B4-BE49-F238E27FC236}">
                        <a16:creationId xmlns:a16="http://schemas.microsoft.com/office/drawing/2014/main" id="{24DCA61C-C1D1-D76E-B313-8ED855A6FC6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99">
                    <a:extLst>
                      <a:ext uri="{FF2B5EF4-FFF2-40B4-BE49-F238E27FC236}">
                        <a16:creationId xmlns:a16="http://schemas.microsoft.com/office/drawing/2014/main" id="{0F862FE5-C58D-400E-4DE6-BE5682F83DE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6" name="مربع نص 95">
                  <a:extLst>
                    <a:ext uri="{FF2B5EF4-FFF2-40B4-BE49-F238E27FC236}">
                      <a16:creationId xmlns:a16="http://schemas.microsoft.com/office/drawing/2014/main" id="{6547CCCC-4920-5689-842C-134345AAF0C0}"/>
                    </a:ext>
                  </a:extLst>
                </p:cNvPr>
                <p:cNvSpPr txBox="1"/>
                <p:nvPr/>
              </p:nvSpPr>
              <p:spPr>
                <a:xfrm>
                  <a:off x="2660476" y="1837908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109" name="مجموعة 126">
            <a:extLst>
              <a:ext uri="{FF2B5EF4-FFF2-40B4-BE49-F238E27FC236}">
                <a16:creationId xmlns:a16="http://schemas.microsoft.com/office/drawing/2014/main" id="{AA40D1D7-D061-5692-AF4A-44161993D315}"/>
              </a:ext>
            </a:extLst>
          </p:cNvPr>
          <p:cNvGrpSpPr/>
          <p:nvPr/>
        </p:nvGrpSpPr>
        <p:grpSpPr>
          <a:xfrm>
            <a:off x="8902242" y="4931511"/>
            <a:ext cx="714380" cy="471494"/>
            <a:chOff x="1557314" y="1971664"/>
            <a:chExt cx="714380" cy="471494"/>
          </a:xfrm>
        </p:grpSpPr>
        <p:grpSp>
          <p:nvGrpSpPr>
            <p:cNvPr id="110" name="مجموعة 77">
              <a:extLst>
                <a:ext uri="{FF2B5EF4-FFF2-40B4-BE49-F238E27FC236}">
                  <a16:creationId xmlns:a16="http://schemas.microsoft.com/office/drawing/2014/main" id="{FA3A0109-7174-61AD-4B63-F20258B57278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12" name="رابط مستقيم 111">
                <a:extLst>
                  <a:ext uri="{FF2B5EF4-FFF2-40B4-BE49-F238E27FC236}">
                    <a16:creationId xmlns:a16="http://schemas.microsoft.com/office/drawing/2014/main" id="{CF0FF0A3-07ED-79F2-0D98-E6682919A38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رابط مستقيم 112">
                <a:extLst>
                  <a:ext uri="{FF2B5EF4-FFF2-40B4-BE49-F238E27FC236}">
                    <a16:creationId xmlns:a16="http://schemas.microsoft.com/office/drawing/2014/main" id="{EB0D54C3-A048-CDEE-A915-9764EEED6524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113">
                <a:extLst>
                  <a:ext uri="{FF2B5EF4-FFF2-40B4-BE49-F238E27FC236}">
                    <a16:creationId xmlns:a16="http://schemas.microsoft.com/office/drawing/2014/main" id="{94A94884-3F58-7F38-71D1-D2D829096A87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رابط مستقيم 114">
                <a:extLst>
                  <a:ext uri="{FF2B5EF4-FFF2-40B4-BE49-F238E27FC236}">
                    <a16:creationId xmlns:a16="http://schemas.microsoft.com/office/drawing/2014/main" id="{64D6086C-708F-68D2-3D79-7C3171D1DCC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0F95AC26-FC35-D0D3-632B-DA4837EAB6B5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5</a:t>
              </a:r>
            </a:p>
          </p:txBody>
        </p:sp>
      </p:grpSp>
      <p:grpSp>
        <p:nvGrpSpPr>
          <p:cNvPr id="165" name="مجموعة 104">
            <a:extLst>
              <a:ext uri="{FF2B5EF4-FFF2-40B4-BE49-F238E27FC236}">
                <a16:creationId xmlns:a16="http://schemas.microsoft.com/office/drawing/2014/main" id="{7A288AB6-BF3C-7A23-84A0-E8E898E11B1B}"/>
              </a:ext>
            </a:extLst>
          </p:cNvPr>
          <p:cNvGrpSpPr/>
          <p:nvPr/>
        </p:nvGrpSpPr>
        <p:grpSpPr>
          <a:xfrm>
            <a:off x="8122596" y="5354458"/>
            <a:ext cx="2054546" cy="720892"/>
            <a:chOff x="6760723" y="1925459"/>
            <a:chExt cx="2054546" cy="720892"/>
          </a:xfrm>
        </p:grpSpPr>
        <p:grpSp>
          <p:nvGrpSpPr>
            <p:cNvPr id="166" name="مجموعة 87">
              <a:extLst>
                <a:ext uri="{FF2B5EF4-FFF2-40B4-BE49-F238E27FC236}">
                  <a16:creationId xmlns:a16="http://schemas.microsoft.com/office/drawing/2014/main" id="{8C6E9833-6684-9135-A197-D7D57216A3AB}"/>
                </a:ext>
              </a:extLst>
            </p:cNvPr>
            <p:cNvGrpSpPr/>
            <p:nvPr/>
          </p:nvGrpSpPr>
          <p:grpSpPr>
            <a:xfrm>
              <a:off x="7610698" y="1925459"/>
              <a:ext cx="1204571" cy="720892"/>
              <a:chOff x="7610698" y="1925459"/>
              <a:chExt cx="1204571" cy="720892"/>
            </a:xfrm>
          </p:grpSpPr>
          <p:sp>
            <p:nvSpPr>
              <p:cNvPr id="168" name="مربع نص 167">
                <a:extLst>
                  <a:ext uri="{FF2B5EF4-FFF2-40B4-BE49-F238E27FC236}">
                    <a16:creationId xmlns:a16="http://schemas.microsoft.com/office/drawing/2014/main" id="{6332CB34-481F-BBD6-D102-E2E113A27EF5}"/>
                  </a:ext>
                </a:extLst>
              </p:cNvPr>
              <p:cNvSpPr txBox="1"/>
              <p:nvPr/>
            </p:nvSpPr>
            <p:spPr>
              <a:xfrm>
                <a:off x="7610698" y="1925459"/>
                <a:ext cx="70645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69" name="رابط مستقيم 168">
                <a:extLst>
                  <a:ext uri="{FF2B5EF4-FFF2-40B4-BE49-F238E27FC236}">
                    <a16:creationId xmlns:a16="http://schemas.microsoft.com/office/drawing/2014/main" id="{A7E78106-4B79-BFFE-F512-0081FAA079A9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0" name="مجموعة 78">
                <a:extLst>
                  <a:ext uri="{FF2B5EF4-FFF2-40B4-BE49-F238E27FC236}">
                    <a16:creationId xmlns:a16="http://schemas.microsoft.com/office/drawing/2014/main" id="{E94EE9C5-DE7C-48B9-F6AE-D788AAB62C7E}"/>
                  </a:ext>
                </a:extLst>
              </p:cNvPr>
              <p:cNvGrpSpPr/>
              <p:nvPr/>
            </p:nvGrpSpPr>
            <p:grpSpPr>
              <a:xfrm>
                <a:off x="7684849" y="2011187"/>
                <a:ext cx="1130420" cy="635164"/>
                <a:chOff x="3082863" y="1468257"/>
                <a:chExt cx="1130420" cy="635164"/>
              </a:xfrm>
            </p:grpSpPr>
            <p:sp>
              <p:nvSpPr>
                <p:cNvPr id="171" name="مربع نص 170">
                  <a:extLst>
                    <a:ext uri="{FF2B5EF4-FFF2-40B4-BE49-F238E27FC236}">
                      <a16:creationId xmlns:a16="http://schemas.microsoft.com/office/drawing/2014/main" id="{BF2F1042-F8F5-5B18-62B3-FC2A3D9FB43D}"/>
                    </a:ext>
                  </a:extLst>
                </p:cNvPr>
                <p:cNvSpPr txBox="1"/>
                <p:nvPr/>
              </p:nvSpPr>
              <p:spPr>
                <a:xfrm>
                  <a:off x="3082863" y="1672534"/>
                  <a:ext cx="510729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  <p:sp>
              <p:nvSpPr>
                <p:cNvPr id="174" name="مربع نص 173">
                  <a:extLst>
                    <a:ext uri="{FF2B5EF4-FFF2-40B4-BE49-F238E27FC236}">
                      <a16:creationId xmlns:a16="http://schemas.microsoft.com/office/drawing/2014/main" id="{66AD35CD-E56B-4F50-E1C8-A4072C882DEB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167" name="مربع نص 166">
              <a:extLst>
                <a:ext uri="{FF2B5EF4-FFF2-40B4-BE49-F238E27FC236}">
                  <a16:creationId xmlns:a16="http://schemas.microsoft.com/office/drawing/2014/main" id="{EB3C7566-3159-7BCC-F386-A07ADB616034}"/>
                </a:ext>
              </a:extLst>
            </p:cNvPr>
            <p:cNvSpPr txBox="1"/>
            <p:nvPr/>
          </p:nvSpPr>
          <p:spPr>
            <a:xfrm>
              <a:off x="6760723" y="2048268"/>
              <a:ext cx="9721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-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مجموعة 87">
            <a:extLst>
              <a:ext uri="{FF2B5EF4-FFF2-40B4-BE49-F238E27FC236}">
                <a16:creationId xmlns:a16="http://schemas.microsoft.com/office/drawing/2014/main" id="{AA30A03F-0A09-7074-C22C-6B5F1524B934}"/>
              </a:ext>
            </a:extLst>
          </p:cNvPr>
          <p:cNvGrpSpPr/>
          <p:nvPr/>
        </p:nvGrpSpPr>
        <p:grpSpPr>
          <a:xfrm>
            <a:off x="9173609" y="5944602"/>
            <a:ext cx="1204571" cy="720892"/>
            <a:chOff x="7610698" y="1925459"/>
            <a:chExt cx="1204571" cy="720892"/>
          </a:xfrm>
        </p:grpSpPr>
        <p:sp>
          <p:nvSpPr>
            <p:cNvPr id="182" name="مربع نص 181">
              <a:extLst>
                <a:ext uri="{FF2B5EF4-FFF2-40B4-BE49-F238E27FC236}">
                  <a16:creationId xmlns:a16="http://schemas.microsoft.com/office/drawing/2014/main" id="{460428E1-59E5-5A46-355E-5427D490FEF1}"/>
                </a:ext>
              </a:extLst>
            </p:cNvPr>
            <p:cNvSpPr txBox="1"/>
            <p:nvPr/>
          </p:nvSpPr>
          <p:spPr>
            <a:xfrm>
              <a:off x="7610698" y="1925459"/>
              <a:ext cx="70645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3" name="رابط مستقيم 182">
              <a:extLst>
                <a:ext uri="{FF2B5EF4-FFF2-40B4-BE49-F238E27FC236}">
                  <a16:creationId xmlns:a16="http://schemas.microsoft.com/office/drawing/2014/main" id="{7619CADC-4B14-C2F0-9F36-DCFA5D91C949}"/>
                </a:ext>
              </a:extLst>
            </p:cNvPr>
            <p:cNvCxnSpPr/>
            <p:nvPr/>
          </p:nvCxnSpPr>
          <p:spPr>
            <a:xfrm rot="10800000">
              <a:off x="7674214" y="2243130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" name="مجموعة 78">
              <a:extLst>
                <a:ext uri="{FF2B5EF4-FFF2-40B4-BE49-F238E27FC236}">
                  <a16:creationId xmlns:a16="http://schemas.microsoft.com/office/drawing/2014/main" id="{4FB33DA0-4AF5-44B5-6B1D-63736F3BD25C}"/>
                </a:ext>
              </a:extLst>
            </p:cNvPr>
            <p:cNvGrpSpPr/>
            <p:nvPr/>
          </p:nvGrpSpPr>
          <p:grpSpPr>
            <a:xfrm>
              <a:off x="7684849" y="2011187"/>
              <a:ext cx="1130420" cy="635164"/>
              <a:chOff x="3082863" y="1468257"/>
              <a:chExt cx="1130420" cy="635164"/>
            </a:xfrm>
          </p:grpSpPr>
          <p:sp>
            <p:nvSpPr>
              <p:cNvPr id="185" name="مربع نص 184">
                <a:extLst>
                  <a:ext uri="{FF2B5EF4-FFF2-40B4-BE49-F238E27FC236}">
                    <a16:creationId xmlns:a16="http://schemas.microsoft.com/office/drawing/2014/main" id="{64D96E2F-F32C-24B3-573E-6CEDDDFB803B}"/>
                  </a:ext>
                </a:extLst>
              </p:cNvPr>
              <p:cNvSpPr txBox="1"/>
              <p:nvPr/>
            </p:nvSpPr>
            <p:spPr>
              <a:xfrm>
                <a:off x="3082863" y="1672534"/>
                <a:ext cx="51072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5</a:t>
                </a:r>
                <a:endParaRPr lang="ar-SA" sz="3200" b="1" spc="-100" baseline="24000" dirty="0"/>
              </a:p>
            </p:txBody>
          </p:sp>
          <p:sp>
            <p:nvSpPr>
              <p:cNvPr id="186" name="مربع نص 185">
                <a:extLst>
                  <a:ext uri="{FF2B5EF4-FFF2-40B4-BE49-F238E27FC236}">
                    <a16:creationId xmlns:a16="http://schemas.microsoft.com/office/drawing/2014/main" id="{DA28D24E-1159-B98D-7993-29A3952FFC93}"/>
                  </a:ext>
                </a:extLst>
              </p:cNvPr>
              <p:cNvSpPr txBox="1"/>
              <p:nvPr/>
            </p:nvSpPr>
            <p:spPr>
              <a:xfrm>
                <a:off x="3683263" y="1468257"/>
                <a:ext cx="5300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87" name="مجموعة 87">
            <a:extLst>
              <a:ext uri="{FF2B5EF4-FFF2-40B4-BE49-F238E27FC236}">
                <a16:creationId xmlns:a16="http://schemas.microsoft.com/office/drawing/2014/main" id="{30CD1AF3-7050-7DA8-1613-BC7D056D335E}"/>
              </a:ext>
            </a:extLst>
          </p:cNvPr>
          <p:cNvGrpSpPr/>
          <p:nvPr/>
        </p:nvGrpSpPr>
        <p:grpSpPr>
          <a:xfrm>
            <a:off x="7997828" y="5865230"/>
            <a:ext cx="1250393" cy="779258"/>
            <a:chOff x="7564876" y="1867093"/>
            <a:chExt cx="1250393" cy="779258"/>
          </a:xfrm>
        </p:grpSpPr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2FF25B16-1DB2-4847-5F65-547EE55AA284}"/>
                </a:ext>
              </a:extLst>
            </p:cNvPr>
            <p:cNvSpPr txBox="1"/>
            <p:nvPr/>
          </p:nvSpPr>
          <p:spPr>
            <a:xfrm>
              <a:off x="7564876" y="1867093"/>
              <a:ext cx="8981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5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9" name="رابط مستقيم 188">
              <a:extLst>
                <a:ext uri="{FF2B5EF4-FFF2-40B4-BE49-F238E27FC236}">
                  <a16:creationId xmlns:a16="http://schemas.microsoft.com/office/drawing/2014/main" id="{08428561-61C3-5498-C290-DDC2FCCF315B}"/>
                </a:ext>
              </a:extLst>
            </p:cNvPr>
            <p:cNvCxnSpPr/>
            <p:nvPr/>
          </p:nvCxnSpPr>
          <p:spPr>
            <a:xfrm rot="10800000">
              <a:off x="7674214" y="2243130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" name="مجموعة 78">
              <a:extLst>
                <a:ext uri="{FF2B5EF4-FFF2-40B4-BE49-F238E27FC236}">
                  <a16:creationId xmlns:a16="http://schemas.microsoft.com/office/drawing/2014/main" id="{648A09D7-1FBB-D86D-6C08-69A21A953C89}"/>
                </a:ext>
              </a:extLst>
            </p:cNvPr>
            <p:cNvGrpSpPr/>
            <p:nvPr/>
          </p:nvGrpSpPr>
          <p:grpSpPr>
            <a:xfrm>
              <a:off x="7684849" y="2011187"/>
              <a:ext cx="1130420" cy="635164"/>
              <a:chOff x="3082863" y="1468257"/>
              <a:chExt cx="1130420" cy="635164"/>
            </a:xfrm>
          </p:grpSpPr>
          <p:sp>
            <p:nvSpPr>
              <p:cNvPr id="191" name="مربع نص 190">
                <a:extLst>
                  <a:ext uri="{FF2B5EF4-FFF2-40B4-BE49-F238E27FC236}">
                    <a16:creationId xmlns:a16="http://schemas.microsoft.com/office/drawing/2014/main" id="{48356D19-EB03-4A6E-1070-DCBB7A65CCB9}"/>
                  </a:ext>
                </a:extLst>
              </p:cNvPr>
              <p:cNvSpPr txBox="1"/>
              <p:nvPr/>
            </p:nvSpPr>
            <p:spPr>
              <a:xfrm>
                <a:off x="3082863" y="1672534"/>
                <a:ext cx="51072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/>
                  <a:t>5</a:t>
                </a:r>
                <a:endParaRPr lang="ar-SA" sz="3200" b="1" spc="-100" baseline="24000" dirty="0"/>
              </a:p>
            </p:txBody>
          </p:sp>
          <p:sp>
            <p:nvSpPr>
              <p:cNvPr id="192" name="مربع نص 191">
                <a:extLst>
                  <a:ext uri="{FF2B5EF4-FFF2-40B4-BE49-F238E27FC236}">
                    <a16:creationId xmlns:a16="http://schemas.microsoft.com/office/drawing/2014/main" id="{830AFB47-05D3-925A-D267-18B58A0E46D6}"/>
                  </a:ext>
                </a:extLst>
              </p:cNvPr>
              <p:cNvSpPr txBox="1"/>
              <p:nvPr/>
            </p:nvSpPr>
            <p:spPr>
              <a:xfrm>
                <a:off x="3683263" y="1468257"/>
                <a:ext cx="5300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-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93" name="مجموعة 87">
            <a:extLst>
              <a:ext uri="{FF2B5EF4-FFF2-40B4-BE49-F238E27FC236}">
                <a16:creationId xmlns:a16="http://schemas.microsoft.com/office/drawing/2014/main" id="{B70CBA02-F4B1-BDCC-C8EB-7CD8F141F782}"/>
              </a:ext>
            </a:extLst>
          </p:cNvPr>
          <p:cNvGrpSpPr/>
          <p:nvPr/>
        </p:nvGrpSpPr>
        <p:grpSpPr>
          <a:xfrm>
            <a:off x="6883938" y="5958416"/>
            <a:ext cx="1250393" cy="730619"/>
            <a:chOff x="7545420" y="1915732"/>
            <a:chExt cx="1250393" cy="730619"/>
          </a:xfrm>
        </p:grpSpPr>
        <p:sp>
          <p:nvSpPr>
            <p:cNvPr id="194" name="مربع نص 193">
              <a:extLst>
                <a:ext uri="{FF2B5EF4-FFF2-40B4-BE49-F238E27FC236}">
                  <a16:creationId xmlns:a16="http://schemas.microsoft.com/office/drawing/2014/main" id="{0935596B-F830-AF17-4277-D2F25F1EF355}"/>
                </a:ext>
              </a:extLst>
            </p:cNvPr>
            <p:cNvSpPr txBox="1"/>
            <p:nvPr/>
          </p:nvSpPr>
          <p:spPr>
            <a:xfrm>
              <a:off x="7545420" y="1915732"/>
              <a:ext cx="8981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-4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5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95" name="رابط مستقيم 194">
              <a:extLst>
                <a:ext uri="{FF2B5EF4-FFF2-40B4-BE49-F238E27FC236}">
                  <a16:creationId xmlns:a16="http://schemas.microsoft.com/office/drawing/2014/main" id="{BE32F059-B231-FAC9-4BC7-0B68C2E0EAA0}"/>
                </a:ext>
              </a:extLst>
            </p:cNvPr>
            <p:cNvCxnSpPr/>
            <p:nvPr/>
          </p:nvCxnSpPr>
          <p:spPr>
            <a:xfrm rot="10800000">
              <a:off x="7674214" y="2243130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" name="مجموعة 78">
              <a:extLst>
                <a:ext uri="{FF2B5EF4-FFF2-40B4-BE49-F238E27FC236}">
                  <a16:creationId xmlns:a16="http://schemas.microsoft.com/office/drawing/2014/main" id="{ABD12879-5FB2-4630-BA4B-40D6DCC3D836}"/>
                </a:ext>
              </a:extLst>
            </p:cNvPr>
            <p:cNvGrpSpPr/>
            <p:nvPr/>
          </p:nvGrpSpPr>
          <p:grpSpPr>
            <a:xfrm>
              <a:off x="7684849" y="1991732"/>
              <a:ext cx="1110964" cy="654619"/>
              <a:chOff x="3082863" y="1448802"/>
              <a:chExt cx="1110964" cy="654619"/>
            </a:xfrm>
          </p:grpSpPr>
          <p:sp>
            <p:nvSpPr>
              <p:cNvPr id="197" name="مربع نص 196">
                <a:extLst>
                  <a:ext uri="{FF2B5EF4-FFF2-40B4-BE49-F238E27FC236}">
                    <a16:creationId xmlns:a16="http://schemas.microsoft.com/office/drawing/2014/main" id="{3BBE8107-64AD-0FC8-F7E2-BE49C99B6030}"/>
                  </a:ext>
                </a:extLst>
              </p:cNvPr>
              <p:cNvSpPr txBox="1"/>
              <p:nvPr/>
            </p:nvSpPr>
            <p:spPr>
              <a:xfrm>
                <a:off x="3082863" y="1672534"/>
                <a:ext cx="51072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2200" b="1" dirty="0">
                    <a:solidFill>
                      <a:srgbClr val="3333FF"/>
                    </a:solidFill>
                  </a:rPr>
                  <a:t>5</a:t>
                </a:r>
                <a:endParaRPr lang="ar-SA" sz="3200" b="1" spc="-100" baseline="24000" dirty="0">
                  <a:solidFill>
                    <a:srgbClr val="3333FF"/>
                  </a:solidFill>
                </a:endParaRPr>
              </a:p>
            </p:txBody>
          </p:sp>
          <p:sp>
            <p:nvSpPr>
              <p:cNvPr id="198" name="مربع نص 197">
                <a:extLst>
                  <a:ext uri="{FF2B5EF4-FFF2-40B4-BE49-F238E27FC236}">
                    <a16:creationId xmlns:a16="http://schemas.microsoft.com/office/drawing/2014/main" id="{1C5C4CC1-B93C-2C66-FD08-C33DA81F15DC}"/>
                  </a:ext>
                </a:extLst>
              </p:cNvPr>
              <p:cNvSpPr txBox="1"/>
              <p:nvPr/>
            </p:nvSpPr>
            <p:spPr>
              <a:xfrm>
                <a:off x="3663807" y="1448802"/>
                <a:ext cx="53002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=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01" name="مجموعة 104">
            <a:extLst>
              <a:ext uri="{FF2B5EF4-FFF2-40B4-BE49-F238E27FC236}">
                <a16:creationId xmlns:a16="http://schemas.microsoft.com/office/drawing/2014/main" id="{91AA8B94-D3C6-E37D-959D-B1BF5482ECCA}"/>
              </a:ext>
            </a:extLst>
          </p:cNvPr>
          <p:cNvGrpSpPr/>
          <p:nvPr/>
        </p:nvGrpSpPr>
        <p:grpSpPr>
          <a:xfrm>
            <a:off x="3372256" y="2812296"/>
            <a:ext cx="2054546" cy="787392"/>
            <a:chOff x="6760723" y="1925459"/>
            <a:chExt cx="2054546" cy="787392"/>
          </a:xfrm>
        </p:grpSpPr>
        <p:grpSp>
          <p:nvGrpSpPr>
            <p:cNvPr id="202" name="مجموعة 87">
              <a:extLst>
                <a:ext uri="{FF2B5EF4-FFF2-40B4-BE49-F238E27FC236}">
                  <a16:creationId xmlns:a16="http://schemas.microsoft.com/office/drawing/2014/main" id="{B4FD4BD0-3B35-981E-D28E-3BB23F534BCF}"/>
                </a:ext>
              </a:extLst>
            </p:cNvPr>
            <p:cNvGrpSpPr/>
            <p:nvPr/>
          </p:nvGrpSpPr>
          <p:grpSpPr>
            <a:xfrm>
              <a:off x="7610698" y="1925459"/>
              <a:ext cx="1204571" cy="787392"/>
              <a:chOff x="7610698" y="1925459"/>
              <a:chExt cx="1204571" cy="787392"/>
            </a:xfrm>
          </p:grpSpPr>
          <p:sp>
            <p:nvSpPr>
              <p:cNvPr id="204" name="مربع نص 203">
                <a:extLst>
                  <a:ext uri="{FF2B5EF4-FFF2-40B4-BE49-F238E27FC236}">
                    <a16:creationId xmlns:a16="http://schemas.microsoft.com/office/drawing/2014/main" id="{E9B86AB0-1BFB-33F4-01BF-DD2B093F9F9F}"/>
                  </a:ext>
                </a:extLst>
              </p:cNvPr>
              <p:cNvSpPr txBox="1"/>
              <p:nvPr/>
            </p:nvSpPr>
            <p:spPr>
              <a:xfrm>
                <a:off x="7610698" y="1925459"/>
                <a:ext cx="70645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05" name="رابط مستقيم 204">
                <a:extLst>
                  <a:ext uri="{FF2B5EF4-FFF2-40B4-BE49-F238E27FC236}">
                    <a16:creationId xmlns:a16="http://schemas.microsoft.com/office/drawing/2014/main" id="{66D68ADA-6095-6F14-7239-978420FEC5EE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" name="مجموعة 78">
                <a:extLst>
                  <a:ext uri="{FF2B5EF4-FFF2-40B4-BE49-F238E27FC236}">
                    <a16:creationId xmlns:a16="http://schemas.microsoft.com/office/drawing/2014/main" id="{C1665290-97C6-DEDE-F56A-2BB18504E910}"/>
                  </a:ext>
                </a:extLst>
              </p:cNvPr>
              <p:cNvGrpSpPr/>
              <p:nvPr/>
            </p:nvGrpSpPr>
            <p:grpSpPr>
              <a:xfrm>
                <a:off x="7658910" y="2011187"/>
                <a:ext cx="1156359" cy="701664"/>
                <a:chOff x="3056924" y="1468257"/>
                <a:chExt cx="1156359" cy="701664"/>
              </a:xfrm>
            </p:grpSpPr>
            <p:sp>
              <p:nvSpPr>
                <p:cNvPr id="207" name="مربع نص 206">
                  <a:extLst>
                    <a:ext uri="{FF2B5EF4-FFF2-40B4-BE49-F238E27FC236}">
                      <a16:creationId xmlns:a16="http://schemas.microsoft.com/office/drawing/2014/main" id="{54D0356D-CE15-4659-E824-B9B8C33E255B}"/>
                    </a:ext>
                  </a:extLst>
                </p:cNvPr>
                <p:cNvSpPr txBox="1"/>
                <p:nvPr/>
              </p:nvSpPr>
              <p:spPr>
                <a:xfrm>
                  <a:off x="3056924" y="1769811"/>
                  <a:ext cx="672855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n-cs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l-KsorZulfiMath" panose="02010000000000000000" pitchFamily="2" charset="-78"/>
                    </a:rPr>
                    <a:t>[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3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 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l-KsorZulfiMath" panose="02010000000000000000" pitchFamily="2" charset="-78"/>
                    </a:rPr>
                    <a:t>/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 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مربع نص 207">
                  <a:extLst>
                    <a:ext uri="{FF2B5EF4-FFF2-40B4-BE49-F238E27FC236}">
                      <a16:creationId xmlns:a16="http://schemas.microsoft.com/office/drawing/2014/main" id="{7D978678-4DEE-1926-A6FA-5E1B0BFCE9E1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203" name="مربع نص 202">
              <a:extLst>
                <a:ext uri="{FF2B5EF4-FFF2-40B4-BE49-F238E27FC236}">
                  <a16:creationId xmlns:a16="http://schemas.microsoft.com/office/drawing/2014/main" id="{8784257C-3B25-A40B-8B8E-F5B69B47A6A1}"/>
                </a:ext>
              </a:extLst>
            </p:cNvPr>
            <p:cNvSpPr txBox="1"/>
            <p:nvPr/>
          </p:nvSpPr>
          <p:spPr>
            <a:xfrm>
              <a:off x="6760723" y="2048268"/>
              <a:ext cx="9721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+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6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مجموعة 218">
            <a:extLst>
              <a:ext uri="{FF2B5EF4-FFF2-40B4-BE49-F238E27FC236}">
                <a16:creationId xmlns:a16="http://schemas.microsoft.com/office/drawing/2014/main" id="{84887A2F-CA0A-D3A9-3920-F34F990ED0C5}"/>
              </a:ext>
            </a:extLst>
          </p:cNvPr>
          <p:cNvGrpSpPr/>
          <p:nvPr/>
        </p:nvGrpSpPr>
        <p:grpSpPr>
          <a:xfrm>
            <a:off x="3463046" y="3661437"/>
            <a:ext cx="2057790" cy="905895"/>
            <a:chOff x="3463046" y="3661437"/>
            <a:chExt cx="2057790" cy="905895"/>
          </a:xfrm>
        </p:grpSpPr>
        <p:grpSp>
          <p:nvGrpSpPr>
            <p:cNvPr id="209" name="مجموعة 104">
              <a:extLst>
                <a:ext uri="{FF2B5EF4-FFF2-40B4-BE49-F238E27FC236}">
                  <a16:creationId xmlns:a16="http://schemas.microsoft.com/office/drawing/2014/main" id="{90C847C8-773C-36B2-3DF6-5A8595D4DB80}"/>
                </a:ext>
              </a:extLst>
            </p:cNvPr>
            <p:cNvGrpSpPr/>
            <p:nvPr/>
          </p:nvGrpSpPr>
          <p:grpSpPr>
            <a:xfrm>
              <a:off x="3463046" y="3661437"/>
              <a:ext cx="2057790" cy="898046"/>
              <a:chOff x="6786662" y="1834260"/>
              <a:chExt cx="2057790" cy="898046"/>
            </a:xfrm>
          </p:grpSpPr>
          <p:grpSp>
            <p:nvGrpSpPr>
              <p:cNvPr id="210" name="مجموعة 87">
                <a:extLst>
                  <a:ext uri="{FF2B5EF4-FFF2-40B4-BE49-F238E27FC236}">
                    <a16:creationId xmlns:a16="http://schemas.microsoft.com/office/drawing/2014/main" id="{A614586A-D585-1513-16D8-3AED84140153}"/>
                  </a:ext>
                </a:extLst>
              </p:cNvPr>
              <p:cNvGrpSpPr/>
              <p:nvPr/>
            </p:nvGrpSpPr>
            <p:grpSpPr>
              <a:xfrm>
                <a:off x="6918214" y="1906003"/>
                <a:ext cx="1926238" cy="826303"/>
                <a:chOff x="6918214" y="1906003"/>
                <a:chExt cx="1926238" cy="826303"/>
              </a:xfrm>
            </p:grpSpPr>
            <p:sp>
              <p:nvSpPr>
                <p:cNvPr id="212" name="مربع نص 211">
                  <a:extLst>
                    <a:ext uri="{FF2B5EF4-FFF2-40B4-BE49-F238E27FC236}">
                      <a16:creationId xmlns:a16="http://schemas.microsoft.com/office/drawing/2014/main" id="{2A5C31EC-1F87-C480-92B6-A16439819831}"/>
                    </a:ext>
                  </a:extLst>
                </p:cNvPr>
                <p:cNvSpPr txBox="1"/>
                <p:nvPr/>
              </p:nvSpPr>
              <p:spPr>
                <a:xfrm>
                  <a:off x="7669064" y="1906003"/>
                  <a:ext cx="706450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n-cs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l-KsorZulfiMath" panose="02010000000000000000" pitchFamily="2" charset="-78"/>
                    </a:rPr>
                    <a:t>[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2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 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Al-KsorZulfiMath" panose="02010000000000000000" pitchFamily="2" charset="-78"/>
                    </a:rPr>
                    <a:t>/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  <a:cs typeface="Traditional Arabic" panose="02020603050405020304" pitchFamily="18" charset="-78"/>
                    </a:rPr>
                    <a:t> 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13" name="رابط مستقيم 212">
                  <a:extLst>
                    <a:ext uri="{FF2B5EF4-FFF2-40B4-BE49-F238E27FC236}">
                      <a16:creationId xmlns:a16="http://schemas.microsoft.com/office/drawing/2014/main" id="{5D484A54-97DA-D9D7-9A06-34E7B2A648BA}"/>
                    </a:ext>
                  </a:extLst>
                </p:cNvPr>
                <p:cNvCxnSpPr/>
                <p:nvPr/>
              </p:nvCxnSpPr>
              <p:spPr>
                <a:xfrm rot="10800000">
                  <a:off x="6918214" y="2243130"/>
                  <a:ext cx="1440000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4" name="مجموعة 78">
                  <a:extLst>
                    <a:ext uri="{FF2B5EF4-FFF2-40B4-BE49-F238E27FC236}">
                      <a16:creationId xmlns:a16="http://schemas.microsoft.com/office/drawing/2014/main" id="{23BA5830-4688-828E-9BE9-29C6DBD77C3B}"/>
                    </a:ext>
                  </a:extLst>
                </p:cNvPr>
                <p:cNvGrpSpPr/>
                <p:nvPr/>
              </p:nvGrpSpPr>
              <p:grpSpPr>
                <a:xfrm>
                  <a:off x="7765914" y="2020915"/>
                  <a:ext cx="1078538" cy="711391"/>
                  <a:chOff x="3163928" y="1477985"/>
                  <a:chExt cx="1078538" cy="711391"/>
                </a:xfrm>
              </p:grpSpPr>
              <p:sp>
                <p:nvSpPr>
                  <p:cNvPr id="215" name="مربع نص 214">
                    <a:extLst>
                      <a:ext uri="{FF2B5EF4-FFF2-40B4-BE49-F238E27FC236}">
                        <a16:creationId xmlns:a16="http://schemas.microsoft.com/office/drawing/2014/main" id="{72E57FA6-96F3-1509-4599-842011D52141}"/>
                      </a:ext>
                    </a:extLst>
                  </p:cNvPr>
                  <p:cNvSpPr txBox="1"/>
                  <p:nvPr/>
                </p:nvSpPr>
                <p:spPr>
                  <a:xfrm>
                    <a:off x="3163928" y="1789266"/>
                    <a:ext cx="67285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marL="0" marR="0" lvl="0" indent="0" algn="r" defTabSz="914400" rtl="1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raditional Arabic" panose="02020603050405020304" pitchFamily="18" charset="-78"/>
                        <a:ea typeface="Times New Roman" panose="02020603050405020304" pitchFamily="18" charset="0"/>
                        <a:cs typeface="+mn-cs"/>
                      </a:rPr>
                      <a:t> </a:t>
                    </a:r>
                    <a:r>
                      <a: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KsorZulfiMath" panose="02010000000000000000" pitchFamily="2" charset="-78"/>
                      </a:rPr>
                      <a:t>[</a:t>
                    </a:r>
                    <a:r>
                      <a: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 panose="02020603050405020304" pitchFamily="18" charset="0"/>
                        <a:cs typeface="Traditional Arabic" panose="02020603050405020304" pitchFamily="18" charset="-78"/>
                      </a:rPr>
                      <a:t>3</a:t>
                    </a:r>
                    <a:r>
                      <a: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rPr>
                      <a:t>  </a:t>
                    </a:r>
                    <a:r>
                      <a: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l-KsorZulfiMath" panose="02010000000000000000" pitchFamily="2" charset="-78"/>
                      </a:rPr>
                      <a:t>/</a:t>
                    </a:r>
                    <a:r>
                      <a:rPr kumimoji="0" lang="ar-SA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raditional Arabic" panose="02020603050405020304" pitchFamily="18" charset="-78"/>
                      </a:rPr>
                      <a:t> </a:t>
                    </a:r>
                    <a:endParaRPr kumimoji="0" lang="ar-SA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6" name="مربع نص 215">
                    <a:extLst>
                      <a:ext uri="{FF2B5EF4-FFF2-40B4-BE49-F238E27FC236}">
                        <a16:creationId xmlns:a16="http://schemas.microsoft.com/office/drawing/2014/main" id="{CBF7F65C-C3EC-09AF-23D6-475D077EF206}"/>
                      </a:ext>
                    </a:extLst>
                  </p:cNvPr>
                  <p:cNvSpPr txBox="1"/>
                  <p:nvPr/>
                </p:nvSpPr>
                <p:spPr>
                  <a:xfrm>
                    <a:off x="3712446" y="1477985"/>
                    <a:ext cx="530020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ar-SA" sz="2200" b="1" dirty="0"/>
                      <a:t>=</a:t>
                    </a:r>
                    <a:endParaRPr lang="ar-SA" sz="3200" b="1" spc="-100" baseline="24000" dirty="0"/>
                  </a:p>
                </p:txBody>
              </p:sp>
            </p:grpSp>
          </p:grpSp>
          <p:sp>
            <p:nvSpPr>
              <p:cNvPr id="211" name="مربع نص 210">
                <a:extLst>
                  <a:ext uri="{FF2B5EF4-FFF2-40B4-BE49-F238E27FC236}">
                    <a16:creationId xmlns:a16="http://schemas.microsoft.com/office/drawing/2014/main" id="{4CE65BA2-E251-48E4-1C58-A667BF0843D1}"/>
                  </a:ext>
                </a:extLst>
              </p:cNvPr>
              <p:cNvSpPr txBox="1"/>
              <p:nvPr/>
            </p:nvSpPr>
            <p:spPr>
              <a:xfrm>
                <a:off x="6786662" y="1834260"/>
                <a:ext cx="117969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 </a:t>
                </a:r>
                <a:r>
                  <a:rPr kumimoji="0" lang="ar-SA" sz="2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×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3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9562619B-4C49-4A10-6F3A-AED335163E62}"/>
                </a:ext>
              </a:extLst>
            </p:cNvPr>
            <p:cNvSpPr txBox="1"/>
            <p:nvPr/>
          </p:nvSpPr>
          <p:spPr>
            <a:xfrm>
              <a:off x="3479257" y="4105667"/>
              <a:ext cx="117969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×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3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8" name="مربع نص 217">
            <a:extLst>
              <a:ext uri="{FF2B5EF4-FFF2-40B4-BE49-F238E27FC236}">
                <a16:creationId xmlns:a16="http://schemas.microsoft.com/office/drawing/2014/main" id="{C1EC7550-B301-866A-9C0D-D237B0D08E3E}"/>
              </a:ext>
            </a:extLst>
          </p:cNvPr>
          <p:cNvSpPr txBox="1"/>
          <p:nvPr/>
        </p:nvSpPr>
        <p:spPr>
          <a:xfrm>
            <a:off x="2545404" y="3833292"/>
            <a:ext cx="11796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مجموعة 126">
            <a:extLst>
              <a:ext uri="{FF2B5EF4-FFF2-40B4-BE49-F238E27FC236}">
                <a16:creationId xmlns:a16="http://schemas.microsoft.com/office/drawing/2014/main" id="{B1D06E79-42FE-9F7E-D541-6B23DEEC5CD4}"/>
              </a:ext>
            </a:extLst>
          </p:cNvPr>
          <p:cNvGrpSpPr/>
          <p:nvPr/>
        </p:nvGrpSpPr>
        <p:grpSpPr>
          <a:xfrm>
            <a:off x="7501457" y="4610498"/>
            <a:ext cx="714380" cy="471494"/>
            <a:chOff x="1557314" y="1971664"/>
            <a:chExt cx="714380" cy="471494"/>
          </a:xfrm>
        </p:grpSpPr>
        <p:grpSp>
          <p:nvGrpSpPr>
            <p:cNvPr id="9" name="مجموعة 77">
              <a:extLst>
                <a:ext uri="{FF2B5EF4-FFF2-40B4-BE49-F238E27FC236}">
                  <a16:creationId xmlns:a16="http://schemas.microsoft.com/office/drawing/2014/main" id="{360A82C3-42A0-E524-D1DF-7D99FA8DF8FB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2" name="رابط مستقيم 11">
                <a:extLst>
                  <a:ext uri="{FF2B5EF4-FFF2-40B4-BE49-F238E27FC236}">
                    <a16:creationId xmlns:a16="http://schemas.microsoft.com/office/drawing/2014/main" id="{B407BC68-4101-D5DC-9A54-7DCAEEB07E90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رابط مستقيم 32">
                <a:extLst>
                  <a:ext uri="{FF2B5EF4-FFF2-40B4-BE49-F238E27FC236}">
                    <a16:creationId xmlns:a16="http://schemas.microsoft.com/office/drawing/2014/main" id="{6DC59184-0040-EF24-9E3A-5A1ED6D68E5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رابط مستقيم 33">
                <a:extLst>
                  <a:ext uri="{FF2B5EF4-FFF2-40B4-BE49-F238E27FC236}">
                    <a16:creationId xmlns:a16="http://schemas.microsoft.com/office/drawing/2014/main" id="{8C19C832-AE22-F5FF-3423-BABEB59ADA0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رابط مستقيم 34">
                <a:extLst>
                  <a:ext uri="{FF2B5EF4-FFF2-40B4-BE49-F238E27FC236}">
                    <a16:creationId xmlns:a16="http://schemas.microsoft.com/office/drawing/2014/main" id="{50968DBC-0297-3DFD-5427-922A9B63FD1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B5ECE31-5ED7-5B5D-CBD5-7E05F4E2B503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5</a:t>
              </a:r>
            </a:p>
          </p:txBody>
        </p:sp>
      </p:grpSp>
      <p:grpSp>
        <p:nvGrpSpPr>
          <p:cNvPr id="36" name="مجموعة 104">
            <a:extLst>
              <a:ext uri="{FF2B5EF4-FFF2-40B4-BE49-F238E27FC236}">
                <a16:creationId xmlns:a16="http://schemas.microsoft.com/office/drawing/2014/main" id="{5D7BD187-0F50-52C5-AEFE-1B2B97375F8D}"/>
              </a:ext>
            </a:extLst>
          </p:cNvPr>
          <p:cNvGrpSpPr/>
          <p:nvPr/>
        </p:nvGrpSpPr>
        <p:grpSpPr>
          <a:xfrm>
            <a:off x="3286117" y="4634470"/>
            <a:ext cx="2054546" cy="787392"/>
            <a:chOff x="6760723" y="1925459"/>
            <a:chExt cx="2054546" cy="787392"/>
          </a:xfrm>
        </p:grpSpPr>
        <p:grpSp>
          <p:nvGrpSpPr>
            <p:cNvPr id="37" name="مجموعة 87">
              <a:extLst>
                <a:ext uri="{FF2B5EF4-FFF2-40B4-BE49-F238E27FC236}">
                  <a16:creationId xmlns:a16="http://schemas.microsoft.com/office/drawing/2014/main" id="{BABC90E1-89B9-2CB5-1D59-E20C61274CE1}"/>
                </a:ext>
              </a:extLst>
            </p:cNvPr>
            <p:cNvGrpSpPr/>
            <p:nvPr/>
          </p:nvGrpSpPr>
          <p:grpSpPr>
            <a:xfrm>
              <a:off x="7610698" y="1925459"/>
              <a:ext cx="1204571" cy="787392"/>
              <a:chOff x="7610698" y="1925459"/>
              <a:chExt cx="1204571" cy="787392"/>
            </a:xfrm>
          </p:grpSpPr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CCA3CBF2-190D-F1D9-18C7-4C3664D4768A}"/>
                  </a:ext>
                </a:extLst>
              </p:cNvPr>
              <p:cNvSpPr txBox="1"/>
              <p:nvPr/>
            </p:nvSpPr>
            <p:spPr>
              <a:xfrm>
                <a:off x="7610698" y="1925459"/>
                <a:ext cx="70645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رابط مستقيم 39">
                <a:extLst>
                  <a:ext uri="{FF2B5EF4-FFF2-40B4-BE49-F238E27FC236}">
                    <a16:creationId xmlns:a16="http://schemas.microsoft.com/office/drawing/2014/main" id="{13687D20-9739-BA5E-0F0A-746622DAF3F7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مجموعة 78">
                <a:extLst>
                  <a:ext uri="{FF2B5EF4-FFF2-40B4-BE49-F238E27FC236}">
                    <a16:creationId xmlns:a16="http://schemas.microsoft.com/office/drawing/2014/main" id="{512BF823-B270-625B-D0C8-FAA46A6CAAF0}"/>
                  </a:ext>
                </a:extLst>
              </p:cNvPr>
              <p:cNvGrpSpPr/>
              <p:nvPr/>
            </p:nvGrpSpPr>
            <p:grpSpPr>
              <a:xfrm>
                <a:off x="7658911" y="2011187"/>
                <a:ext cx="1156358" cy="701664"/>
                <a:chOff x="3056925" y="1468257"/>
                <a:chExt cx="1156358" cy="701664"/>
              </a:xfrm>
            </p:grpSpPr>
            <p:sp>
              <p:nvSpPr>
                <p:cNvPr id="42" name="مربع نص 41">
                  <a:extLst>
                    <a:ext uri="{FF2B5EF4-FFF2-40B4-BE49-F238E27FC236}">
                      <a16:creationId xmlns:a16="http://schemas.microsoft.com/office/drawing/2014/main" id="{8C65818B-1955-F0A7-9E83-92C39A589834}"/>
                    </a:ext>
                  </a:extLst>
                </p:cNvPr>
                <p:cNvSpPr txBox="1"/>
                <p:nvPr/>
              </p:nvSpPr>
              <p:spPr>
                <a:xfrm>
                  <a:off x="3056925" y="1769811"/>
                  <a:ext cx="50696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j-cs"/>
                    </a:rPr>
                    <a:t>3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j-cs"/>
                  </a:endParaRPr>
                </a:p>
              </p:txBody>
            </p:sp>
            <p:sp>
              <p:nvSpPr>
                <p:cNvPr id="43" name="مربع نص 42">
                  <a:extLst>
                    <a:ext uri="{FF2B5EF4-FFF2-40B4-BE49-F238E27FC236}">
                      <a16:creationId xmlns:a16="http://schemas.microsoft.com/office/drawing/2014/main" id="{2A6AFC2C-0453-AEE3-2B5B-2726C3A1BF4E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1E87D08C-8174-23D1-B385-B1CA4A2A0BEA}"/>
                </a:ext>
              </a:extLst>
            </p:cNvPr>
            <p:cNvSpPr txBox="1"/>
            <p:nvPr/>
          </p:nvSpPr>
          <p:spPr>
            <a:xfrm>
              <a:off x="6760723" y="2048268"/>
              <a:ext cx="97217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+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[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raditional Arabic" panose="02020603050405020304" pitchFamily="18" charset="-78"/>
                </a:rPr>
                <a:t>6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 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Al-KsorZulfiMath" panose="02010000000000000000" pitchFamily="2" charset="-78"/>
                </a:rPr>
                <a:t>/</a:t>
              </a: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rPr>
                <a:t> 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4" name="مجموعة 104">
            <a:extLst>
              <a:ext uri="{FF2B5EF4-FFF2-40B4-BE49-F238E27FC236}">
                <a16:creationId xmlns:a16="http://schemas.microsoft.com/office/drawing/2014/main" id="{E8BDA0AE-C413-DCE7-1F1D-930EA198B002}"/>
              </a:ext>
            </a:extLst>
          </p:cNvPr>
          <p:cNvGrpSpPr/>
          <p:nvPr/>
        </p:nvGrpSpPr>
        <p:grpSpPr>
          <a:xfrm>
            <a:off x="3826565" y="5323583"/>
            <a:ext cx="1547228" cy="787392"/>
            <a:chOff x="7268041" y="1925459"/>
            <a:chExt cx="1547228" cy="787392"/>
          </a:xfrm>
        </p:grpSpPr>
        <p:grpSp>
          <p:nvGrpSpPr>
            <p:cNvPr id="45" name="مجموعة 87">
              <a:extLst>
                <a:ext uri="{FF2B5EF4-FFF2-40B4-BE49-F238E27FC236}">
                  <a16:creationId xmlns:a16="http://schemas.microsoft.com/office/drawing/2014/main" id="{89719775-7E75-B091-960A-B75F2FEFFFEB}"/>
                </a:ext>
              </a:extLst>
            </p:cNvPr>
            <p:cNvGrpSpPr/>
            <p:nvPr/>
          </p:nvGrpSpPr>
          <p:grpSpPr>
            <a:xfrm>
              <a:off x="7610698" y="1925459"/>
              <a:ext cx="1204571" cy="787392"/>
              <a:chOff x="7610698" y="1925459"/>
              <a:chExt cx="1204571" cy="787392"/>
            </a:xfrm>
          </p:grpSpPr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3C292B79-59BB-AB78-4172-E67668E4AA3E}"/>
                  </a:ext>
                </a:extLst>
              </p:cNvPr>
              <p:cNvSpPr txBox="1"/>
              <p:nvPr/>
            </p:nvSpPr>
            <p:spPr>
              <a:xfrm>
                <a:off x="7610698" y="1925459"/>
                <a:ext cx="70645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رابط مستقيم 47">
                <a:extLst>
                  <a:ext uri="{FF2B5EF4-FFF2-40B4-BE49-F238E27FC236}">
                    <a16:creationId xmlns:a16="http://schemas.microsoft.com/office/drawing/2014/main" id="{FF4DB7D5-EF53-6A40-9B82-AC5CE0CA7F3F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مجموعة 78">
                <a:extLst>
                  <a:ext uri="{FF2B5EF4-FFF2-40B4-BE49-F238E27FC236}">
                    <a16:creationId xmlns:a16="http://schemas.microsoft.com/office/drawing/2014/main" id="{5D07FAC9-B6CF-85FC-47B5-8C0E89ADDF38}"/>
                  </a:ext>
                </a:extLst>
              </p:cNvPr>
              <p:cNvGrpSpPr/>
              <p:nvPr/>
            </p:nvGrpSpPr>
            <p:grpSpPr>
              <a:xfrm>
                <a:off x="7658911" y="2011187"/>
                <a:ext cx="1156358" cy="701664"/>
                <a:chOff x="3056925" y="1468257"/>
                <a:chExt cx="1156358" cy="701664"/>
              </a:xfrm>
            </p:grpSpPr>
            <p:sp>
              <p:nvSpPr>
                <p:cNvPr id="50" name="مربع نص 49">
                  <a:extLst>
                    <a:ext uri="{FF2B5EF4-FFF2-40B4-BE49-F238E27FC236}">
                      <a16:creationId xmlns:a16="http://schemas.microsoft.com/office/drawing/2014/main" id="{6F167A32-60E3-0F8A-E5F8-AD34AA38CF5B}"/>
                    </a:ext>
                  </a:extLst>
                </p:cNvPr>
                <p:cNvSpPr txBox="1"/>
                <p:nvPr/>
              </p:nvSpPr>
              <p:spPr>
                <a:xfrm>
                  <a:off x="3056925" y="1769811"/>
                  <a:ext cx="50696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j-cs"/>
                    </a:rPr>
                    <a:t>3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j-cs"/>
                  </a:endParaRPr>
                </a:p>
              </p:txBody>
            </p:sp>
            <p:sp>
              <p:nvSpPr>
                <p:cNvPr id="51" name="مربع نص 50">
                  <a:extLst>
                    <a:ext uri="{FF2B5EF4-FFF2-40B4-BE49-F238E27FC236}">
                      <a16:creationId xmlns:a16="http://schemas.microsoft.com/office/drawing/2014/main" id="{9858BC8D-3C1D-489E-02AC-FDBFA0443358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C41FFFEA-00F3-ADF2-72E9-A27B65BCC0C9}"/>
                </a:ext>
              </a:extLst>
            </p:cNvPr>
            <p:cNvSpPr txBox="1"/>
            <p:nvPr/>
          </p:nvSpPr>
          <p:spPr>
            <a:xfrm>
              <a:off x="7268041" y="2048268"/>
              <a:ext cx="4648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مجموعة 104">
            <a:extLst>
              <a:ext uri="{FF2B5EF4-FFF2-40B4-BE49-F238E27FC236}">
                <a16:creationId xmlns:a16="http://schemas.microsoft.com/office/drawing/2014/main" id="{31159AEC-1652-5D72-1B0F-B7EAFE95903F}"/>
              </a:ext>
            </a:extLst>
          </p:cNvPr>
          <p:cNvGrpSpPr/>
          <p:nvPr/>
        </p:nvGrpSpPr>
        <p:grpSpPr>
          <a:xfrm>
            <a:off x="2657060" y="5287139"/>
            <a:ext cx="1547228" cy="737697"/>
            <a:chOff x="7268041" y="1895641"/>
            <a:chExt cx="1547228" cy="737697"/>
          </a:xfrm>
        </p:grpSpPr>
        <p:grpSp>
          <p:nvGrpSpPr>
            <p:cNvPr id="119" name="مجموعة 87">
              <a:extLst>
                <a:ext uri="{FF2B5EF4-FFF2-40B4-BE49-F238E27FC236}">
                  <a16:creationId xmlns:a16="http://schemas.microsoft.com/office/drawing/2014/main" id="{052D2726-083E-F27E-5540-33125B9E47F5}"/>
                </a:ext>
              </a:extLst>
            </p:cNvPr>
            <p:cNvGrpSpPr/>
            <p:nvPr/>
          </p:nvGrpSpPr>
          <p:grpSpPr>
            <a:xfrm>
              <a:off x="7513207" y="1895641"/>
              <a:ext cx="1302062" cy="737697"/>
              <a:chOff x="7513207" y="1895641"/>
              <a:chExt cx="1302062" cy="737697"/>
            </a:xfrm>
          </p:grpSpPr>
          <p:sp>
            <p:nvSpPr>
              <p:cNvPr id="121" name="مربع نص 120">
                <a:extLst>
                  <a:ext uri="{FF2B5EF4-FFF2-40B4-BE49-F238E27FC236}">
                    <a16:creationId xmlns:a16="http://schemas.microsoft.com/office/drawing/2014/main" id="{D7CE01A5-05D7-6D1C-7924-2467C0632CAF}"/>
                  </a:ext>
                </a:extLst>
              </p:cNvPr>
              <p:cNvSpPr txBox="1"/>
              <p:nvPr/>
            </p:nvSpPr>
            <p:spPr>
              <a:xfrm>
                <a:off x="7513207" y="1895641"/>
                <a:ext cx="91327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ar-SA" sz="2000" b="1" dirty="0"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3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22" name="رابط مستقيم 121">
                <a:extLst>
                  <a:ext uri="{FF2B5EF4-FFF2-40B4-BE49-F238E27FC236}">
                    <a16:creationId xmlns:a16="http://schemas.microsoft.com/office/drawing/2014/main" id="{11A8D13A-A25D-1BF3-B53A-C73682C35629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مجموعة 78">
                <a:extLst>
                  <a:ext uri="{FF2B5EF4-FFF2-40B4-BE49-F238E27FC236}">
                    <a16:creationId xmlns:a16="http://schemas.microsoft.com/office/drawing/2014/main" id="{2C93FD23-01B2-4A6F-DE8D-304B4AD67F7A}"/>
                  </a:ext>
                </a:extLst>
              </p:cNvPr>
              <p:cNvGrpSpPr/>
              <p:nvPr/>
            </p:nvGrpSpPr>
            <p:grpSpPr>
              <a:xfrm>
                <a:off x="7658911" y="2011187"/>
                <a:ext cx="1156358" cy="622151"/>
                <a:chOff x="3056925" y="1468257"/>
                <a:chExt cx="1156358" cy="622151"/>
              </a:xfrm>
            </p:grpSpPr>
            <p:sp>
              <p:nvSpPr>
                <p:cNvPr id="124" name="مربع نص 123">
                  <a:extLst>
                    <a:ext uri="{FF2B5EF4-FFF2-40B4-BE49-F238E27FC236}">
                      <a16:creationId xmlns:a16="http://schemas.microsoft.com/office/drawing/2014/main" id="{304CE608-1BE4-C550-0633-E87072528DC3}"/>
                    </a:ext>
                  </a:extLst>
                </p:cNvPr>
                <p:cNvSpPr txBox="1"/>
                <p:nvPr/>
              </p:nvSpPr>
              <p:spPr>
                <a:xfrm>
                  <a:off x="3056925" y="1690298"/>
                  <a:ext cx="50696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j-cs"/>
                    </a:rPr>
                    <a:t>3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j-cs"/>
                  </a:endParaRPr>
                </a:p>
              </p:txBody>
            </p:sp>
            <p:sp>
              <p:nvSpPr>
                <p:cNvPr id="125" name="مربع نص 124">
                  <a:extLst>
                    <a:ext uri="{FF2B5EF4-FFF2-40B4-BE49-F238E27FC236}">
                      <a16:creationId xmlns:a16="http://schemas.microsoft.com/office/drawing/2014/main" id="{ACA6D569-BA63-FFCF-B2A0-A15E5CE6FCDB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+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120" name="مربع نص 119">
              <a:extLst>
                <a:ext uri="{FF2B5EF4-FFF2-40B4-BE49-F238E27FC236}">
                  <a16:creationId xmlns:a16="http://schemas.microsoft.com/office/drawing/2014/main" id="{6313A36E-903A-2ABC-176D-A70ACE068501}"/>
                </a:ext>
              </a:extLst>
            </p:cNvPr>
            <p:cNvSpPr txBox="1"/>
            <p:nvPr/>
          </p:nvSpPr>
          <p:spPr>
            <a:xfrm>
              <a:off x="7268041" y="2048268"/>
              <a:ext cx="4648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مجموعة 104">
            <a:extLst>
              <a:ext uri="{FF2B5EF4-FFF2-40B4-BE49-F238E27FC236}">
                <a16:creationId xmlns:a16="http://schemas.microsoft.com/office/drawing/2014/main" id="{3464ABDE-B0B5-CBB0-0AF1-139E3FC678AA}"/>
              </a:ext>
            </a:extLst>
          </p:cNvPr>
          <p:cNvGrpSpPr/>
          <p:nvPr/>
        </p:nvGrpSpPr>
        <p:grpSpPr>
          <a:xfrm>
            <a:off x="3962399" y="6120303"/>
            <a:ext cx="1547228" cy="737697"/>
            <a:chOff x="7268041" y="1895641"/>
            <a:chExt cx="1547228" cy="737697"/>
          </a:xfrm>
        </p:grpSpPr>
        <p:grpSp>
          <p:nvGrpSpPr>
            <p:cNvPr id="127" name="مجموعة 87">
              <a:extLst>
                <a:ext uri="{FF2B5EF4-FFF2-40B4-BE49-F238E27FC236}">
                  <a16:creationId xmlns:a16="http://schemas.microsoft.com/office/drawing/2014/main" id="{CAD44535-FDCD-9650-E3DA-56993911DB09}"/>
                </a:ext>
              </a:extLst>
            </p:cNvPr>
            <p:cNvGrpSpPr/>
            <p:nvPr/>
          </p:nvGrpSpPr>
          <p:grpSpPr>
            <a:xfrm>
              <a:off x="7513207" y="1895641"/>
              <a:ext cx="1302062" cy="737697"/>
              <a:chOff x="7513207" y="1895641"/>
              <a:chExt cx="1302062" cy="737697"/>
            </a:xfrm>
          </p:grpSpPr>
          <p:sp>
            <p:nvSpPr>
              <p:cNvPr id="129" name="مربع نص 128">
                <a:extLst>
                  <a:ext uri="{FF2B5EF4-FFF2-40B4-BE49-F238E27FC236}">
                    <a16:creationId xmlns:a16="http://schemas.microsoft.com/office/drawing/2014/main" id="{7C14151A-B9A9-E5CC-0182-A3A2A959BC34}"/>
                  </a:ext>
                </a:extLst>
              </p:cNvPr>
              <p:cNvSpPr txBox="1"/>
              <p:nvPr/>
            </p:nvSpPr>
            <p:spPr>
              <a:xfrm>
                <a:off x="7513207" y="1895641"/>
                <a:ext cx="913271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lang="ar-SA" sz="2000" b="1" dirty="0">
                    <a:solidFill>
                      <a:srgbClr val="3333FF"/>
                    </a:solidFill>
                    <a:latin typeface="Traditional Arabic" panose="02020603050405020304" pitchFamily="18" charset="-78"/>
                    <a:ea typeface="Times New Roman" panose="02020603050405020304" pitchFamily="18" charset="0"/>
                  </a:rPr>
                  <a:t>4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6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30" name="رابط مستقيم 129">
                <a:extLst>
                  <a:ext uri="{FF2B5EF4-FFF2-40B4-BE49-F238E27FC236}">
                    <a16:creationId xmlns:a16="http://schemas.microsoft.com/office/drawing/2014/main" id="{1739191E-720A-BE94-DB51-85AA2E126AFE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1" name="مجموعة 78">
                <a:extLst>
                  <a:ext uri="{FF2B5EF4-FFF2-40B4-BE49-F238E27FC236}">
                    <a16:creationId xmlns:a16="http://schemas.microsoft.com/office/drawing/2014/main" id="{0043309A-69D1-1EF6-D03B-58792151CF42}"/>
                  </a:ext>
                </a:extLst>
              </p:cNvPr>
              <p:cNvGrpSpPr/>
              <p:nvPr/>
            </p:nvGrpSpPr>
            <p:grpSpPr>
              <a:xfrm>
                <a:off x="7658911" y="2011187"/>
                <a:ext cx="1156358" cy="622151"/>
                <a:chOff x="3056925" y="1468257"/>
                <a:chExt cx="1156358" cy="622151"/>
              </a:xfrm>
            </p:grpSpPr>
            <p:sp>
              <p:nvSpPr>
                <p:cNvPr id="132" name="مربع نص 131">
                  <a:extLst>
                    <a:ext uri="{FF2B5EF4-FFF2-40B4-BE49-F238E27FC236}">
                      <a16:creationId xmlns:a16="http://schemas.microsoft.com/office/drawing/2014/main" id="{F0EEE7A3-2129-969C-AFAB-7200B28D83BA}"/>
                    </a:ext>
                  </a:extLst>
                </p:cNvPr>
                <p:cNvSpPr txBox="1"/>
                <p:nvPr/>
              </p:nvSpPr>
              <p:spPr>
                <a:xfrm>
                  <a:off x="3056925" y="1690298"/>
                  <a:ext cx="506966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j-cs"/>
                    </a:rPr>
                    <a:t>3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+mj-cs"/>
                  </a:endParaRPr>
                </a:p>
              </p:txBody>
            </p:sp>
            <p:sp>
              <p:nvSpPr>
                <p:cNvPr id="133" name="مربع نص 132">
                  <a:extLst>
                    <a:ext uri="{FF2B5EF4-FFF2-40B4-BE49-F238E27FC236}">
                      <a16:creationId xmlns:a16="http://schemas.microsoft.com/office/drawing/2014/main" id="{559AD69B-532F-FDF3-EB86-FB835DB6D6A2}"/>
                    </a:ext>
                  </a:extLst>
                </p:cNvPr>
                <p:cNvSpPr txBox="1"/>
                <p:nvPr/>
              </p:nvSpPr>
              <p:spPr>
                <a:xfrm>
                  <a:off x="3683263" y="1468257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09E19CC8-9C8A-B5AB-F7CE-C86BE401320F}"/>
                </a:ext>
              </a:extLst>
            </p:cNvPr>
            <p:cNvSpPr txBox="1"/>
            <p:nvPr/>
          </p:nvSpPr>
          <p:spPr>
            <a:xfrm>
              <a:off x="7268041" y="2048268"/>
              <a:ext cx="464856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088123-FB52-EA61-1CF5-A0BB6C3E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64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D7492C1-C102-6D77-D20B-FB5900DF8759}"/>
              </a:ext>
            </a:extLst>
          </p:cNvPr>
          <p:cNvSpPr txBox="1"/>
          <p:nvPr/>
        </p:nvSpPr>
        <p:spPr>
          <a:xfrm>
            <a:off x="6799633" y="2102425"/>
            <a:ext cx="5007311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( 3 -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 ( 3 )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2 × 3 ×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9 – 6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5 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14 – 6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5157C8-7BE3-E14A-3B3D-CBE4A7EC7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979" y="125751"/>
            <a:ext cx="3755901" cy="4287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B59582-6535-2125-2D9E-CE7D205B0AA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60114" y="740278"/>
            <a:ext cx="2772162" cy="5525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E14EB90-9E32-C036-43D0-9A547FE8999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15764" y="1581373"/>
            <a:ext cx="1607959" cy="42675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A9EF9D-B116-FE8D-531C-C9B6150E4E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32054" y="1545870"/>
            <a:ext cx="1714649" cy="38103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C756236-4242-D62F-C11D-9C12EAF19590}"/>
              </a:ext>
            </a:extLst>
          </p:cNvPr>
          <p:cNvSpPr txBox="1"/>
          <p:nvPr/>
        </p:nvSpPr>
        <p:spPr>
          <a:xfrm>
            <a:off x="690663" y="2099183"/>
            <a:ext cx="5325082" cy="164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=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+ 2 ×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×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(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0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2 + 2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3  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ar-SA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           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5 + 2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6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65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5399A46-73AF-6E87-6FAD-19C27059315B}"/>
              </a:ext>
            </a:extLst>
          </p:cNvPr>
          <p:cNvSpPr txBox="1"/>
          <p:nvPr/>
        </p:nvSpPr>
        <p:spPr>
          <a:xfrm>
            <a:off x="7996136" y="2382639"/>
            <a:ext cx="1904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1595154-676D-D2DD-CFED-AF2B3C81BD3F}"/>
              </a:ext>
            </a:extLst>
          </p:cNvPr>
          <p:cNvSpPr txBox="1"/>
          <p:nvPr/>
        </p:nvSpPr>
        <p:spPr>
          <a:xfrm>
            <a:off x="7062281" y="2982511"/>
            <a:ext cx="2834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(-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22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KsorZulfiMath" panose="0201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A6D57F2-831E-B020-F743-275026D3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22" y="592680"/>
            <a:ext cx="3755901" cy="40927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D44025B-EAB3-8263-D9AA-72D9DD11C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CD8F1C0-CC1B-2A3D-6B4D-C7F0DA390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0630" y="994534"/>
            <a:ext cx="7726164" cy="86113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BA914E23-4EBA-E85F-661D-50F8477D5D94}"/>
              </a:ext>
            </a:extLst>
          </p:cNvPr>
          <p:cNvSpPr txBox="1"/>
          <p:nvPr/>
        </p:nvSpPr>
        <p:spPr>
          <a:xfrm>
            <a:off x="7039584" y="3611566"/>
            <a:ext cx="28348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=  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 + 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14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4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0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KsorZulfiMath" panose="02010000000000000000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325ACB88-1EDC-E581-B9A6-0413F8C98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7840" y="1822416"/>
            <a:ext cx="6436900" cy="58131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F47F6E3-C90C-3F73-2EAB-355A87775AF6}"/>
              </a:ext>
            </a:extLst>
          </p:cNvPr>
          <p:cNvSpPr txBox="1"/>
          <p:nvPr/>
        </p:nvSpPr>
        <p:spPr>
          <a:xfrm>
            <a:off x="3990772" y="4247649"/>
            <a:ext cx="6094378" cy="2002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14400 =  ع</a:t>
            </a:r>
            <a:r>
              <a:rPr lang="ar-SA" sz="18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+ 14400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14400 </a:t>
            </a:r>
            <a:r>
              <a:rPr lang="ar-SA" sz="18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14400 </a:t>
            </a: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ع</a:t>
            </a:r>
            <a:r>
              <a:rPr lang="ar-SA" sz="18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+14400 </a:t>
            </a:r>
            <a:r>
              <a:rPr lang="ar-SA" sz="18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14400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0   =  ع</a:t>
            </a:r>
            <a:r>
              <a:rPr lang="ar-SA" sz="18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800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    ع  =  0                                بأخذ الجذر التربيعي لكلا الطرفين </a:t>
            </a:r>
            <a:endParaRPr lang="en-US" sz="1200" kern="1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022AE-18FE-EE78-36FE-22B3BE27C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6289B0E-ECDF-3E30-F3F8-D4DF07E8BFD6}"/>
              </a:ext>
            </a:extLst>
          </p:cNvPr>
          <p:cNvSpPr txBox="1"/>
          <p:nvPr/>
        </p:nvSpPr>
        <p:spPr>
          <a:xfrm>
            <a:off x="7519482" y="2382639"/>
            <a:ext cx="2380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ع0 =  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</a:t>
            </a:r>
            <a:r>
              <a:rPr lang="ar-S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lang="ar-SA" sz="2400" b="1" dirty="0">
                <a:solidFill>
                  <a:srgbClr val="FF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08E30C4-B6A7-188E-F24C-D7AFABB72959}"/>
              </a:ext>
            </a:extLst>
          </p:cNvPr>
          <p:cNvSpPr txBox="1"/>
          <p:nvPr/>
        </p:nvSpPr>
        <p:spPr>
          <a:xfrm>
            <a:off x="6488349" y="2982511"/>
            <a:ext cx="3408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ع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dirty="0"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 ع – </a:t>
            </a:r>
            <a:r>
              <a:rPr lang="ar-SA" sz="2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8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ل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DBB1EF-3F73-A47C-F1F2-F58CE1F50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222" y="592680"/>
            <a:ext cx="3755901" cy="409270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D60B1A0E-43E0-2250-3F57-C4CDDFB2B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B8D08F4-2272-35C2-DCA4-24F00CF9B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1839" y="1084701"/>
            <a:ext cx="7179013" cy="800151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5227AB4-CC4C-C80D-7DE6-5752BF5B9C14}"/>
              </a:ext>
            </a:extLst>
          </p:cNvPr>
          <p:cNvSpPr txBox="1"/>
          <p:nvPr/>
        </p:nvSpPr>
        <p:spPr>
          <a:xfrm>
            <a:off x="5505856" y="3611566"/>
            <a:ext cx="4368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 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ع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)</a:t>
            </a:r>
            <a:r>
              <a:rPr lang="ar-SA" b="1" kern="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kern="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 ( ع – </a:t>
            </a:r>
            <a:r>
              <a:rPr lang="ar-SA" sz="2400" b="1" dirty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8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dirty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ل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dirty="0">
                <a:solidFill>
                  <a:prstClr val="black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ea typeface="Times New Roman" panose="02020603050405020304" pitchFamily="18" charset="0"/>
                <a:cs typeface="+mj-cs"/>
              </a:rPr>
              <a:t>)</a:t>
            </a:r>
            <a:r>
              <a:rPr lang="ar-SA" b="1" kern="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800" b="1" kern="0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F462CA5-2AD6-D412-3954-4ABADAAC869E}"/>
              </a:ext>
            </a:extLst>
          </p:cNvPr>
          <p:cNvSpPr txBox="1"/>
          <p:nvPr/>
        </p:nvSpPr>
        <p:spPr>
          <a:xfrm>
            <a:off x="3942134" y="4456448"/>
            <a:ext cx="6094378" cy="1574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–  64 ل   =   ع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× ع × 8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( 8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  <a:buNone/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ع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–  64 ل  ≠   ع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16 ع  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+ 64 ل</a:t>
            </a:r>
            <a:r>
              <a:rPr lang="ar-SA" sz="2000" b="1" kern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بما أن المربعات غير متساوية ، إذاً : 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ع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@/-/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64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ل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≠   ع – 8 </a:t>
            </a:r>
            <a:r>
              <a:rPr lang="ar-SA" sz="20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ل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6635BD9-C13E-295F-4AF6-3BDC79A5F91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68319" y="1946812"/>
            <a:ext cx="5578323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9AAB4E9-1AA3-68C1-6EA9-7D729731C5F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37015" y="1170881"/>
            <a:ext cx="7590646" cy="13912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2" name="مجموعة 120">
            <a:extLst>
              <a:ext uri="{FF2B5EF4-FFF2-40B4-BE49-F238E27FC236}">
                <a16:creationId xmlns:a16="http://schemas.microsoft.com/office/drawing/2014/main" id="{82E68B3A-F2E0-1955-27B1-19C4D69E4987}"/>
              </a:ext>
            </a:extLst>
          </p:cNvPr>
          <p:cNvGrpSpPr/>
          <p:nvPr/>
        </p:nvGrpSpPr>
        <p:grpSpPr>
          <a:xfrm>
            <a:off x="5205403" y="2825703"/>
            <a:ext cx="2164405" cy="830593"/>
            <a:chOff x="1828983" y="1901083"/>
            <a:chExt cx="2164405" cy="830593"/>
          </a:xfrm>
        </p:grpSpPr>
        <p:grpSp>
          <p:nvGrpSpPr>
            <p:cNvPr id="4" name="مجموعة 53">
              <a:extLst>
                <a:ext uri="{FF2B5EF4-FFF2-40B4-BE49-F238E27FC236}">
                  <a16:creationId xmlns:a16="http://schemas.microsoft.com/office/drawing/2014/main" id="{E3141E84-E4C2-E20A-313D-C44B235DCD5D}"/>
                </a:ext>
              </a:extLst>
            </p:cNvPr>
            <p:cNvGrpSpPr/>
            <p:nvPr/>
          </p:nvGrpSpPr>
          <p:grpSpPr>
            <a:xfrm>
              <a:off x="2392526" y="1901083"/>
              <a:ext cx="1600862" cy="798013"/>
              <a:chOff x="2392526" y="1929659"/>
              <a:chExt cx="1600862" cy="798013"/>
            </a:xfrm>
          </p:grpSpPr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8F1ABC78-A1B9-A319-1CFD-DD6214A4C02C}"/>
                  </a:ext>
                </a:extLst>
              </p:cNvPr>
              <p:cNvSpPr txBox="1"/>
              <p:nvPr/>
            </p:nvSpPr>
            <p:spPr>
              <a:xfrm>
                <a:off x="3245020" y="2307044"/>
                <a:ext cx="748368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ر  =</a:t>
                </a:r>
              </a:p>
            </p:txBody>
          </p:sp>
          <p:grpSp>
            <p:nvGrpSpPr>
              <p:cNvPr id="17" name="مجموعة 52">
                <a:extLst>
                  <a:ext uri="{FF2B5EF4-FFF2-40B4-BE49-F238E27FC236}">
                    <a16:creationId xmlns:a16="http://schemas.microsoft.com/office/drawing/2014/main" id="{6212610E-91D0-9781-F4A6-2836E231B27C}"/>
                  </a:ext>
                </a:extLst>
              </p:cNvPr>
              <p:cNvGrpSpPr/>
              <p:nvPr/>
            </p:nvGrpSpPr>
            <p:grpSpPr>
              <a:xfrm>
                <a:off x="2392526" y="1929659"/>
                <a:ext cx="994920" cy="701694"/>
                <a:chOff x="2392526" y="1929659"/>
                <a:chExt cx="994920" cy="701694"/>
              </a:xfrm>
            </p:grpSpPr>
            <p:grpSp>
              <p:nvGrpSpPr>
                <p:cNvPr id="18" name="مجموعة 77">
                  <a:extLst>
                    <a:ext uri="{FF2B5EF4-FFF2-40B4-BE49-F238E27FC236}">
                      <a16:creationId xmlns:a16="http://schemas.microsoft.com/office/drawing/2014/main" id="{E8F24167-808B-70D7-2362-7C6EE90CBFBD}"/>
                    </a:ext>
                  </a:extLst>
                </p:cNvPr>
                <p:cNvGrpSpPr/>
                <p:nvPr/>
              </p:nvGrpSpPr>
              <p:grpSpPr>
                <a:xfrm>
                  <a:off x="2544441" y="1983353"/>
                  <a:ext cx="843005" cy="648000"/>
                  <a:chOff x="6364407" y="626031"/>
                  <a:chExt cx="843005" cy="648000"/>
                </a:xfrm>
              </p:grpSpPr>
              <p:cxnSp>
                <p:nvCxnSpPr>
                  <p:cNvPr id="20" name="رابط مستقيم 19">
                    <a:extLst>
                      <a:ext uri="{FF2B5EF4-FFF2-40B4-BE49-F238E27FC236}">
                        <a16:creationId xmlns:a16="http://schemas.microsoft.com/office/drawing/2014/main" id="{B2C6606F-58B7-6F8F-2FE0-31EBC63511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68407" y="626031"/>
                    <a:ext cx="204539" cy="64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رابط مستقيم 20">
                    <a:extLst>
                      <a:ext uri="{FF2B5EF4-FFF2-40B4-BE49-F238E27FC236}">
                        <a16:creationId xmlns:a16="http://schemas.microsoft.com/office/drawing/2014/main" id="{937A1E0D-9549-8A66-0269-D0C396E7477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003489" y="1120900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رابط مستقيم 21">
                    <a:extLst>
                      <a:ext uri="{FF2B5EF4-FFF2-40B4-BE49-F238E27FC236}">
                        <a16:creationId xmlns:a16="http://schemas.microsoft.com/office/drawing/2014/main" id="{92DC9B4F-8DDE-E870-B8D4-B26B3C4F45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6364407" y="626031"/>
                    <a:ext cx="50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رابط مستقيم 22">
                    <a:extLst>
                      <a:ext uri="{FF2B5EF4-FFF2-40B4-BE49-F238E27FC236}">
                        <a16:creationId xmlns:a16="http://schemas.microsoft.com/office/drawing/2014/main" id="{99C2BF30-D1CC-B05D-8A02-AE1EF5C4EF8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156345" y="1032986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مربع نص 18">
                  <a:extLst>
                    <a:ext uri="{FF2B5EF4-FFF2-40B4-BE49-F238E27FC236}">
                      <a16:creationId xmlns:a16="http://schemas.microsoft.com/office/drawing/2014/main" id="{1B94E2C5-35F2-0ADF-963A-FB366313449F}"/>
                    </a:ext>
                  </a:extLst>
                </p:cNvPr>
                <p:cNvSpPr txBox="1"/>
                <p:nvPr/>
              </p:nvSpPr>
              <p:spPr>
                <a:xfrm>
                  <a:off x="2392526" y="1929659"/>
                  <a:ext cx="603115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ع</a:t>
                  </a:r>
                  <a:r>
                    <a:rPr lang="ar-SA" sz="1050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ar-SA" sz="2400" kern="100" baseline="30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058665BE-9E11-CFC1-3AEE-428AA0588225}"/>
                </a:ext>
              </a:extLst>
            </p:cNvPr>
            <p:cNvCxnSpPr/>
            <p:nvPr/>
          </p:nvCxnSpPr>
          <p:spPr>
            <a:xfrm rot="10800000">
              <a:off x="2526853" y="2345741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مجموعة 55">
              <a:extLst>
                <a:ext uri="{FF2B5EF4-FFF2-40B4-BE49-F238E27FC236}">
                  <a16:creationId xmlns:a16="http://schemas.microsoft.com/office/drawing/2014/main" id="{1560884C-65C9-868B-0AA1-4EFFC5120A33}"/>
                </a:ext>
              </a:extLst>
            </p:cNvPr>
            <p:cNvGrpSpPr/>
            <p:nvPr/>
          </p:nvGrpSpPr>
          <p:grpSpPr>
            <a:xfrm>
              <a:off x="1828983" y="2176314"/>
              <a:ext cx="1317626" cy="555362"/>
              <a:chOff x="1827603" y="1678503"/>
              <a:chExt cx="1317626" cy="555362"/>
            </a:xfrm>
          </p:grpSpPr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819C9E28-92E1-3288-35EF-031C8B890A48}"/>
                  </a:ext>
                </a:extLst>
              </p:cNvPr>
              <p:cNvSpPr txBox="1"/>
              <p:nvPr/>
            </p:nvSpPr>
            <p:spPr>
              <a:xfrm>
                <a:off x="1827603" y="1678503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05357ABE-B60C-D2D0-7D41-CCB1E485285D}"/>
                  </a:ext>
                </a:extLst>
              </p:cNvPr>
              <p:cNvSpPr txBox="1"/>
              <p:nvPr/>
            </p:nvSpPr>
            <p:spPr>
              <a:xfrm>
                <a:off x="2613827" y="1802978"/>
                <a:ext cx="53140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ع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24" name="مجموعة 120">
            <a:extLst>
              <a:ext uri="{FF2B5EF4-FFF2-40B4-BE49-F238E27FC236}">
                <a16:creationId xmlns:a16="http://schemas.microsoft.com/office/drawing/2014/main" id="{81F89247-ADBD-0875-0C52-923E977058A5}"/>
              </a:ext>
            </a:extLst>
          </p:cNvPr>
          <p:cNvGrpSpPr/>
          <p:nvPr/>
        </p:nvGrpSpPr>
        <p:grpSpPr>
          <a:xfrm>
            <a:off x="5507182" y="5625545"/>
            <a:ext cx="1693718" cy="963935"/>
            <a:chOff x="1932893" y="1757350"/>
            <a:chExt cx="1693718" cy="963935"/>
          </a:xfrm>
        </p:grpSpPr>
        <p:grpSp>
          <p:nvGrpSpPr>
            <p:cNvPr id="25" name="مجموعة 53">
              <a:extLst>
                <a:ext uri="{FF2B5EF4-FFF2-40B4-BE49-F238E27FC236}">
                  <a16:creationId xmlns:a16="http://schemas.microsoft.com/office/drawing/2014/main" id="{7E5DCD87-C0D9-A0A4-3FC7-715201DD2631}"/>
                </a:ext>
              </a:extLst>
            </p:cNvPr>
            <p:cNvGrpSpPr/>
            <p:nvPr/>
          </p:nvGrpSpPr>
          <p:grpSpPr>
            <a:xfrm>
              <a:off x="2479558" y="1757350"/>
              <a:ext cx="1147053" cy="754709"/>
              <a:chOff x="2479558" y="1785926"/>
              <a:chExt cx="1147053" cy="754709"/>
            </a:xfrm>
          </p:grpSpPr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4F873701-C637-5129-45EC-3A62C57CE717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516673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37" name="مجموعة 52">
                <a:extLst>
                  <a:ext uri="{FF2B5EF4-FFF2-40B4-BE49-F238E27FC236}">
                    <a16:creationId xmlns:a16="http://schemas.microsoft.com/office/drawing/2014/main" id="{C7162693-5760-F813-0525-5343FDB421EE}"/>
                  </a:ext>
                </a:extLst>
              </p:cNvPr>
              <p:cNvGrpSpPr/>
              <p:nvPr/>
            </p:nvGrpSpPr>
            <p:grpSpPr>
              <a:xfrm>
                <a:off x="2479558" y="1785926"/>
                <a:ext cx="772806" cy="500168"/>
                <a:chOff x="2479558" y="1785926"/>
                <a:chExt cx="772806" cy="500168"/>
              </a:xfrm>
            </p:grpSpPr>
            <p:grpSp>
              <p:nvGrpSpPr>
                <p:cNvPr id="38" name="مجموعة 77">
                  <a:extLst>
                    <a:ext uri="{FF2B5EF4-FFF2-40B4-BE49-F238E27FC236}">
                      <a16:creationId xmlns:a16="http://schemas.microsoft.com/office/drawing/2014/main" id="{FB96E406-7C41-F535-6B07-B43D42CB014E}"/>
                    </a:ext>
                  </a:extLst>
                </p:cNvPr>
                <p:cNvGrpSpPr/>
                <p:nvPr/>
              </p:nvGrpSpPr>
              <p:grpSpPr>
                <a:xfrm>
                  <a:off x="2642050" y="1785926"/>
                  <a:ext cx="610314" cy="357190"/>
                  <a:chOff x="6462016" y="428604"/>
                  <a:chExt cx="610314" cy="357190"/>
                </a:xfrm>
              </p:grpSpPr>
              <p:cxnSp>
                <p:nvCxnSpPr>
                  <p:cNvPr id="40" name="رابط مستقيم 39">
                    <a:extLst>
                      <a:ext uri="{FF2B5EF4-FFF2-40B4-BE49-F238E27FC236}">
                        <a16:creationId xmlns:a16="http://schemas.microsoft.com/office/drawing/2014/main" id="{4C2469D7-281B-928E-3C17-88417B5B5A7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رابط مستقيم 40">
                    <a:extLst>
                      <a:ext uri="{FF2B5EF4-FFF2-40B4-BE49-F238E27FC236}">
                        <a16:creationId xmlns:a16="http://schemas.microsoft.com/office/drawing/2014/main" id="{0077AD84-8613-601A-E999-F1A9879D8A2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رابط مستقيم 41">
                    <a:extLst>
                      <a:ext uri="{FF2B5EF4-FFF2-40B4-BE49-F238E27FC236}">
                        <a16:creationId xmlns:a16="http://schemas.microsoft.com/office/drawing/2014/main" id="{F1CD1880-D3A1-69E4-AEF4-004DC4C6FCA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62016" y="428604"/>
                    <a:ext cx="39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رابط مستقيم 42">
                    <a:extLst>
                      <a:ext uri="{FF2B5EF4-FFF2-40B4-BE49-F238E27FC236}">
                        <a16:creationId xmlns:a16="http://schemas.microsoft.com/office/drawing/2014/main" id="{B0143044-D2EE-BE91-BE37-6A6F6437E7D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مربع نص 38">
                  <a:extLst>
                    <a:ext uri="{FF2B5EF4-FFF2-40B4-BE49-F238E27FC236}">
                      <a16:creationId xmlns:a16="http://schemas.microsoft.com/office/drawing/2014/main" id="{C5438391-A0BB-0171-0401-A6B8CCB50945}"/>
                    </a:ext>
                  </a:extLst>
                </p:cNvPr>
                <p:cNvSpPr txBox="1"/>
                <p:nvPr/>
              </p:nvSpPr>
              <p:spPr>
                <a:xfrm>
                  <a:off x="2479558" y="1796345"/>
                  <a:ext cx="712403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270</a:t>
                  </a:r>
                  <a:endPara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26" name="رابط مستقيم 25">
              <a:extLst>
                <a:ext uri="{FF2B5EF4-FFF2-40B4-BE49-F238E27FC236}">
                  <a16:creationId xmlns:a16="http://schemas.microsoft.com/office/drawing/2014/main" id="{F6650D27-369D-7004-369B-534B79CEF979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مجموعة 55">
              <a:extLst>
                <a:ext uri="{FF2B5EF4-FFF2-40B4-BE49-F238E27FC236}">
                  <a16:creationId xmlns:a16="http://schemas.microsoft.com/office/drawing/2014/main" id="{A668847C-7221-DC44-BEAF-01C7EBC0403E}"/>
                </a:ext>
              </a:extLst>
            </p:cNvPr>
            <p:cNvGrpSpPr/>
            <p:nvPr/>
          </p:nvGrpSpPr>
          <p:grpSpPr>
            <a:xfrm>
              <a:off x="1932893" y="2082796"/>
              <a:ext cx="1320851" cy="638489"/>
              <a:chOff x="1931513" y="1584985"/>
              <a:chExt cx="1320851" cy="638489"/>
            </a:xfrm>
          </p:grpSpPr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D7741B88-9391-C433-C3E3-3774699EB26E}"/>
                  </a:ext>
                </a:extLst>
              </p:cNvPr>
              <p:cNvSpPr txBox="1"/>
              <p:nvPr/>
            </p:nvSpPr>
            <p:spPr>
              <a:xfrm>
                <a:off x="1931513" y="1584985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grpSp>
            <p:nvGrpSpPr>
              <p:cNvPr id="29" name="مجموعة 57">
                <a:extLst>
                  <a:ext uri="{FF2B5EF4-FFF2-40B4-BE49-F238E27FC236}">
                    <a16:creationId xmlns:a16="http://schemas.microsoft.com/office/drawing/2014/main" id="{45C8C0D0-B547-1672-CCA3-B7B9331E3BD6}"/>
                  </a:ext>
                </a:extLst>
              </p:cNvPr>
              <p:cNvGrpSpPr/>
              <p:nvPr/>
            </p:nvGrpSpPr>
            <p:grpSpPr>
              <a:xfrm>
                <a:off x="2492622" y="1785926"/>
                <a:ext cx="759742" cy="437548"/>
                <a:chOff x="2492622" y="1785926"/>
                <a:chExt cx="759742" cy="437548"/>
              </a:xfrm>
            </p:grpSpPr>
            <p:grpSp>
              <p:nvGrpSpPr>
                <p:cNvPr id="30" name="مجموعة 77">
                  <a:extLst>
                    <a:ext uri="{FF2B5EF4-FFF2-40B4-BE49-F238E27FC236}">
                      <a16:creationId xmlns:a16="http://schemas.microsoft.com/office/drawing/2014/main" id="{A00F8C5D-7AD7-AA96-3993-47DF4216BE2B}"/>
                    </a:ext>
                  </a:extLst>
                </p:cNvPr>
                <p:cNvGrpSpPr/>
                <p:nvPr/>
              </p:nvGrpSpPr>
              <p:grpSpPr>
                <a:xfrm>
                  <a:off x="2678050" y="1785926"/>
                  <a:ext cx="574314" cy="357190"/>
                  <a:chOff x="6498016" y="428604"/>
                  <a:chExt cx="574314" cy="357190"/>
                </a:xfrm>
              </p:grpSpPr>
              <p:cxnSp>
                <p:nvCxnSpPr>
                  <p:cNvPr id="32" name="رابط مستقيم 31">
                    <a:extLst>
                      <a:ext uri="{FF2B5EF4-FFF2-40B4-BE49-F238E27FC236}">
                        <a16:creationId xmlns:a16="http://schemas.microsoft.com/office/drawing/2014/main" id="{B70C7364-EFFE-6C4E-776D-00F1070991E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رابط مستقيم 32">
                    <a:extLst>
                      <a:ext uri="{FF2B5EF4-FFF2-40B4-BE49-F238E27FC236}">
                        <a16:creationId xmlns:a16="http://schemas.microsoft.com/office/drawing/2014/main" id="{65FDDA22-9BC1-69D8-FCB8-548F1E7F29B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رابط مستقيم 33">
                    <a:extLst>
                      <a:ext uri="{FF2B5EF4-FFF2-40B4-BE49-F238E27FC236}">
                        <a16:creationId xmlns:a16="http://schemas.microsoft.com/office/drawing/2014/main" id="{F503A155-DDD5-BCCC-B693-574B7626E940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98016" y="428604"/>
                    <a:ext cx="360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رابط مستقيم 34">
                    <a:extLst>
                      <a:ext uri="{FF2B5EF4-FFF2-40B4-BE49-F238E27FC236}">
                        <a16:creationId xmlns:a16="http://schemas.microsoft.com/office/drawing/2014/main" id="{A49D71D8-75C9-95A0-6EBF-F4E92C25454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مربع نص 30">
                  <a:extLst>
                    <a:ext uri="{FF2B5EF4-FFF2-40B4-BE49-F238E27FC236}">
                      <a16:creationId xmlns:a16="http://schemas.microsoft.com/office/drawing/2014/main" id="{D7061EE4-F3A1-070F-30EF-0897D51E3005}"/>
                    </a:ext>
                  </a:extLst>
                </p:cNvPr>
                <p:cNvSpPr txBox="1"/>
                <p:nvPr/>
              </p:nvSpPr>
              <p:spPr>
                <a:xfrm>
                  <a:off x="2492622" y="1792587"/>
                  <a:ext cx="714953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225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46" name="مجموعة 120">
            <a:extLst>
              <a:ext uri="{FF2B5EF4-FFF2-40B4-BE49-F238E27FC236}">
                <a16:creationId xmlns:a16="http://schemas.microsoft.com/office/drawing/2014/main" id="{1EB930F6-A9CA-E16E-706D-9B976BD23092}"/>
              </a:ext>
            </a:extLst>
          </p:cNvPr>
          <p:cNvGrpSpPr/>
          <p:nvPr/>
        </p:nvGrpSpPr>
        <p:grpSpPr>
          <a:xfrm>
            <a:off x="5285067" y="3850938"/>
            <a:ext cx="2164405" cy="789425"/>
            <a:chOff x="1828983" y="1942646"/>
            <a:chExt cx="2164405" cy="789425"/>
          </a:xfrm>
        </p:grpSpPr>
        <p:grpSp>
          <p:nvGrpSpPr>
            <p:cNvPr id="47" name="مجموعة 53">
              <a:extLst>
                <a:ext uri="{FF2B5EF4-FFF2-40B4-BE49-F238E27FC236}">
                  <a16:creationId xmlns:a16="http://schemas.microsoft.com/office/drawing/2014/main" id="{090A3A10-DB2E-E67A-02D3-77215B0C10E7}"/>
                </a:ext>
              </a:extLst>
            </p:cNvPr>
            <p:cNvGrpSpPr/>
            <p:nvPr/>
          </p:nvGrpSpPr>
          <p:grpSpPr>
            <a:xfrm>
              <a:off x="2155007" y="1942646"/>
              <a:ext cx="1838381" cy="756450"/>
              <a:chOff x="2155007" y="1971222"/>
              <a:chExt cx="1838381" cy="756450"/>
            </a:xfrm>
          </p:grpSpPr>
          <p:sp>
            <p:nvSpPr>
              <p:cNvPr id="52" name="مربع نص 51">
                <a:extLst>
                  <a:ext uri="{FF2B5EF4-FFF2-40B4-BE49-F238E27FC236}">
                    <a16:creationId xmlns:a16="http://schemas.microsoft.com/office/drawing/2014/main" id="{2C3217CD-F68E-95B3-59AC-55FBCD7E6307}"/>
                  </a:ext>
                </a:extLst>
              </p:cNvPr>
              <p:cNvSpPr txBox="1"/>
              <p:nvPr/>
            </p:nvSpPr>
            <p:spPr>
              <a:xfrm>
                <a:off x="3245020" y="2307044"/>
                <a:ext cx="748368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ر  =</a:t>
                </a:r>
              </a:p>
            </p:txBody>
          </p:sp>
          <p:grpSp>
            <p:nvGrpSpPr>
              <p:cNvPr id="53" name="مجموعة 52">
                <a:extLst>
                  <a:ext uri="{FF2B5EF4-FFF2-40B4-BE49-F238E27FC236}">
                    <a16:creationId xmlns:a16="http://schemas.microsoft.com/office/drawing/2014/main" id="{F630DEDE-33EB-2971-31AD-3928B6173962}"/>
                  </a:ext>
                </a:extLst>
              </p:cNvPr>
              <p:cNvGrpSpPr/>
              <p:nvPr/>
            </p:nvGrpSpPr>
            <p:grpSpPr>
              <a:xfrm>
                <a:off x="2155007" y="1971222"/>
                <a:ext cx="1232439" cy="660131"/>
                <a:chOff x="2155007" y="1971222"/>
                <a:chExt cx="1232439" cy="660131"/>
              </a:xfrm>
            </p:grpSpPr>
            <p:grpSp>
              <p:nvGrpSpPr>
                <p:cNvPr id="54" name="مجموعة 77">
                  <a:extLst>
                    <a:ext uri="{FF2B5EF4-FFF2-40B4-BE49-F238E27FC236}">
                      <a16:creationId xmlns:a16="http://schemas.microsoft.com/office/drawing/2014/main" id="{901BCEFE-F676-9803-D527-FABEC977CD3C}"/>
                    </a:ext>
                  </a:extLst>
                </p:cNvPr>
                <p:cNvGrpSpPr/>
                <p:nvPr/>
              </p:nvGrpSpPr>
              <p:grpSpPr>
                <a:xfrm>
                  <a:off x="2544441" y="1983353"/>
                  <a:ext cx="843005" cy="648000"/>
                  <a:chOff x="6364407" y="626031"/>
                  <a:chExt cx="843005" cy="648000"/>
                </a:xfrm>
              </p:grpSpPr>
              <p:cxnSp>
                <p:nvCxnSpPr>
                  <p:cNvPr id="56" name="رابط مستقيم 55">
                    <a:extLst>
                      <a:ext uri="{FF2B5EF4-FFF2-40B4-BE49-F238E27FC236}">
                        <a16:creationId xmlns:a16="http://schemas.microsoft.com/office/drawing/2014/main" id="{680A0792-54DD-1D52-74FC-7F7DF8D8E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68407" y="626031"/>
                    <a:ext cx="204539" cy="64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رابط مستقيم 56">
                    <a:extLst>
                      <a:ext uri="{FF2B5EF4-FFF2-40B4-BE49-F238E27FC236}">
                        <a16:creationId xmlns:a16="http://schemas.microsoft.com/office/drawing/2014/main" id="{3BDFA0D2-EE6F-34DF-4837-68AD91F9A80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003489" y="1120900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رابط مستقيم 57">
                    <a:extLst>
                      <a:ext uri="{FF2B5EF4-FFF2-40B4-BE49-F238E27FC236}">
                        <a16:creationId xmlns:a16="http://schemas.microsoft.com/office/drawing/2014/main" id="{ECB14F14-56D6-B748-628B-E09CE872EF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6364407" y="626031"/>
                    <a:ext cx="50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>
                    <a:extLst>
                      <a:ext uri="{FF2B5EF4-FFF2-40B4-BE49-F238E27FC236}">
                        <a16:creationId xmlns:a16="http://schemas.microsoft.com/office/drawing/2014/main" id="{3B761944-5003-A37D-CBE1-D5C2A14E19D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156345" y="1032986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" name="مربع نص 54">
                  <a:extLst>
                    <a:ext uri="{FF2B5EF4-FFF2-40B4-BE49-F238E27FC236}">
                      <a16:creationId xmlns:a16="http://schemas.microsoft.com/office/drawing/2014/main" id="{9E27183E-33E4-0AD9-DE58-0349CBB3DE3C}"/>
                    </a:ext>
                  </a:extLst>
                </p:cNvPr>
                <p:cNvSpPr txBox="1"/>
                <p:nvPr/>
              </p:nvSpPr>
              <p:spPr>
                <a:xfrm>
                  <a:off x="2155007" y="1971222"/>
                  <a:ext cx="1017280" cy="42351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0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2700</a:t>
                  </a:r>
                  <a:endParaRPr lang="en-US" sz="20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48" name="رابط مستقيم 47">
              <a:extLst>
                <a:ext uri="{FF2B5EF4-FFF2-40B4-BE49-F238E27FC236}">
                  <a16:creationId xmlns:a16="http://schemas.microsoft.com/office/drawing/2014/main" id="{F37F8E08-659B-1D37-F40A-39147A968330}"/>
                </a:ext>
              </a:extLst>
            </p:cNvPr>
            <p:cNvCxnSpPr/>
            <p:nvPr/>
          </p:nvCxnSpPr>
          <p:spPr>
            <a:xfrm rot="10800000">
              <a:off x="2526853" y="2345741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مجموعة 55">
              <a:extLst>
                <a:ext uri="{FF2B5EF4-FFF2-40B4-BE49-F238E27FC236}">
                  <a16:creationId xmlns:a16="http://schemas.microsoft.com/office/drawing/2014/main" id="{5ED7AA63-C7BD-0EEB-4D34-0D0A4D77EE36}"/>
                </a:ext>
              </a:extLst>
            </p:cNvPr>
            <p:cNvGrpSpPr/>
            <p:nvPr/>
          </p:nvGrpSpPr>
          <p:grpSpPr>
            <a:xfrm>
              <a:off x="1828983" y="2176314"/>
              <a:ext cx="1494272" cy="555757"/>
              <a:chOff x="1827603" y="1678503"/>
              <a:chExt cx="1494272" cy="555757"/>
            </a:xfrm>
          </p:grpSpPr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EB230716-3DAA-5A0E-B45E-B79845360DC7}"/>
                  </a:ext>
                </a:extLst>
              </p:cNvPr>
              <p:cNvSpPr txBox="1"/>
              <p:nvPr/>
            </p:nvSpPr>
            <p:spPr>
              <a:xfrm>
                <a:off x="1827603" y="1678503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B0460D9C-EA69-F31B-38F6-18F96E5254E0}"/>
                  </a:ext>
                </a:extLst>
              </p:cNvPr>
              <p:cNvSpPr txBox="1"/>
              <p:nvPr/>
            </p:nvSpPr>
            <p:spPr>
              <a:xfrm>
                <a:off x="2278318" y="1834150"/>
                <a:ext cx="104355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22500</a:t>
                </a:r>
                <a:endParaRPr lang="ar-SA" sz="2800" b="1" spc="-100" baseline="24000" dirty="0"/>
              </a:p>
            </p:txBody>
          </p:sp>
        </p:grpSp>
      </p:grpSp>
      <p:grpSp>
        <p:nvGrpSpPr>
          <p:cNvPr id="60" name="مجموعة 120">
            <a:extLst>
              <a:ext uri="{FF2B5EF4-FFF2-40B4-BE49-F238E27FC236}">
                <a16:creationId xmlns:a16="http://schemas.microsoft.com/office/drawing/2014/main" id="{10AD0D6C-C642-0B6B-936E-48E634C2B5E5}"/>
              </a:ext>
            </a:extLst>
          </p:cNvPr>
          <p:cNvGrpSpPr/>
          <p:nvPr/>
        </p:nvGrpSpPr>
        <p:grpSpPr>
          <a:xfrm>
            <a:off x="5271213" y="4751483"/>
            <a:ext cx="2164405" cy="789425"/>
            <a:chOff x="1828983" y="1942646"/>
            <a:chExt cx="2164405" cy="789425"/>
          </a:xfrm>
        </p:grpSpPr>
        <p:grpSp>
          <p:nvGrpSpPr>
            <p:cNvPr id="61" name="مجموعة 53">
              <a:extLst>
                <a:ext uri="{FF2B5EF4-FFF2-40B4-BE49-F238E27FC236}">
                  <a16:creationId xmlns:a16="http://schemas.microsoft.com/office/drawing/2014/main" id="{1F144C3F-F273-1A61-5A8B-98FB336489C5}"/>
                </a:ext>
              </a:extLst>
            </p:cNvPr>
            <p:cNvGrpSpPr/>
            <p:nvPr/>
          </p:nvGrpSpPr>
          <p:grpSpPr>
            <a:xfrm>
              <a:off x="2155007" y="1942646"/>
              <a:ext cx="1838381" cy="756450"/>
              <a:chOff x="2155007" y="1971222"/>
              <a:chExt cx="1838381" cy="756450"/>
            </a:xfrm>
          </p:grpSpPr>
          <p:sp>
            <p:nvSpPr>
              <p:cNvPr id="66" name="مربع نص 65">
                <a:extLst>
                  <a:ext uri="{FF2B5EF4-FFF2-40B4-BE49-F238E27FC236}">
                    <a16:creationId xmlns:a16="http://schemas.microsoft.com/office/drawing/2014/main" id="{AF67F673-E783-67AE-C0FF-74B9F4B6CE90}"/>
                  </a:ext>
                </a:extLst>
              </p:cNvPr>
              <p:cNvSpPr txBox="1"/>
              <p:nvPr/>
            </p:nvSpPr>
            <p:spPr>
              <a:xfrm>
                <a:off x="3245020" y="2307044"/>
                <a:ext cx="748368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ر  =</a:t>
                </a:r>
              </a:p>
            </p:txBody>
          </p:sp>
          <p:grpSp>
            <p:nvGrpSpPr>
              <p:cNvPr id="67" name="مجموعة 66">
                <a:extLst>
                  <a:ext uri="{FF2B5EF4-FFF2-40B4-BE49-F238E27FC236}">
                    <a16:creationId xmlns:a16="http://schemas.microsoft.com/office/drawing/2014/main" id="{14EE4D98-616C-4DE6-1D17-26C173A2E7A8}"/>
                  </a:ext>
                </a:extLst>
              </p:cNvPr>
              <p:cNvGrpSpPr/>
              <p:nvPr/>
            </p:nvGrpSpPr>
            <p:grpSpPr>
              <a:xfrm>
                <a:off x="2155007" y="1971222"/>
                <a:ext cx="1232439" cy="660131"/>
                <a:chOff x="2155007" y="1971222"/>
                <a:chExt cx="1232439" cy="660131"/>
              </a:xfrm>
            </p:grpSpPr>
            <p:grpSp>
              <p:nvGrpSpPr>
                <p:cNvPr id="68" name="مجموعة 77">
                  <a:extLst>
                    <a:ext uri="{FF2B5EF4-FFF2-40B4-BE49-F238E27FC236}">
                      <a16:creationId xmlns:a16="http://schemas.microsoft.com/office/drawing/2014/main" id="{F7C4CF12-808A-0CC4-B4D3-927A34964FEE}"/>
                    </a:ext>
                  </a:extLst>
                </p:cNvPr>
                <p:cNvGrpSpPr/>
                <p:nvPr/>
              </p:nvGrpSpPr>
              <p:grpSpPr>
                <a:xfrm>
                  <a:off x="2544441" y="1983353"/>
                  <a:ext cx="843005" cy="648000"/>
                  <a:chOff x="6364407" y="626031"/>
                  <a:chExt cx="843005" cy="648000"/>
                </a:xfrm>
              </p:grpSpPr>
              <p:cxnSp>
                <p:nvCxnSpPr>
                  <p:cNvPr id="70" name="رابط مستقيم 69">
                    <a:extLst>
                      <a:ext uri="{FF2B5EF4-FFF2-40B4-BE49-F238E27FC236}">
                        <a16:creationId xmlns:a16="http://schemas.microsoft.com/office/drawing/2014/main" id="{796E9C87-5A43-06E9-9D6C-4E06318BD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868407" y="626031"/>
                    <a:ext cx="204539" cy="648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70">
                    <a:extLst>
                      <a:ext uri="{FF2B5EF4-FFF2-40B4-BE49-F238E27FC236}">
                        <a16:creationId xmlns:a16="http://schemas.microsoft.com/office/drawing/2014/main" id="{7F41D0B8-FEE4-E3A4-BCA0-6DE63A6A410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7003489" y="1120900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71">
                    <a:extLst>
                      <a:ext uri="{FF2B5EF4-FFF2-40B4-BE49-F238E27FC236}">
                        <a16:creationId xmlns:a16="http://schemas.microsoft.com/office/drawing/2014/main" id="{2CD8E514-E7B6-8B8F-7ED2-8A2538196F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6364407" y="626031"/>
                    <a:ext cx="50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72">
                    <a:extLst>
                      <a:ext uri="{FF2B5EF4-FFF2-40B4-BE49-F238E27FC236}">
                        <a16:creationId xmlns:a16="http://schemas.microsoft.com/office/drawing/2014/main" id="{831C92F1-AAF0-4FF5-FB16-4251FE08F91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156345" y="1032986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630DB0A7-0CA8-C72C-68A7-4F901BF5D0AE}"/>
                    </a:ext>
                  </a:extLst>
                </p:cNvPr>
                <p:cNvSpPr txBox="1"/>
                <p:nvPr/>
              </p:nvSpPr>
              <p:spPr>
                <a:xfrm>
                  <a:off x="2155007" y="1971222"/>
                  <a:ext cx="1017280" cy="42351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0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270</a:t>
                  </a:r>
                  <a:endParaRPr lang="en-US" sz="20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62" name="رابط مستقيم 61">
              <a:extLst>
                <a:ext uri="{FF2B5EF4-FFF2-40B4-BE49-F238E27FC236}">
                  <a16:creationId xmlns:a16="http://schemas.microsoft.com/office/drawing/2014/main" id="{2A3A5D50-9269-C9CB-7591-61B39FA95AFA}"/>
                </a:ext>
              </a:extLst>
            </p:cNvPr>
            <p:cNvCxnSpPr/>
            <p:nvPr/>
          </p:nvCxnSpPr>
          <p:spPr>
            <a:xfrm rot="10800000">
              <a:off x="2526853" y="2345741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مجموعة 55">
              <a:extLst>
                <a:ext uri="{FF2B5EF4-FFF2-40B4-BE49-F238E27FC236}">
                  <a16:creationId xmlns:a16="http://schemas.microsoft.com/office/drawing/2014/main" id="{FDDB138C-0EC2-CB56-F0A6-C64821F0207C}"/>
                </a:ext>
              </a:extLst>
            </p:cNvPr>
            <p:cNvGrpSpPr/>
            <p:nvPr/>
          </p:nvGrpSpPr>
          <p:grpSpPr>
            <a:xfrm>
              <a:off x="1828983" y="2176314"/>
              <a:ext cx="1494272" cy="555757"/>
              <a:chOff x="1827603" y="1678503"/>
              <a:chExt cx="1494272" cy="555757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2575956-F33B-6538-3C91-59FBE89215EE}"/>
                  </a:ext>
                </a:extLst>
              </p:cNvPr>
              <p:cNvSpPr txBox="1"/>
              <p:nvPr/>
            </p:nvSpPr>
            <p:spPr>
              <a:xfrm>
                <a:off x="1827603" y="1678503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B9DC85F-BEF2-57F0-AB4A-E9904E8BB4E7}"/>
                  </a:ext>
                </a:extLst>
              </p:cNvPr>
              <p:cNvSpPr txBox="1"/>
              <p:nvPr/>
            </p:nvSpPr>
            <p:spPr>
              <a:xfrm>
                <a:off x="2278318" y="1834150"/>
                <a:ext cx="104355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b="1" dirty="0"/>
                  <a:t>225</a:t>
                </a:r>
                <a:endParaRPr lang="ar-SA" sz="2800" b="1" spc="-100" baseline="24000" dirty="0"/>
              </a:p>
            </p:txBody>
          </p:sp>
        </p:grpSp>
      </p:grpSp>
      <p:grpSp>
        <p:nvGrpSpPr>
          <p:cNvPr id="9" name="مجموعة 120">
            <a:extLst>
              <a:ext uri="{FF2B5EF4-FFF2-40B4-BE49-F238E27FC236}">
                <a16:creationId xmlns:a16="http://schemas.microsoft.com/office/drawing/2014/main" id="{22380085-0CBC-7B82-C4C8-B8A061C39F7A}"/>
              </a:ext>
            </a:extLst>
          </p:cNvPr>
          <p:cNvGrpSpPr/>
          <p:nvPr/>
        </p:nvGrpSpPr>
        <p:grpSpPr>
          <a:xfrm>
            <a:off x="2410544" y="3414123"/>
            <a:ext cx="1693718" cy="915296"/>
            <a:chOff x="1932893" y="1757350"/>
            <a:chExt cx="1693718" cy="915296"/>
          </a:xfrm>
        </p:grpSpPr>
        <p:grpSp>
          <p:nvGrpSpPr>
            <p:cNvPr id="10" name="مجموعة 53">
              <a:extLst>
                <a:ext uri="{FF2B5EF4-FFF2-40B4-BE49-F238E27FC236}">
                  <a16:creationId xmlns:a16="http://schemas.microsoft.com/office/drawing/2014/main" id="{F38F1180-CC08-1424-974C-B0333F2DAE0F}"/>
                </a:ext>
              </a:extLst>
            </p:cNvPr>
            <p:cNvGrpSpPr/>
            <p:nvPr/>
          </p:nvGrpSpPr>
          <p:grpSpPr>
            <a:xfrm>
              <a:off x="2489286" y="1757350"/>
              <a:ext cx="1137325" cy="754709"/>
              <a:chOff x="2489286" y="1785926"/>
              <a:chExt cx="1137325" cy="754709"/>
            </a:xfrm>
          </p:grpSpPr>
          <p:sp>
            <p:nvSpPr>
              <p:cNvPr id="78" name="مربع نص 77">
                <a:extLst>
                  <a:ext uri="{FF2B5EF4-FFF2-40B4-BE49-F238E27FC236}">
                    <a16:creationId xmlns:a16="http://schemas.microsoft.com/office/drawing/2014/main" id="{78ED83A2-6113-8759-C8A9-9F9A555DAD11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516673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79" name="مجموعة 52">
                <a:extLst>
                  <a:ext uri="{FF2B5EF4-FFF2-40B4-BE49-F238E27FC236}">
                    <a16:creationId xmlns:a16="http://schemas.microsoft.com/office/drawing/2014/main" id="{ACC14E9B-9E1E-442C-1FA0-97E8D619CD55}"/>
                  </a:ext>
                </a:extLst>
              </p:cNvPr>
              <p:cNvGrpSpPr/>
              <p:nvPr/>
            </p:nvGrpSpPr>
            <p:grpSpPr>
              <a:xfrm>
                <a:off x="2489286" y="1785926"/>
                <a:ext cx="982494" cy="500169"/>
                <a:chOff x="2489286" y="1785926"/>
                <a:chExt cx="982494" cy="500169"/>
              </a:xfrm>
            </p:grpSpPr>
            <p:grpSp>
              <p:nvGrpSpPr>
                <p:cNvPr id="80" name="مجموعة 77">
                  <a:extLst>
                    <a:ext uri="{FF2B5EF4-FFF2-40B4-BE49-F238E27FC236}">
                      <a16:creationId xmlns:a16="http://schemas.microsoft.com/office/drawing/2014/main" id="{ADF26664-1315-A0F0-D983-676670062882}"/>
                    </a:ext>
                  </a:extLst>
                </p:cNvPr>
                <p:cNvGrpSpPr/>
                <p:nvPr/>
              </p:nvGrpSpPr>
              <p:grpSpPr>
                <a:xfrm>
                  <a:off x="2642050" y="1785926"/>
                  <a:ext cx="610314" cy="357190"/>
                  <a:chOff x="6462016" y="428604"/>
                  <a:chExt cx="610314" cy="357190"/>
                </a:xfrm>
              </p:grpSpPr>
              <p:cxnSp>
                <p:nvCxnSpPr>
                  <p:cNvPr id="82" name="رابط مستقيم 81">
                    <a:extLst>
                      <a:ext uri="{FF2B5EF4-FFF2-40B4-BE49-F238E27FC236}">
                        <a16:creationId xmlns:a16="http://schemas.microsoft.com/office/drawing/2014/main" id="{5505380E-C2C2-69B9-D029-836D11E4867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رابط مستقيم 82">
                    <a:extLst>
                      <a:ext uri="{FF2B5EF4-FFF2-40B4-BE49-F238E27FC236}">
                        <a16:creationId xmlns:a16="http://schemas.microsoft.com/office/drawing/2014/main" id="{77854FFE-C62E-1B20-3D3C-40931C8E235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رابط مستقيم 83">
                    <a:extLst>
                      <a:ext uri="{FF2B5EF4-FFF2-40B4-BE49-F238E27FC236}">
                        <a16:creationId xmlns:a16="http://schemas.microsoft.com/office/drawing/2014/main" id="{391D6BC6-37F3-20B1-C8AB-F0D47AC9D36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62016" y="428604"/>
                    <a:ext cx="39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رابط مستقيم 84">
                    <a:extLst>
                      <a:ext uri="{FF2B5EF4-FFF2-40B4-BE49-F238E27FC236}">
                        <a16:creationId xmlns:a16="http://schemas.microsoft.com/office/drawing/2014/main" id="{05D28EF5-4220-3059-92C5-97F9B2149BF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مربع نص 80">
                  <a:extLst>
                    <a:ext uri="{FF2B5EF4-FFF2-40B4-BE49-F238E27FC236}">
                      <a16:creationId xmlns:a16="http://schemas.microsoft.com/office/drawing/2014/main" id="{6E720B63-6EDD-3846-019B-BC40FB0933FD}"/>
                    </a:ext>
                  </a:extLst>
                </p:cNvPr>
                <p:cNvSpPr txBox="1"/>
                <p:nvPr/>
              </p:nvSpPr>
              <p:spPr>
                <a:xfrm>
                  <a:off x="2489286" y="1796346"/>
                  <a:ext cx="982494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3 30</a:t>
                  </a:r>
                  <a:endPara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2" name="رابط مستقيم 11">
              <a:extLst>
                <a:ext uri="{FF2B5EF4-FFF2-40B4-BE49-F238E27FC236}">
                  <a16:creationId xmlns:a16="http://schemas.microsoft.com/office/drawing/2014/main" id="{A8DF87DE-09B5-A1D7-D01E-2B5AF40A1153}"/>
                </a:ext>
              </a:extLst>
            </p:cNvPr>
            <p:cNvCxnSpPr/>
            <p:nvPr/>
          </p:nvCxnSpPr>
          <p:spPr>
            <a:xfrm rot="10800000">
              <a:off x="2581459" y="2200268"/>
              <a:ext cx="79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مجموعة 55">
              <a:extLst>
                <a:ext uri="{FF2B5EF4-FFF2-40B4-BE49-F238E27FC236}">
                  <a16:creationId xmlns:a16="http://schemas.microsoft.com/office/drawing/2014/main" id="{749ED9E4-E627-2996-20E3-F1FBDA8B2B46}"/>
                </a:ext>
              </a:extLst>
            </p:cNvPr>
            <p:cNvGrpSpPr/>
            <p:nvPr/>
          </p:nvGrpSpPr>
          <p:grpSpPr>
            <a:xfrm>
              <a:off x="1932893" y="2082796"/>
              <a:ext cx="1528982" cy="589850"/>
              <a:chOff x="1931513" y="1584985"/>
              <a:chExt cx="1528982" cy="589850"/>
            </a:xfrm>
          </p:grpSpPr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5B3FDC18-1588-B059-825F-DAFC166C24B3}"/>
                  </a:ext>
                </a:extLst>
              </p:cNvPr>
              <p:cNvSpPr txBox="1"/>
              <p:nvPr/>
            </p:nvSpPr>
            <p:spPr>
              <a:xfrm>
                <a:off x="1931513" y="1584985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56C27AF3-8D7E-1B99-C99C-32977A5157A4}"/>
                  </a:ext>
                </a:extLst>
              </p:cNvPr>
              <p:cNvSpPr txBox="1"/>
              <p:nvPr/>
            </p:nvSpPr>
            <p:spPr>
              <a:xfrm>
                <a:off x="2585182" y="1743948"/>
                <a:ext cx="87531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3 × 5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86" name="مجموعة 120">
            <a:extLst>
              <a:ext uri="{FF2B5EF4-FFF2-40B4-BE49-F238E27FC236}">
                <a16:creationId xmlns:a16="http://schemas.microsoft.com/office/drawing/2014/main" id="{79491AE2-4626-1C55-3162-BB52ABC4F316}"/>
              </a:ext>
            </a:extLst>
          </p:cNvPr>
          <p:cNvGrpSpPr/>
          <p:nvPr/>
        </p:nvGrpSpPr>
        <p:grpSpPr>
          <a:xfrm>
            <a:off x="2368390" y="4412829"/>
            <a:ext cx="1693718" cy="915296"/>
            <a:chOff x="1932893" y="1757350"/>
            <a:chExt cx="1693718" cy="915296"/>
          </a:xfrm>
        </p:grpSpPr>
        <p:grpSp>
          <p:nvGrpSpPr>
            <p:cNvPr id="87" name="مجموعة 53">
              <a:extLst>
                <a:ext uri="{FF2B5EF4-FFF2-40B4-BE49-F238E27FC236}">
                  <a16:creationId xmlns:a16="http://schemas.microsoft.com/office/drawing/2014/main" id="{63C52609-2460-4773-34E8-341A483318B1}"/>
                </a:ext>
              </a:extLst>
            </p:cNvPr>
            <p:cNvGrpSpPr/>
            <p:nvPr/>
          </p:nvGrpSpPr>
          <p:grpSpPr>
            <a:xfrm>
              <a:off x="2489286" y="1757350"/>
              <a:ext cx="1137325" cy="754709"/>
              <a:chOff x="2489286" y="1785926"/>
              <a:chExt cx="1137325" cy="754709"/>
            </a:xfrm>
          </p:grpSpPr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2B32A458-72C2-0163-1F89-7B60A2F58780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516673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93" name="مجموعة 52">
                <a:extLst>
                  <a:ext uri="{FF2B5EF4-FFF2-40B4-BE49-F238E27FC236}">
                    <a16:creationId xmlns:a16="http://schemas.microsoft.com/office/drawing/2014/main" id="{565FAAAD-A3FE-928A-08A2-FD9677E784B8}"/>
                  </a:ext>
                </a:extLst>
              </p:cNvPr>
              <p:cNvGrpSpPr/>
              <p:nvPr/>
            </p:nvGrpSpPr>
            <p:grpSpPr>
              <a:xfrm>
                <a:off x="2489286" y="1785926"/>
                <a:ext cx="982494" cy="500169"/>
                <a:chOff x="2489286" y="1785926"/>
                <a:chExt cx="982494" cy="500169"/>
              </a:xfrm>
            </p:grpSpPr>
            <p:grpSp>
              <p:nvGrpSpPr>
                <p:cNvPr id="94" name="مجموعة 77">
                  <a:extLst>
                    <a:ext uri="{FF2B5EF4-FFF2-40B4-BE49-F238E27FC236}">
                      <a16:creationId xmlns:a16="http://schemas.microsoft.com/office/drawing/2014/main" id="{62FCEA9F-E5EC-A4F5-C3EE-F947E64D9F60}"/>
                    </a:ext>
                  </a:extLst>
                </p:cNvPr>
                <p:cNvGrpSpPr/>
                <p:nvPr/>
              </p:nvGrpSpPr>
              <p:grpSpPr>
                <a:xfrm>
                  <a:off x="2642050" y="1785926"/>
                  <a:ext cx="610314" cy="357190"/>
                  <a:chOff x="6462016" y="428604"/>
                  <a:chExt cx="610314" cy="357190"/>
                </a:xfrm>
              </p:grpSpPr>
              <p:cxnSp>
                <p:nvCxnSpPr>
                  <p:cNvPr id="96" name="رابط مستقيم 95">
                    <a:extLst>
                      <a:ext uri="{FF2B5EF4-FFF2-40B4-BE49-F238E27FC236}">
                        <a16:creationId xmlns:a16="http://schemas.microsoft.com/office/drawing/2014/main" id="{2306F103-A4D5-8287-7DBD-182876C07EE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رابط مستقيم 96">
                    <a:extLst>
                      <a:ext uri="{FF2B5EF4-FFF2-40B4-BE49-F238E27FC236}">
                        <a16:creationId xmlns:a16="http://schemas.microsoft.com/office/drawing/2014/main" id="{D019B63E-AF15-4A92-0CBC-8E5B9FA7346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رابط مستقيم 97">
                    <a:extLst>
                      <a:ext uri="{FF2B5EF4-FFF2-40B4-BE49-F238E27FC236}">
                        <a16:creationId xmlns:a16="http://schemas.microsoft.com/office/drawing/2014/main" id="{8150B848-7DED-CB05-3418-39EB49C3A1DE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62016" y="428604"/>
                    <a:ext cx="39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رابط مستقيم 98">
                    <a:extLst>
                      <a:ext uri="{FF2B5EF4-FFF2-40B4-BE49-F238E27FC236}">
                        <a16:creationId xmlns:a16="http://schemas.microsoft.com/office/drawing/2014/main" id="{FB2472D0-2CF1-C998-1C0A-9CB8E001F0F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" name="مربع نص 94">
                  <a:extLst>
                    <a:ext uri="{FF2B5EF4-FFF2-40B4-BE49-F238E27FC236}">
                      <a16:creationId xmlns:a16="http://schemas.microsoft.com/office/drawing/2014/main" id="{7F76F695-BBAC-998B-25FE-F8F9084638C2}"/>
                    </a:ext>
                  </a:extLst>
                </p:cNvPr>
                <p:cNvSpPr txBox="1"/>
                <p:nvPr/>
              </p:nvSpPr>
              <p:spPr>
                <a:xfrm>
                  <a:off x="2489286" y="1796346"/>
                  <a:ext cx="982494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3 30</a:t>
                  </a:r>
                  <a:endPara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88" name="رابط مستقيم 87">
              <a:extLst>
                <a:ext uri="{FF2B5EF4-FFF2-40B4-BE49-F238E27FC236}">
                  <a16:creationId xmlns:a16="http://schemas.microsoft.com/office/drawing/2014/main" id="{983295EC-5424-E887-B0C5-B0BB16767DA6}"/>
                </a:ext>
              </a:extLst>
            </p:cNvPr>
            <p:cNvCxnSpPr/>
            <p:nvPr/>
          </p:nvCxnSpPr>
          <p:spPr>
            <a:xfrm rot="10800000">
              <a:off x="2581459" y="2200268"/>
              <a:ext cx="79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مجموعة 55">
              <a:extLst>
                <a:ext uri="{FF2B5EF4-FFF2-40B4-BE49-F238E27FC236}">
                  <a16:creationId xmlns:a16="http://schemas.microsoft.com/office/drawing/2014/main" id="{12217762-739E-3F46-ACE3-32EBA2FC5633}"/>
                </a:ext>
              </a:extLst>
            </p:cNvPr>
            <p:cNvGrpSpPr/>
            <p:nvPr/>
          </p:nvGrpSpPr>
          <p:grpSpPr>
            <a:xfrm>
              <a:off x="1932893" y="2082796"/>
              <a:ext cx="1528982" cy="589850"/>
              <a:chOff x="1931513" y="1584985"/>
              <a:chExt cx="1528982" cy="589850"/>
            </a:xfrm>
          </p:grpSpPr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23C8DAC6-E7A9-0990-4722-4423FFBEC75E}"/>
                  </a:ext>
                </a:extLst>
              </p:cNvPr>
              <p:cNvSpPr txBox="1"/>
              <p:nvPr/>
            </p:nvSpPr>
            <p:spPr>
              <a:xfrm>
                <a:off x="1931513" y="1584985"/>
                <a:ext cx="622569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- 1</a:t>
                </a:r>
              </a:p>
            </p:txBody>
          </p:sp>
          <p:sp>
            <p:nvSpPr>
              <p:cNvPr id="91" name="مربع نص 90">
                <a:extLst>
                  <a:ext uri="{FF2B5EF4-FFF2-40B4-BE49-F238E27FC236}">
                    <a16:creationId xmlns:a16="http://schemas.microsoft.com/office/drawing/2014/main" id="{8855895B-731A-E7CF-2194-921C74091441}"/>
                  </a:ext>
                </a:extLst>
              </p:cNvPr>
              <p:cNvSpPr txBox="1"/>
              <p:nvPr/>
            </p:nvSpPr>
            <p:spPr>
              <a:xfrm>
                <a:off x="2585182" y="1743948"/>
                <a:ext cx="87531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15</a:t>
                </a:r>
                <a:endParaRPr lang="ar-SA" sz="3200" b="1" spc="-100" baseline="24000" dirty="0"/>
              </a:p>
            </p:txBody>
          </p:sp>
        </p:grpSp>
      </p:grpSp>
      <p:grpSp>
        <p:nvGrpSpPr>
          <p:cNvPr id="100" name="مجموعة 120">
            <a:extLst>
              <a:ext uri="{FF2B5EF4-FFF2-40B4-BE49-F238E27FC236}">
                <a16:creationId xmlns:a16="http://schemas.microsoft.com/office/drawing/2014/main" id="{7325C8B6-D329-11DB-EF4D-21AAD96717B0}"/>
              </a:ext>
            </a:extLst>
          </p:cNvPr>
          <p:cNvGrpSpPr/>
          <p:nvPr/>
        </p:nvGrpSpPr>
        <p:grpSpPr>
          <a:xfrm>
            <a:off x="2655651" y="5362897"/>
            <a:ext cx="1403215" cy="876385"/>
            <a:chOff x="2223396" y="1757350"/>
            <a:chExt cx="1403215" cy="876385"/>
          </a:xfrm>
        </p:grpSpPr>
        <p:grpSp>
          <p:nvGrpSpPr>
            <p:cNvPr id="101" name="مجموعة 53">
              <a:extLst>
                <a:ext uri="{FF2B5EF4-FFF2-40B4-BE49-F238E27FC236}">
                  <a16:creationId xmlns:a16="http://schemas.microsoft.com/office/drawing/2014/main" id="{028FD5A3-B594-B78B-6A7C-87256D24149A}"/>
                </a:ext>
              </a:extLst>
            </p:cNvPr>
            <p:cNvGrpSpPr/>
            <p:nvPr/>
          </p:nvGrpSpPr>
          <p:grpSpPr>
            <a:xfrm>
              <a:off x="2489286" y="1757350"/>
              <a:ext cx="1137325" cy="754709"/>
              <a:chOff x="2489286" y="1785926"/>
              <a:chExt cx="1137325" cy="754709"/>
            </a:xfrm>
          </p:grpSpPr>
          <p:sp>
            <p:nvSpPr>
              <p:cNvPr id="106" name="مربع نص 105">
                <a:extLst>
                  <a:ext uri="{FF2B5EF4-FFF2-40B4-BE49-F238E27FC236}">
                    <a16:creationId xmlns:a16="http://schemas.microsoft.com/office/drawing/2014/main" id="{B02FA54E-4172-E9F1-E20F-93EE95A9DA50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516673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107" name="مجموعة 52">
                <a:extLst>
                  <a:ext uri="{FF2B5EF4-FFF2-40B4-BE49-F238E27FC236}">
                    <a16:creationId xmlns:a16="http://schemas.microsoft.com/office/drawing/2014/main" id="{08862638-5F3A-AA4B-8A8E-351CF25DE666}"/>
                  </a:ext>
                </a:extLst>
              </p:cNvPr>
              <p:cNvGrpSpPr/>
              <p:nvPr/>
            </p:nvGrpSpPr>
            <p:grpSpPr>
              <a:xfrm>
                <a:off x="2489286" y="1785926"/>
                <a:ext cx="982494" cy="500169"/>
                <a:chOff x="2489286" y="1785926"/>
                <a:chExt cx="982494" cy="500169"/>
              </a:xfrm>
            </p:grpSpPr>
            <p:grpSp>
              <p:nvGrpSpPr>
                <p:cNvPr id="108" name="مجموعة 77">
                  <a:extLst>
                    <a:ext uri="{FF2B5EF4-FFF2-40B4-BE49-F238E27FC236}">
                      <a16:creationId xmlns:a16="http://schemas.microsoft.com/office/drawing/2014/main" id="{EB1D0249-970C-725E-106B-4E3D1F6C1A0D}"/>
                    </a:ext>
                  </a:extLst>
                </p:cNvPr>
                <p:cNvGrpSpPr/>
                <p:nvPr/>
              </p:nvGrpSpPr>
              <p:grpSpPr>
                <a:xfrm>
                  <a:off x="2642050" y="1785926"/>
                  <a:ext cx="610314" cy="357190"/>
                  <a:chOff x="6462016" y="428604"/>
                  <a:chExt cx="610314" cy="357190"/>
                </a:xfrm>
              </p:grpSpPr>
              <p:cxnSp>
                <p:nvCxnSpPr>
                  <p:cNvPr id="110" name="رابط مستقيم 109">
                    <a:extLst>
                      <a:ext uri="{FF2B5EF4-FFF2-40B4-BE49-F238E27FC236}">
                        <a16:creationId xmlns:a16="http://schemas.microsoft.com/office/drawing/2014/main" id="{B079C8AE-EEAE-45B5-014A-C1ED4116EFA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رابط مستقيم 110">
                    <a:extLst>
                      <a:ext uri="{FF2B5EF4-FFF2-40B4-BE49-F238E27FC236}">
                        <a16:creationId xmlns:a16="http://schemas.microsoft.com/office/drawing/2014/main" id="{5917886F-A9F5-60FE-94F0-BD1D4111B1BF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رابط مستقيم 111">
                    <a:extLst>
                      <a:ext uri="{FF2B5EF4-FFF2-40B4-BE49-F238E27FC236}">
                        <a16:creationId xmlns:a16="http://schemas.microsoft.com/office/drawing/2014/main" id="{72A9878F-DBCE-1277-FED3-26F1685C365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62016" y="428604"/>
                    <a:ext cx="39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رابط مستقيم 112">
                    <a:extLst>
                      <a:ext uri="{FF2B5EF4-FFF2-40B4-BE49-F238E27FC236}">
                        <a16:creationId xmlns:a16="http://schemas.microsoft.com/office/drawing/2014/main" id="{56DCBAD0-6670-928E-8652-E8A81CD2B25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9" name="مربع نص 108">
                  <a:extLst>
                    <a:ext uri="{FF2B5EF4-FFF2-40B4-BE49-F238E27FC236}">
                      <a16:creationId xmlns:a16="http://schemas.microsoft.com/office/drawing/2014/main" id="{7D67EE3C-EB4C-8DB5-4554-0982FC9EE5CA}"/>
                    </a:ext>
                  </a:extLst>
                </p:cNvPr>
                <p:cNvSpPr txBox="1"/>
                <p:nvPr/>
              </p:nvSpPr>
              <p:spPr>
                <a:xfrm>
                  <a:off x="2489286" y="1796346"/>
                  <a:ext cx="982494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30</a:t>
                  </a:r>
                  <a:endPara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02" name="رابط مستقيم 101">
              <a:extLst>
                <a:ext uri="{FF2B5EF4-FFF2-40B4-BE49-F238E27FC236}">
                  <a16:creationId xmlns:a16="http://schemas.microsoft.com/office/drawing/2014/main" id="{FC2F1C45-DED1-199C-5D79-A10A14EDC011}"/>
                </a:ext>
              </a:extLst>
            </p:cNvPr>
            <p:cNvCxnSpPr/>
            <p:nvPr/>
          </p:nvCxnSpPr>
          <p:spPr>
            <a:xfrm rot="10800000">
              <a:off x="2581459" y="2200268"/>
              <a:ext cx="79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مجموعة 55">
              <a:extLst>
                <a:ext uri="{FF2B5EF4-FFF2-40B4-BE49-F238E27FC236}">
                  <a16:creationId xmlns:a16="http://schemas.microsoft.com/office/drawing/2014/main" id="{BFA180BF-74D9-8A7D-109F-BC955285E48B}"/>
                </a:ext>
              </a:extLst>
            </p:cNvPr>
            <p:cNvGrpSpPr/>
            <p:nvPr/>
          </p:nvGrpSpPr>
          <p:grpSpPr>
            <a:xfrm>
              <a:off x="2223396" y="2082796"/>
              <a:ext cx="1150930" cy="550939"/>
              <a:chOff x="2222016" y="1584985"/>
              <a:chExt cx="1150930" cy="550939"/>
            </a:xfrm>
          </p:grpSpPr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AE9A5915-7A2E-E4E1-E6C2-87985CD7E4C0}"/>
                  </a:ext>
                </a:extLst>
              </p:cNvPr>
              <p:cNvSpPr txBox="1"/>
              <p:nvPr/>
            </p:nvSpPr>
            <p:spPr>
              <a:xfrm>
                <a:off x="2222016" y="1584985"/>
                <a:ext cx="341794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</a:t>
                </a:r>
              </a:p>
            </p:txBody>
          </p:sp>
          <p:sp>
            <p:nvSpPr>
              <p:cNvPr id="105" name="مربع نص 104">
                <a:extLst>
                  <a:ext uri="{FF2B5EF4-FFF2-40B4-BE49-F238E27FC236}">
                    <a16:creationId xmlns:a16="http://schemas.microsoft.com/office/drawing/2014/main" id="{AF425239-AEF5-E975-3A4E-9089A8961873}"/>
                  </a:ext>
                </a:extLst>
              </p:cNvPr>
              <p:cNvSpPr txBox="1"/>
              <p:nvPr/>
            </p:nvSpPr>
            <p:spPr>
              <a:xfrm>
                <a:off x="2497633" y="1705037"/>
                <a:ext cx="875313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5</a:t>
                </a:r>
                <a:endParaRPr lang="ar-SA" sz="3200" b="1" spc="-100" baseline="24000" dirty="0"/>
              </a:p>
            </p:txBody>
          </p:sp>
        </p:grpSp>
      </p:grpSp>
      <p:cxnSp>
        <p:nvCxnSpPr>
          <p:cNvPr id="114" name="رابط مستقيم 113">
            <a:extLst>
              <a:ext uri="{FF2B5EF4-FFF2-40B4-BE49-F238E27FC236}">
                <a16:creationId xmlns:a16="http://schemas.microsoft.com/office/drawing/2014/main" id="{D9C8D10D-114A-2FD3-9782-DAA8E2332917}"/>
              </a:ext>
            </a:extLst>
          </p:cNvPr>
          <p:cNvCxnSpPr/>
          <p:nvPr/>
        </p:nvCxnSpPr>
        <p:spPr>
          <a:xfrm rot="10800000">
            <a:off x="2134062" y="5812300"/>
            <a:ext cx="540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A192DEEC-634B-FBA6-1F33-A00029E058EB}"/>
              </a:ext>
            </a:extLst>
          </p:cNvPr>
          <p:cNvSpPr txBox="1"/>
          <p:nvPr/>
        </p:nvSpPr>
        <p:spPr>
          <a:xfrm>
            <a:off x="2114143" y="5419289"/>
            <a:ext cx="57069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5</a:t>
            </a:r>
            <a:endParaRPr lang="ar-SA" sz="3200" b="1" spc="-100" baseline="24000" dirty="0"/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4B145608-75D0-1FB9-A49A-5A9DDA0D92E5}"/>
              </a:ext>
            </a:extLst>
          </p:cNvPr>
          <p:cNvSpPr txBox="1"/>
          <p:nvPr/>
        </p:nvSpPr>
        <p:spPr>
          <a:xfrm>
            <a:off x="2114145" y="5808395"/>
            <a:ext cx="5706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5</a:t>
            </a:r>
            <a:endParaRPr lang="ar-SA" sz="3200" b="1" spc="-100" baseline="24000" dirty="0"/>
          </a:p>
        </p:txBody>
      </p:sp>
      <p:sp>
        <p:nvSpPr>
          <p:cNvPr id="117" name="مربع نص 116">
            <a:extLst>
              <a:ext uri="{FF2B5EF4-FFF2-40B4-BE49-F238E27FC236}">
                <a16:creationId xmlns:a16="http://schemas.microsoft.com/office/drawing/2014/main" id="{E067C985-8054-F0C0-7166-A74586D4B751}"/>
              </a:ext>
            </a:extLst>
          </p:cNvPr>
          <p:cNvSpPr txBox="1"/>
          <p:nvPr/>
        </p:nvSpPr>
        <p:spPr>
          <a:xfrm>
            <a:off x="2568102" y="6187774"/>
            <a:ext cx="154976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= </a:t>
            </a:r>
            <a:r>
              <a:rPr lang="ar-SA" sz="2200" b="1" dirty="0">
                <a:highlight>
                  <a:srgbClr val="FFFF00"/>
                </a:highlight>
              </a:rPr>
              <a:t>0,095</a:t>
            </a:r>
            <a:endParaRPr lang="ar-SA" sz="3200" b="1" spc="-100" baseline="24000" dirty="0">
              <a:highlight>
                <a:srgbClr val="FFFF00"/>
              </a:highlight>
            </a:endParaRPr>
          </a:p>
        </p:txBody>
      </p:sp>
      <p:grpSp>
        <p:nvGrpSpPr>
          <p:cNvPr id="118" name="مجموعة 120">
            <a:extLst>
              <a:ext uri="{FF2B5EF4-FFF2-40B4-BE49-F238E27FC236}">
                <a16:creationId xmlns:a16="http://schemas.microsoft.com/office/drawing/2014/main" id="{102FF224-BAB3-3E43-C53C-0541DB2610E6}"/>
              </a:ext>
            </a:extLst>
          </p:cNvPr>
          <p:cNvGrpSpPr/>
          <p:nvPr/>
        </p:nvGrpSpPr>
        <p:grpSpPr>
          <a:xfrm>
            <a:off x="559209" y="5398564"/>
            <a:ext cx="1473061" cy="910210"/>
            <a:chOff x="2153550" y="1757350"/>
            <a:chExt cx="1473061" cy="910210"/>
          </a:xfrm>
        </p:grpSpPr>
        <p:grpSp>
          <p:nvGrpSpPr>
            <p:cNvPr id="119" name="مجموعة 53">
              <a:extLst>
                <a:ext uri="{FF2B5EF4-FFF2-40B4-BE49-F238E27FC236}">
                  <a16:creationId xmlns:a16="http://schemas.microsoft.com/office/drawing/2014/main" id="{82597B58-9B64-CEDE-E61A-7A3F7FD52950}"/>
                </a:ext>
              </a:extLst>
            </p:cNvPr>
            <p:cNvGrpSpPr/>
            <p:nvPr/>
          </p:nvGrpSpPr>
          <p:grpSpPr>
            <a:xfrm>
              <a:off x="2611544" y="1757350"/>
              <a:ext cx="1015067" cy="754709"/>
              <a:chOff x="2611544" y="1785926"/>
              <a:chExt cx="1015067" cy="754709"/>
            </a:xfrm>
          </p:grpSpPr>
          <p:sp>
            <p:nvSpPr>
              <p:cNvPr id="124" name="مربع نص 123">
                <a:extLst>
                  <a:ext uri="{FF2B5EF4-FFF2-40B4-BE49-F238E27FC236}">
                    <a16:creationId xmlns:a16="http://schemas.microsoft.com/office/drawing/2014/main" id="{542F99EE-D264-D70E-C68D-F620A13DB93C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516673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125" name="مجموعة 52">
                <a:extLst>
                  <a:ext uri="{FF2B5EF4-FFF2-40B4-BE49-F238E27FC236}">
                    <a16:creationId xmlns:a16="http://schemas.microsoft.com/office/drawing/2014/main" id="{EE1AE1A0-90FE-8855-BDAB-0B468C10C44D}"/>
                  </a:ext>
                </a:extLst>
              </p:cNvPr>
              <p:cNvGrpSpPr/>
              <p:nvPr/>
            </p:nvGrpSpPr>
            <p:grpSpPr>
              <a:xfrm>
                <a:off x="2611544" y="1785926"/>
                <a:ext cx="950437" cy="512770"/>
                <a:chOff x="2611544" y="1785926"/>
                <a:chExt cx="950437" cy="512770"/>
              </a:xfrm>
            </p:grpSpPr>
            <p:grpSp>
              <p:nvGrpSpPr>
                <p:cNvPr id="126" name="مجموعة 77">
                  <a:extLst>
                    <a:ext uri="{FF2B5EF4-FFF2-40B4-BE49-F238E27FC236}">
                      <a16:creationId xmlns:a16="http://schemas.microsoft.com/office/drawing/2014/main" id="{556F01E8-CE34-CF8D-F090-3E57D50344DF}"/>
                    </a:ext>
                  </a:extLst>
                </p:cNvPr>
                <p:cNvGrpSpPr/>
                <p:nvPr/>
              </p:nvGrpSpPr>
              <p:grpSpPr>
                <a:xfrm>
                  <a:off x="2642050" y="1785926"/>
                  <a:ext cx="610314" cy="357190"/>
                  <a:chOff x="6462016" y="428604"/>
                  <a:chExt cx="610314" cy="357190"/>
                </a:xfrm>
              </p:grpSpPr>
              <p:cxnSp>
                <p:nvCxnSpPr>
                  <p:cNvPr id="128" name="رابط مستقيم 127">
                    <a:extLst>
                      <a:ext uri="{FF2B5EF4-FFF2-40B4-BE49-F238E27FC236}">
                        <a16:creationId xmlns:a16="http://schemas.microsoft.com/office/drawing/2014/main" id="{BA88C1A1-244A-9864-A33C-BB487DD9675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128">
                    <a:extLst>
                      <a:ext uri="{FF2B5EF4-FFF2-40B4-BE49-F238E27FC236}">
                        <a16:creationId xmlns:a16="http://schemas.microsoft.com/office/drawing/2014/main" id="{F04763A4-6B95-5AA4-1635-D796B83F2979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رابط مستقيم 129">
                    <a:extLst>
                      <a:ext uri="{FF2B5EF4-FFF2-40B4-BE49-F238E27FC236}">
                        <a16:creationId xmlns:a16="http://schemas.microsoft.com/office/drawing/2014/main" id="{1CF5BB2B-88F0-9540-C940-8229F4CCD71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462016" y="428604"/>
                    <a:ext cx="396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رابط مستقيم 130">
                    <a:extLst>
                      <a:ext uri="{FF2B5EF4-FFF2-40B4-BE49-F238E27FC236}">
                        <a16:creationId xmlns:a16="http://schemas.microsoft.com/office/drawing/2014/main" id="{C341C01F-B43F-F8CB-12CC-93FF6373590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7" name="مربع نص 126">
                  <a:extLst>
                    <a:ext uri="{FF2B5EF4-FFF2-40B4-BE49-F238E27FC236}">
                      <a16:creationId xmlns:a16="http://schemas.microsoft.com/office/drawing/2014/main" id="{EB4C4A90-A121-83C0-BD33-91D2DAB6F95D}"/>
                    </a:ext>
                  </a:extLst>
                </p:cNvPr>
                <p:cNvSpPr txBox="1"/>
                <p:nvPr/>
              </p:nvSpPr>
              <p:spPr>
                <a:xfrm>
                  <a:off x="2611544" y="1808947"/>
                  <a:ext cx="950437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    30</a:t>
                  </a:r>
                  <a:endParaRPr lang="en-US" sz="2400" b="1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20" name="رابط مستقيم 119">
              <a:extLst>
                <a:ext uri="{FF2B5EF4-FFF2-40B4-BE49-F238E27FC236}">
                  <a16:creationId xmlns:a16="http://schemas.microsoft.com/office/drawing/2014/main" id="{92C0451B-E40F-7D15-DB31-DEEC7E360A1F}"/>
                </a:ext>
              </a:extLst>
            </p:cNvPr>
            <p:cNvCxnSpPr/>
            <p:nvPr/>
          </p:nvCxnSpPr>
          <p:spPr>
            <a:xfrm rot="10800000">
              <a:off x="2153550" y="2189877"/>
              <a:ext cx="111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مجموعة 55">
              <a:extLst>
                <a:ext uri="{FF2B5EF4-FFF2-40B4-BE49-F238E27FC236}">
                  <a16:creationId xmlns:a16="http://schemas.microsoft.com/office/drawing/2014/main" id="{6B29201C-7ED4-B4A0-4004-E3BBEDA50814}"/>
                </a:ext>
              </a:extLst>
            </p:cNvPr>
            <p:cNvGrpSpPr/>
            <p:nvPr/>
          </p:nvGrpSpPr>
          <p:grpSpPr>
            <a:xfrm>
              <a:off x="2158545" y="1917426"/>
              <a:ext cx="787940" cy="750134"/>
              <a:chOff x="2157165" y="1419615"/>
              <a:chExt cx="787940" cy="750134"/>
            </a:xfrm>
          </p:grpSpPr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6E42455F-4E0B-073B-C835-03AEA6B1020F}"/>
                  </a:ext>
                </a:extLst>
              </p:cNvPr>
              <p:cNvSpPr txBox="1"/>
              <p:nvPr/>
            </p:nvSpPr>
            <p:spPr>
              <a:xfrm>
                <a:off x="2157165" y="1419615"/>
                <a:ext cx="523377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- 5</a:t>
                </a:r>
              </a:p>
            </p:txBody>
          </p: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9DBF385B-831C-4686-C35A-6028026CA8BE}"/>
                  </a:ext>
                </a:extLst>
              </p:cNvPr>
              <p:cNvSpPr txBox="1"/>
              <p:nvPr/>
            </p:nvSpPr>
            <p:spPr>
              <a:xfrm>
                <a:off x="2544060" y="1738862"/>
                <a:ext cx="40104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5</a:t>
                </a:r>
                <a:endParaRPr lang="ar-SA" sz="3200" b="1" spc="-100" baseline="24000" dirty="0"/>
              </a:p>
            </p:txBody>
          </p:sp>
        </p:grpSp>
      </p:grp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D458679A-4BF7-3AFA-B434-4C2C6B15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44" y="2801565"/>
            <a:ext cx="2134561" cy="477887"/>
          </a:xfrm>
          <a:prstGeom prst="rect">
            <a:avLst/>
          </a:prstGeom>
        </p:spPr>
      </p:pic>
      <p:pic>
        <p:nvPicPr>
          <p:cNvPr id="134" name="صورة 133">
            <a:extLst>
              <a:ext uri="{FF2B5EF4-FFF2-40B4-BE49-F238E27FC236}">
                <a16:creationId xmlns:a16="http://schemas.microsoft.com/office/drawing/2014/main" id="{EAEADBA2-7B64-3160-68C4-3D075DD00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222" y="592680"/>
            <a:ext cx="3755901" cy="409270"/>
          </a:xfrm>
          <a:prstGeom prst="rect">
            <a:avLst/>
          </a:prstGeom>
        </p:spPr>
      </p:pic>
      <p:pic>
        <p:nvPicPr>
          <p:cNvPr id="135" name="Picture 2">
            <a:extLst>
              <a:ext uri="{FF2B5EF4-FFF2-40B4-BE49-F238E27FC236}">
                <a16:creationId xmlns:a16="http://schemas.microsoft.com/office/drawing/2014/main" id="{4ADEC4C6-8E4C-D481-EC76-BCE147A4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7255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24D8-9419-0746-1B76-735E600A2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F751453E-E418-32C9-E57D-ED6AFF3E5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9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A5B1483D-D403-3305-8F20-901C4617055B}"/>
              </a:ext>
            </a:extLst>
          </p:cNvPr>
          <p:cNvSpPr txBox="1">
            <a:spLocks/>
          </p:cNvSpPr>
          <p:nvPr/>
        </p:nvSpPr>
        <p:spPr>
          <a:xfrm>
            <a:off x="4772855" y="3185974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4DAADD6-BFF8-A69E-41A5-FE6A0C77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3774FC85-100D-C14C-C8B6-4D468A53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1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08D72207-1206-B967-907B-3752DAAF1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C95D2BB-9C63-740E-6659-2FBC276F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617914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E9ADC4C1-8EAA-3D97-944C-03B02072B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F6368C93-CCD6-DB4D-87B7-CB4AA5DC1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646239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  <p:extLst>
      <p:ext uri="{BB962C8B-B14F-4D97-AF65-F5344CB8AC3E}">
        <p14:creationId xmlns:p14="http://schemas.microsoft.com/office/powerpoint/2010/main" val="550765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AF233-D15B-0C5A-8C12-B33727BD9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CAD4DF-FAE8-2332-EB42-A1CFEF30877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078252" y="1058988"/>
            <a:ext cx="6620225" cy="148344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98A97A2-76B0-CF42-38E3-4352623CBA45}"/>
              </a:ext>
            </a:extLst>
          </p:cNvPr>
          <p:cNvSpPr txBox="1"/>
          <p:nvPr/>
        </p:nvSpPr>
        <p:spPr>
          <a:xfrm>
            <a:off x="5213805" y="6022016"/>
            <a:ext cx="1118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=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Traditional Arabic" panose="02020603050405020304" pitchFamily="18" charset="-78"/>
              </a:rPr>
              <a:t>170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Times New Roman" panose="02020603050405020304" pitchFamily="18" charset="0"/>
                <a:cs typeface="Al-KsorZulfiMath" panose="02010000000000000000" pitchFamily="2" charset="-78"/>
              </a:rPr>
              <a:t>//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AEFF45E-4D0D-8F1F-CBAE-81ACF6D95833}"/>
              </a:ext>
            </a:extLst>
          </p:cNvPr>
          <p:cNvSpPr txBox="1"/>
          <p:nvPr/>
        </p:nvSpPr>
        <p:spPr>
          <a:xfrm>
            <a:off x="3465257" y="6059674"/>
            <a:ext cx="17763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>
                <a:solidFill>
                  <a:srgbClr val="3333FF"/>
                </a:solidFill>
                <a:latin typeface="Traditional Arabic" panose="02020603050405020304" pitchFamily="18" charset="-78"/>
              </a:rPr>
              <a:t>= 13 أمبير تقريبا</a:t>
            </a: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مجموعة 104">
            <a:extLst>
              <a:ext uri="{FF2B5EF4-FFF2-40B4-BE49-F238E27FC236}">
                <a16:creationId xmlns:a16="http://schemas.microsoft.com/office/drawing/2014/main" id="{B7DECC2D-FC9B-0EF4-B861-9D1B9C75BB13}"/>
              </a:ext>
            </a:extLst>
          </p:cNvPr>
          <p:cNvGrpSpPr/>
          <p:nvPr/>
        </p:nvGrpSpPr>
        <p:grpSpPr>
          <a:xfrm>
            <a:off x="6132184" y="5895226"/>
            <a:ext cx="1412521" cy="709571"/>
            <a:chOff x="7431931" y="1925459"/>
            <a:chExt cx="1412521" cy="709571"/>
          </a:xfrm>
        </p:grpSpPr>
        <p:grpSp>
          <p:nvGrpSpPr>
            <p:cNvPr id="43" name="مجموعة 87">
              <a:extLst>
                <a:ext uri="{FF2B5EF4-FFF2-40B4-BE49-F238E27FC236}">
                  <a16:creationId xmlns:a16="http://schemas.microsoft.com/office/drawing/2014/main" id="{351768FF-2063-618A-8C83-54DBB425A891}"/>
                </a:ext>
              </a:extLst>
            </p:cNvPr>
            <p:cNvGrpSpPr/>
            <p:nvPr/>
          </p:nvGrpSpPr>
          <p:grpSpPr>
            <a:xfrm>
              <a:off x="7431931" y="1925459"/>
              <a:ext cx="1412521" cy="709571"/>
              <a:chOff x="7431931" y="1925459"/>
              <a:chExt cx="1412521" cy="709571"/>
            </a:xfrm>
          </p:grpSpPr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11BB7515-05FE-670D-3162-DC39E323267E}"/>
                  </a:ext>
                </a:extLst>
              </p:cNvPr>
              <p:cNvSpPr txBox="1"/>
              <p:nvPr/>
            </p:nvSpPr>
            <p:spPr>
              <a:xfrm>
                <a:off x="7431931" y="1925459"/>
                <a:ext cx="88521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170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46" name="رابط مستقيم 45">
                <a:extLst>
                  <a:ext uri="{FF2B5EF4-FFF2-40B4-BE49-F238E27FC236}">
                    <a16:creationId xmlns:a16="http://schemas.microsoft.com/office/drawing/2014/main" id="{A671FB16-CDFB-4007-111C-300BB7462A21}"/>
                  </a:ext>
                </a:extLst>
              </p:cNvPr>
              <p:cNvCxnSpPr/>
              <p:nvPr/>
            </p:nvCxnSpPr>
            <p:spPr>
              <a:xfrm rot="10800000">
                <a:off x="7674214" y="2243130"/>
                <a:ext cx="68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مجموعة 78">
                <a:extLst>
                  <a:ext uri="{FF2B5EF4-FFF2-40B4-BE49-F238E27FC236}">
                    <a16:creationId xmlns:a16="http://schemas.microsoft.com/office/drawing/2014/main" id="{1B09D6B8-7D59-CFD0-5480-E4CC67BCA707}"/>
                  </a:ext>
                </a:extLst>
              </p:cNvPr>
              <p:cNvGrpSpPr/>
              <p:nvPr/>
            </p:nvGrpSpPr>
            <p:grpSpPr>
              <a:xfrm>
                <a:off x="7688093" y="2001459"/>
                <a:ext cx="1156359" cy="633571"/>
                <a:chOff x="3086107" y="1458529"/>
                <a:chExt cx="1156359" cy="633571"/>
              </a:xfrm>
            </p:grpSpPr>
            <p:sp>
              <p:nvSpPr>
                <p:cNvPr id="48" name="مربع نص 47">
                  <a:extLst>
                    <a:ext uri="{FF2B5EF4-FFF2-40B4-BE49-F238E27FC236}">
                      <a16:creationId xmlns:a16="http://schemas.microsoft.com/office/drawing/2014/main" id="{77A24616-22E7-7ADF-D3AB-9BE4A1E320ED}"/>
                    </a:ext>
                  </a:extLst>
                </p:cNvPr>
                <p:cNvSpPr txBox="1"/>
                <p:nvPr/>
              </p:nvSpPr>
              <p:spPr>
                <a:xfrm>
                  <a:off x="3086107" y="1691990"/>
                  <a:ext cx="522051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n-cs"/>
                    </a:rPr>
                    <a:t> </a:t>
                  </a:r>
                  <a:r>
                    <a:rPr kumimoji="0" lang="ar-SA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aditional Arabic" panose="02020603050405020304" pitchFamily="18" charset="-78"/>
                      <a:ea typeface="Times New Roman" panose="02020603050405020304" pitchFamily="18" charset="0"/>
                      <a:cs typeface="+mn-cs"/>
                    </a:rPr>
                    <a:t>5</a:t>
                  </a:r>
                  <a:endParaRPr kumimoji="0" lang="ar-SA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مربع نص 48">
                  <a:extLst>
                    <a:ext uri="{FF2B5EF4-FFF2-40B4-BE49-F238E27FC236}">
                      <a16:creationId xmlns:a16="http://schemas.microsoft.com/office/drawing/2014/main" id="{685D10F7-7888-A878-703C-938C08FC42B1}"/>
                    </a:ext>
                  </a:extLst>
                </p:cNvPr>
                <p:cNvSpPr txBox="1"/>
                <p:nvPr/>
              </p:nvSpPr>
              <p:spPr>
                <a:xfrm>
                  <a:off x="3712446" y="1458529"/>
                  <a:ext cx="530020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=</a:t>
                  </a:r>
                  <a:endParaRPr lang="ar-SA" sz="3200" b="1" spc="-100" baseline="24000" dirty="0"/>
                </a:p>
              </p:txBody>
            </p:sp>
          </p:grp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A6D05FC8-4654-CC1C-19DC-55BEC334A2BF}"/>
                </a:ext>
              </a:extLst>
            </p:cNvPr>
            <p:cNvSpPr txBox="1"/>
            <p:nvPr/>
          </p:nvSpPr>
          <p:spPr>
            <a:xfrm>
              <a:off x="8161504" y="1931536"/>
              <a:ext cx="33987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A" sz="2000" b="1" dirty="0">
                  <a:latin typeface="Traditional Arabic" panose="02020603050405020304" pitchFamily="18" charset="-78"/>
                </a:rPr>
                <a:t>5</a:t>
              </a:r>
              <a:endParaRPr kumimoji="0" lang="ar-SA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مجموعة 120">
            <a:extLst>
              <a:ext uri="{FF2B5EF4-FFF2-40B4-BE49-F238E27FC236}">
                <a16:creationId xmlns:a16="http://schemas.microsoft.com/office/drawing/2014/main" id="{A01B2FD6-A0B3-34CD-32CF-191FAE531CBF}"/>
              </a:ext>
            </a:extLst>
          </p:cNvPr>
          <p:cNvGrpSpPr/>
          <p:nvPr/>
        </p:nvGrpSpPr>
        <p:grpSpPr>
          <a:xfrm>
            <a:off x="7034642" y="2710490"/>
            <a:ext cx="1641767" cy="911980"/>
            <a:chOff x="2216539" y="1757350"/>
            <a:chExt cx="1641767" cy="911980"/>
          </a:xfrm>
        </p:grpSpPr>
        <p:grpSp>
          <p:nvGrpSpPr>
            <p:cNvPr id="51" name="مجموعة 53">
              <a:extLst>
                <a:ext uri="{FF2B5EF4-FFF2-40B4-BE49-F238E27FC236}">
                  <a16:creationId xmlns:a16="http://schemas.microsoft.com/office/drawing/2014/main" id="{31732B56-4A58-7F46-67D1-D2120B8915FC}"/>
                </a:ext>
              </a:extLst>
            </p:cNvPr>
            <p:cNvGrpSpPr/>
            <p:nvPr/>
          </p:nvGrpSpPr>
          <p:grpSpPr>
            <a:xfrm>
              <a:off x="2613218" y="1757350"/>
              <a:ext cx="1245088" cy="754709"/>
              <a:chOff x="2613218" y="1785926"/>
              <a:chExt cx="1245088" cy="754709"/>
            </a:xfrm>
          </p:grpSpPr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AF20A04D-14DB-4A30-A2BC-7138308856C3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748368" cy="4206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ت =</a:t>
                </a:r>
              </a:p>
            </p:txBody>
          </p:sp>
          <p:grpSp>
            <p:nvGrpSpPr>
              <p:cNvPr id="63" name="مجموعة 52">
                <a:extLst>
                  <a:ext uri="{FF2B5EF4-FFF2-40B4-BE49-F238E27FC236}">
                    <a16:creationId xmlns:a16="http://schemas.microsoft.com/office/drawing/2014/main" id="{ECAD6654-F4ED-CF0E-567A-DB89701800D8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64" name="مجموعة 77">
                  <a:extLst>
                    <a:ext uri="{FF2B5EF4-FFF2-40B4-BE49-F238E27FC236}">
                      <a16:creationId xmlns:a16="http://schemas.microsoft.com/office/drawing/2014/main" id="{16F0C81B-E680-7EC4-9D45-D586F20060A9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66" name="رابط مستقيم 65">
                    <a:extLst>
                      <a:ext uri="{FF2B5EF4-FFF2-40B4-BE49-F238E27FC236}">
                        <a16:creationId xmlns:a16="http://schemas.microsoft.com/office/drawing/2014/main" id="{20AFC439-5ABC-8C90-1A06-1868556EB2E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رابط مستقيم 66">
                    <a:extLst>
                      <a:ext uri="{FF2B5EF4-FFF2-40B4-BE49-F238E27FC236}">
                        <a16:creationId xmlns:a16="http://schemas.microsoft.com/office/drawing/2014/main" id="{17B42D57-787E-71C8-524A-201790A905E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رابط مستقيم 67">
                    <a:extLst>
                      <a:ext uri="{FF2B5EF4-FFF2-40B4-BE49-F238E27FC236}">
                        <a16:creationId xmlns:a16="http://schemas.microsoft.com/office/drawing/2014/main" id="{EACFEFE5-32B7-24A6-798D-643453F579FF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رابط مستقيم 68">
                    <a:extLst>
                      <a:ext uri="{FF2B5EF4-FFF2-40B4-BE49-F238E27FC236}">
                        <a16:creationId xmlns:a16="http://schemas.microsoft.com/office/drawing/2014/main" id="{421749DE-3E9D-EFD4-44E1-C087287A4DF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مربع نص 64">
                  <a:extLst>
                    <a:ext uri="{FF2B5EF4-FFF2-40B4-BE49-F238E27FC236}">
                      <a16:creationId xmlns:a16="http://schemas.microsoft.com/office/drawing/2014/main" id="{0B0A400A-AC8F-3331-129E-6EBEC39C89A8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قد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52" name="رابط مستقيم 51">
              <a:extLst>
                <a:ext uri="{FF2B5EF4-FFF2-40B4-BE49-F238E27FC236}">
                  <a16:creationId xmlns:a16="http://schemas.microsoft.com/office/drawing/2014/main" id="{723CD1A3-2383-4B26-B6C7-F6DBF97E75DF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مجموعة 55">
              <a:extLst>
                <a:ext uri="{FF2B5EF4-FFF2-40B4-BE49-F238E27FC236}">
                  <a16:creationId xmlns:a16="http://schemas.microsoft.com/office/drawing/2014/main" id="{FB0C864E-74CD-F128-B446-F70FF8EC3929}"/>
                </a:ext>
              </a:extLst>
            </p:cNvPr>
            <p:cNvGrpSpPr/>
            <p:nvPr/>
          </p:nvGrpSpPr>
          <p:grpSpPr>
            <a:xfrm>
              <a:off x="2216539" y="2034158"/>
              <a:ext cx="1037205" cy="635172"/>
              <a:chOff x="2215159" y="1536347"/>
              <a:chExt cx="1037205" cy="635172"/>
            </a:xfrm>
          </p:grpSpPr>
          <p:sp>
            <p:nvSpPr>
              <p:cNvPr id="54" name="مربع نص 53">
                <a:extLst>
                  <a:ext uri="{FF2B5EF4-FFF2-40B4-BE49-F238E27FC236}">
                    <a16:creationId xmlns:a16="http://schemas.microsoft.com/office/drawing/2014/main" id="{76563E28-A9D4-4D3A-81F3-ADD528E8EFC3}"/>
                  </a:ext>
                </a:extLst>
              </p:cNvPr>
              <p:cNvSpPr txBox="1"/>
              <p:nvPr/>
            </p:nvSpPr>
            <p:spPr>
              <a:xfrm>
                <a:off x="2215159" y="1536347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</p:txBody>
          </p:sp>
          <p:grpSp>
            <p:nvGrpSpPr>
              <p:cNvPr id="55" name="مجموعة 57">
                <a:extLst>
                  <a:ext uri="{FF2B5EF4-FFF2-40B4-BE49-F238E27FC236}">
                    <a16:creationId xmlns:a16="http://schemas.microsoft.com/office/drawing/2014/main" id="{BC97751A-8CF3-A08F-0A83-88E479559336}"/>
                  </a:ext>
                </a:extLst>
              </p:cNvPr>
              <p:cNvGrpSpPr/>
              <p:nvPr/>
            </p:nvGrpSpPr>
            <p:grpSpPr>
              <a:xfrm>
                <a:off x="2582655" y="1740632"/>
                <a:ext cx="669709" cy="430887"/>
                <a:chOff x="2582655" y="1740632"/>
                <a:chExt cx="669709" cy="430887"/>
              </a:xfrm>
            </p:grpSpPr>
            <p:grpSp>
              <p:nvGrpSpPr>
                <p:cNvPr id="56" name="مجموعة 77">
                  <a:extLst>
                    <a:ext uri="{FF2B5EF4-FFF2-40B4-BE49-F238E27FC236}">
                      <a16:creationId xmlns:a16="http://schemas.microsoft.com/office/drawing/2014/main" id="{5B36E8D1-5B35-82EE-EA4B-7A02A29160E0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58" name="رابط مستقيم 57">
                    <a:extLst>
                      <a:ext uri="{FF2B5EF4-FFF2-40B4-BE49-F238E27FC236}">
                        <a16:creationId xmlns:a16="http://schemas.microsoft.com/office/drawing/2014/main" id="{FCF195D2-3930-A127-E96F-D8CD79D874E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رابط مستقيم 58">
                    <a:extLst>
                      <a:ext uri="{FF2B5EF4-FFF2-40B4-BE49-F238E27FC236}">
                        <a16:creationId xmlns:a16="http://schemas.microsoft.com/office/drawing/2014/main" id="{32661FA2-5490-F6A4-D897-31A94BE59F0B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رابط مستقيم 59">
                    <a:extLst>
                      <a:ext uri="{FF2B5EF4-FFF2-40B4-BE49-F238E27FC236}">
                        <a16:creationId xmlns:a16="http://schemas.microsoft.com/office/drawing/2014/main" id="{8C4DA2B2-64F4-7EF8-39DC-D78A3608FF7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رابط مستقيم 60">
                    <a:extLst>
                      <a:ext uri="{FF2B5EF4-FFF2-40B4-BE49-F238E27FC236}">
                        <a16:creationId xmlns:a16="http://schemas.microsoft.com/office/drawing/2014/main" id="{62E07CEF-2976-8AFB-9985-249AA65896F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7" name="مربع نص 56">
                  <a:extLst>
                    <a:ext uri="{FF2B5EF4-FFF2-40B4-BE49-F238E27FC236}">
                      <a16:creationId xmlns:a16="http://schemas.microsoft.com/office/drawing/2014/main" id="{A7AEC080-0716-B42B-C3B9-DCB1983007E0}"/>
                    </a:ext>
                  </a:extLst>
                </p:cNvPr>
                <p:cNvSpPr txBox="1"/>
                <p:nvPr/>
              </p:nvSpPr>
              <p:spPr>
                <a:xfrm>
                  <a:off x="2582655" y="1740632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م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70" name="مجموعة 120">
            <a:extLst>
              <a:ext uri="{FF2B5EF4-FFF2-40B4-BE49-F238E27FC236}">
                <a16:creationId xmlns:a16="http://schemas.microsoft.com/office/drawing/2014/main" id="{424AEEA3-4008-0383-EEF5-51D0552F19C5}"/>
              </a:ext>
            </a:extLst>
          </p:cNvPr>
          <p:cNvGrpSpPr/>
          <p:nvPr/>
        </p:nvGrpSpPr>
        <p:grpSpPr>
          <a:xfrm>
            <a:off x="6995732" y="3829170"/>
            <a:ext cx="1598989" cy="980074"/>
            <a:chOff x="1973348" y="1757350"/>
            <a:chExt cx="1598989" cy="980074"/>
          </a:xfrm>
        </p:grpSpPr>
        <p:grpSp>
          <p:nvGrpSpPr>
            <p:cNvPr id="71" name="مجموعة 53">
              <a:extLst>
                <a:ext uri="{FF2B5EF4-FFF2-40B4-BE49-F238E27FC236}">
                  <a16:creationId xmlns:a16="http://schemas.microsoft.com/office/drawing/2014/main" id="{F7D9D10B-C102-AD7B-4D00-E9D030AAE336}"/>
                </a:ext>
              </a:extLst>
            </p:cNvPr>
            <p:cNvGrpSpPr/>
            <p:nvPr/>
          </p:nvGrpSpPr>
          <p:grpSpPr>
            <a:xfrm>
              <a:off x="2448460" y="1757350"/>
              <a:ext cx="1123877" cy="764968"/>
              <a:chOff x="2448460" y="1785926"/>
              <a:chExt cx="1123877" cy="764968"/>
            </a:xfrm>
          </p:grpSpPr>
          <p:sp>
            <p:nvSpPr>
              <p:cNvPr id="82" name="مربع نص 81">
                <a:extLst>
                  <a:ext uri="{FF2B5EF4-FFF2-40B4-BE49-F238E27FC236}">
                    <a16:creationId xmlns:a16="http://schemas.microsoft.com/office/drawing/2014/main" id="{C1A7E138-415C-FEE2-A7ED-030574013093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83" name="مجموعة 52">
                <a:extLst>
                  <a:ext uri="{FF2B5EF4-FFF2-40B4-BE49-F238E27FC236}">
                    <a16:creationId xmlns:a16="http://schemas.microsoft.com/office/drawing/2014/main" id="{138C161D-C095-4A1A-1773-7A0ECED0993B}"/>
                  </a:ext>
                </a:extLst>
              </p:cNvPr>
              <p:cNvGrpSpPr/>
              <p:nvPr/>
            </p:nvGrpSpPr>
            <p:grpSpPr>
              <a:xfrm>
                <a:off x="2448460" y="1785926"/>
                <a:ext cx="803904" cy="443960"/>
                <a:chOff x="2448460" y="1785926"/>
                <a:chExt cx="803904" cy="443960"/>
              </a:xfrm>
            </p:grpSpPr>
            <p:grpSp>
              <p:nvGrpSpPr>
                <p:cNvPr id="84" name="مجموعة 77">
                  <a:extLst>
                    <a:ext uri="{FF2B5EF4-FFF2-40B4-BE49-F238E27FC236}">
                      <a16:creationId xmlns:a16="http://schemas.microsoft.com/office/drawing/2014/main" id="{A1881598-7AF0-8838-0364-86B7F6EEC33A}"/>
                    </a:ext>
                  </a:extLst>
                </p:cNvPr>
                <p:cNvGrpSpPr/>
                <p:nvPr/>
              </p:nvGrpSpPr>
              <p:grpSpPr>
                <a:xfrm>
                  <a:off x="2534050" y="1785926"/>
                  <a:ext cx="718314" cy="357190"/>
                  <a:chOff x="6354016" y="428604"/>
                  <a:chExt cx="718314" cy="357190"/>
                </a:xfrm>
              </p:grpSpPr>
              <p:cxnSp>
                <p:nvCxnSpPr>
                  <p:cNvPr id="86" name="رابط مستقيم 85">
                    <a:extLst>
                      <a:ext uri="{FF2B5EF4-FFF2-40B4-BE49-F238E27FC236}">
                        <a16:creationId xmlns:a16="http://schemas.microsoft.com/office/drawing/2014/main" id="{5B7166BC-BF4E-32C4-1547-E6783CDC0F0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رابط مستقيم 86">
                    <a:extLst>
                      <a:ext uri="{FF2B5EF4-FFF2-40B4-BE49-F238E27FC236}">
                        <a16:creationId xmlns:a16="http://schemas.microsoft.com/office/drawing/2014/main" id="{99DC9396-FAAE-4E30-08F1-F293BDDBB82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رابط مستقيم 87">
                    <a:extLst>
                      <a:ext uri="{FF2B5EF4-FFF2-40B4-BE49-F238E27FC236}">
                        <a16:creationId xmlns:a16="http://schemas.microsoft.com/office/drawing/2014/main" id="{3DC55AEC-74F4-BA3A-B6B2-080CE72AD0B5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354016" y="428604"/>
                    <a:ext cx="50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رابط مستقيم 88">
                    <a:extLst>
                      <a:ext uri="{FF2B5EF4-FFF2-40B4-BE49-F238E27FC236}">
                        <a16:creationId xmlns:a16="http://schemas.microsoft.com/office/drawing/2014/main" id="{AB9FE1DA-E0E9-1665-109A-3D120BE6D72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3D0A5CAD-EB7B-3B2B-005D-9893141FB6F2}"/>
                    </a:ext>
                  </a:extLst>
                </p:cNvPr>
                <p:cNvSpPr txBox="1"/>
                <p:nvPr/>
              </p:nvSpPr>
              <p:spPr>
                <a:xfrm>
                  <a:off x="2448460" y="1798999"/>
                  <a:ext cx="7726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850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72" name="رابط مستقيم 71">
              <a:extLst>
                <a:ext uri="{FF2B5EF4-FFF2-40B4-BE49-F238E27FC236}">
                  <a16:creationId xmlns:a16="http://schemas.microsoft.com/office/drawing/2014/main" id="{132AB42A-4F92-E058-A6D0-3A8BD855EE04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مجموعة 55">
              <a:extLst>
                <a:ext uri="{FF2B5EF4-FFF2-40B4-BE49-F238E27FC236}">
                  <a16:creationId xmlns:a16="http://schemas.microsoft.com/office/drawing/2014/main" id="{C2160167-E2F7-C14F-AE45-A1A3755AABC7}"/>
                </a:ext>
              </a:extLst>
            </p:cNvPr>
            <p:cNvGrpSpPr/>
            <p:nvPr/>
          </p:nvGrpSpPr>
          <p:grpSpPr>
            <a:xfrm>
              <a:off x="1973348" y="2043886"/>
              <a:ext cx="1280396" cy="693538"/>
              <a:chOff x="1971968" y="1546075"/>
              <a:chExt cx="1280396" cy="693538"/>
            </a:xfrm>
          </p:grpSpPr>
          <p:sp>
            <p:nvSpPr>
              <p:cNvPr id="74" name="مربع نص 73">
                <a:extLst>
                  <a:ext uri="{FF2B5EF4-FFF2-40B4-BE49-F238E27FC236}">
                    <a16:creationId xmlns:a16="http://schemas.microsoft.com/office/drawing/2014/main" id="{98DDDA58-C12C-E5E0-126C-79AE5E22782D}"/>
                  </a:ext>
                </a:extLst>
              </p:cNvPr>
              <p:cNvSpPr txBox="1"/>
              <p:nvPr/>
            </p:nvSpPr>
            <p:spPr>
              <a:xfrm>
                <a:off x="1971968" y="1546075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×</a:t>
                </a:r>
              </a:p>
            </p:txBody>
          </p:sp>
          <p:grpSp>
            <p:nvGrpSpPr>
              <p:cNvPr id="75" name="مجموعة 57">
                <a:extLst>
                  <a:ext uri="{FF2B5EF4-FFF2-40B4-BE49-F238E27FC236}">
                    <a16:creationId xmlns:a16="http://schemas.microsoft.com/office/drawing/2014/main" id="{B8DE89FA-C427-413F-25DF-7EFB4C97E074}"/>
                  </a:ext>
                </a:extLst>
              </p:cNvPr>
              <p:cNvGrpSpPr/>
              <p:nvPr/>
            </p:nvGrpSpPr>
            <p:grpSpPr>
              <a:xfrm>
                <a:off x="2621566" y="1785926"/>
                <a:ext cx="630798" cy="453687"/>
                <a:chOff x="2621566" y="1785926"/>
                <a:chExt cx="630798" cy="453687"/>
              </a:xfrm>
            </p:grpSpPr>
            <p:grpSp>
              <p:nvGrpSpPr>
                <p:cNvPr id="76" name="مجموعة 77">
                  <a:extLst>
                    <a:ext uri="{FF2B5EF4-FFF2-40B4-BE49-F238E27FC236}">
                      <a16:creationId xmlns:a16="http://schemas.microsoft.com/office/drawing/2014/main" id="{AD93560B-F35B-BA71-5111-86A9F8B75F9B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78" name="رابط مستقيم 77">
                    <a:extLst>
                      <a:ext uri="{FF2B5EF4-FFF2-40B4-BE49-F238E27FC236}">
                        <a16:creationId xmlns:a16="http://schemas.microsoft.com/office/drawing/2014/main" id="{951010BF-7314-3392-8AC0-BE0E246229E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رابط مستقيم 78">
                    <a:extLst>
                      <a:ext uri="{FF2B5EF4-FFF2-40B4-BE49-F238E27FC236}">
                        <a16:creationId xmlns:a16="http://schemas.microsoft.com/office/drawing/2014/main" id="{08161247-6D5F-7228-A355-5304535552A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رابط مستقيم 79">
                    <a:extLst>
                      <a:ext uri="{FF2B5EF4-FFF2-40B4-BE49-F238E27FC236}">
                        <a16:creationId xmlns:a16="http://schemas.microsoft.com/office/drawing/2014/main" id="{F894DB33-9970-62B2-4D9A-4F42656714E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رابط مستقيم 80">
                    <a:extLst>
                      <a:ext uri="{FF2B5EF4-FFF2-40B4-BE49-F238E27FC236}">
                        <a16:creationId xmlns:a16="http://schemas.microsoft.com/office/drawing/2014/main" id="{8EFE825F-BA7F-F5EE-DE77-3CDAFDCF9D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مربع نص 76">
                  <a:extLst>
                    <a:ext uri="{FF2B5EF4-FFF2-40B4-BE49-F238E27FC236}">
                      <a16:creationId xmlns:a16="http://schemas.microsoft.com/office/drawing/2014/main" id="{9F913BFA-8F0F-1A05-60BC-4A752527E6E2}"/>
                    </a:ext>
                  </a:extLst>
                </p:cNvPr>
                <p:cNvSpPr txBox="1"/>
                <p:nvPr/>
              </p:nvSpPr>
              <p:spPr>
                <a:xfrm>
                  <a:off x="2621566" y="1808726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90" name="مجموعة 120">
            <a:extLst>
              <a:ext uri="{FF2B5EF4-FFF2-40B4-BE49-F238E27FC236}">
                <a16:creationId xmlns:a16="http://schemas.microsoft.com/office/drawing/2014/main" id="{45AB260D-40C9-1D8B-54BC-9D8DBEED327C}"/>
              </a:ext>
            </a:extLst>
          </p:cNvPr>
          <p:cNvGrpSpPr/>
          <p:nvPr/>
        </p:nvGrpSpPr>
        <p:grpSpPr>
          <a:xfrm>
            <a:off x="5877050" y="3829171"/>
            <a:ext cx="1355798" cy="1028712"/>
            <a:chOff x="2216539" y="1757350"/>
            <a:chExt cx="1355798" cy="1028712"/>
          </a:xfrm>
        </p:grpSpPr>
        <p:grpSp>
          <p:nvGrpSpPr>
            <p:cNvPr id="91" name="مجموعة 53">
              <a:extLst>
                <a:ext uri="{FF2B5EF4-FFF2-40B4-BE49-F238E27FC236}">
                  <a16:creationId xmlns:a16="http://schemas.microsoft.com/office/drawing/2014/main" id="{E3CDF1F8-C009-0C7C-AA9E-74A6F870F63C}"/>
                </a:ext>
              </a:extLst>
            </p:cNvPr>
            <p:cNvGrpSpPr/>
            <p:nvPr/>
          </p:nvGrpSpPr>
          <p:grpSpPr>
            <a:xfrm>
              <a:off x="2613218" y="1757350"/>
              <a:ext cx="959119" cy="764968"/>
              <a:chOff x="2613218" y="1785926"/>
              <a:chExt cx="959119" cy="764968"/>
            </a:xfrm>
          </p:grpSpPr>
          <p:sp>
            <p:nvSpPr>
              <p:cNvPr id="102" name="مربع نص 101">
                <a:extLst>
                  <a:ext uri="{FF2B5EF4-FFF2-40B4-BE49-F238E27FC236}">
                    <a16:creationId xmlns:a16="http://schemas.microsoft.com/office/drawing/2014/main" id="{65FD4EFA-2809-0BAD-663C-65D47E191958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</p:txBody>
          </p:sp>
          <p:grpSp>
            <p:nvGrpSpPr>
              <p:cNvPr id="103" name="مجموعة 52">
                <a:extLst>
                  <a:ext uri="{FF2B5EF4-FFF2-40B4-BE49-F238E27FC236}">
                    <a16:creationId xmlns:a16="http://schemas.microsoft.com/office/drawing/2014/main" id="{D0494CB5-0FF5-3931-1336-F29A603F52DD}"/>
                  </a:ext>
                </a:extLst>
              </p:cNvPr>
              <p:cNvGrpSpPr/>
              <p:nvPr/>
            </p:nvGrpSpPr>
            <p:grpSpPr>
              <a:xfrm>
                <a:off x="2613218" y="1785926"/>
                <a:ext cx="639146" cy="502325"/>
                <a:chOff x="2613218" y="1785926"/>
                <a:chExt cx="639146" cy="502325"/>
              </a:xfrm>
            </p:grpSpPr>
            <p:grpSp>
              <p:nvGrpSpPr>
                <p:cNvPr id="104" name="مجموعة 77">
                  <a:extLst>
                    <a:ext uri="{FF2B5EF4-FFF2-40B4-BE49-F238E27FC236}">
                      <a16:creationId xmlns:a16="http://schemas.microsoft.com/office/drawing/2014/main" id="{0E4C8CE1-7218-D2CB-9923-5DDEA3EC39DA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06" name="رابط مستقيم 105">
                    <a:extLst>
                      <a:ext uri="{FF2B5EF4-FFF2-40B4-BE49-F238E27FC236}">
                        <a16:creationId xmlns:a16="http://schemas.microsoft.com/office/drawing/2014/main" id="{DDD4319F-2662-147A-CD0C-35F5812E503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رابط مستقيم 106">
                    <a:extLst>
                      <a:ext uri="{FF2B5EF4-FFF2-40B4-BE49-F238E27FC236}">
                        <a16:creationId xmlns:a16="http://schemas.microsoft.com/office/drawing/2014/main" id="{064DC43B-BC39-0A7B-34C5-F9777423632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رابط مستقيم 107">
                    <a:extLst>
                      <a:ext uri="{FF2B5EF4-FFF2-40B4-BE49-F238E27FC236}">
                        <a16:creationId xmlns:a16="http://schemas.microsoft.com/office/drawing/2014/main" id="{D07FD0AB-A90E-4E02-6B49-6CC5113BCBA4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رابط مستقيم 108">
                    <a:extLst>
                      <a:ext uri="{FF2B5EF4-FFF2-40B4-BE49-F238E27FC236}">
                        <a16:creationId xmlns:a16="http://schemas.microsoft.com/office/drawing/2014/main" id="{48BAEF45-CE0A-6B4C-320E-B6228A671B6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مربع نص 104">
                  <a:extLst>
                    <a:ext uri="{FF2B5EF4-FFF2-40B4-BE49-F238E27FC236}">
                      <a16:creationId xmlns:a16="http://schemas.microsoft.com/office/drawing/2014/main" id="{49EA90EF-72B5-5233-4F31-D84CE1EF7C87}"/>
                    </a:ext>
                  </a:extLst>
                </p:cNvPr>
                <p:cNvSpPr txBox="1"/>
                <p:nvPr/>
              </p:nvSpPr>
              <p:spPr>
                <a:xfrm>
                  <a:off x="2613218" y="1857364"/>
                  <a:ext cx="53002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  <p:cxnSp>
          <p:nvCxnSpPr>
            <p:cNvPr id="92" name="رابط مستقيم 91">
              <a:extLst>
                <a:ext uri="{FF2B5EF4-FFF2-40B4-BE49-F238E27FC236}">
                  <a16:creationId xmlns:a16="http://schemas.microsoft.com/office/drawing/2014/main" id="{A7BE33A6-36F1-A039-35CC-4D8699C7662F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مجموعة 55">
              <a:extLst>
                <a:ext uri="{FF2B5EF4-FFF2-40B4-BE49-F238E27FC236}">
                  <a16:creationId xmlns:a16="http://schemas.microsoft.com/office/drawing/2014/main" id="{CCE56A42-D75C-90FB-ED65-D8B5787DA158}"/>
                </a:ext>
              </a:extLst>
            </p:cNvPr>
            <p:cNvGrpSpPr/>
            <p:nvPr/>
          </p:nvGrpSpPr>
          <p:grpSpPr>
            <a:xfrm>
              <a:off x="2216539" y="2034158"/>
              <a:ext cx="1037205" cy="751904"/>
              <a:chOff x="2215159" y="1536347"/>
              <a:chExt cx="1037205" cy="751904"/>
            </a:xfrm>
          </p:grpSpPr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3EC63E4A-AE1B-1A0D-1EF8-94C24EB4258A}"/>
                  </a:ext>
                </a:extLst>
              </p:cNvPr>
              <p:cNvSpPr txBox="1"/>
              <p:nvPr/>
            </p:nvSpPr>
            <p:spPr>
              <a:xfrm>
                <a:off x="2215159" y="1536347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</p:txBody>
          </p:sp>
          <p:grpSp>
            <p:nvGrpSpPr>
              <p:cNvPr id="95" name="مجموعة 57">
                <a:extLst>
                  <a:ext uri="{FF2B5EF4-FFF2-40B4-BE49-F238E27FC236}">
                    <a16:creationId xmlns:a16="http://schemas.microsoft.com/office/drawing/2014/main" id="{892A58E0-674F-BC16-99A8-33C9C817B394}"/>
                  </a:ext>
                </a:extLst>
              </p:cNvPr>
              <p:cNvGrpSpPr/>
              <p:nvPr/>
            </p:nvGrpSpPr>
            <p:grpSpPr>
              <a:xfrm>
                <a:off x="2611838" y="1785926"/>
                <a:ext cx="640526" cy="502325"/>
                <a:chOff x="2611838" y="1785926"/>
                <a:chExt cx="640526" cy="502325"/>
              </a:xfrm>
            </p:grpSpPr>
            <p:grpSp>
              <p:nvGrpSpPr>
                <p:cNvPr id="96" name="مجموعة 77">
                  <a:extLst>
                    <a:ext uri="{FF2B5EF4-FFF2-40B4-BE49-F238E27FC236}">
                      <a16:creationId xmlns:a16="http://schemas.microsoft.com/office/drawing/2014/main" id="{89067DC3-B677-92BB-1E32-05BE7B21E49B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98" name="رابط مستقيم 97">
                    <a:extLst>
                      <a:ext uri="{FF2B5EF4-FFF2-40B4-BE49-F238E27FC236}">
                        <a16:creationId xmlns:a16="http://schemas.microsoft.com/office/drawing/2014/main" id="{FB37F326-8EAC-CCEB-2216-F2630CD1E56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رابط مستقيم 98">
                    <a:extLst>
                      <a:ext uri="{FF2B5EF4-FFF2-40B4-BE49-F238E27FC236}">
                        <a16:creationId xmlns:a16="http://schemas.microsoft.com/office/drawing/2014/main" id="{E7624BA9-79BB-8B78-6401-EC9293818EC3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رابط مستقيم 99">
                    <a:extLst>
                      <a:ext uri="{FF2B5EF4-FFF2-40B4-BE49-F238E27FC236}">
                        <a16:creationId xmlns:a16="http://schemas.microsoft.com/office/drawing/2014/main" id="{EC9898F9-BC32-109C-6935-4D0824FBF12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رابط مستقيم 100">
                    <a:extLst>
                      <a:ext uri="{FF2B5EF4-FFF2-40B4-BE49-F238E27FC236}">
                        <a16:creationId xmlns:a16="http://schemas.microsoft.com/office/drawing/2014/main" id="{008035E1-1F4F-AEEB-CAB5-90882E469B7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مربع نص 96">
                  <a:extLst>
                    <a:ext uri="{FF2B5EF4-FFF2-40B4-BE49-F238E27FC236}">
                      <a16:creationId xmlns:a16="http://schemas.microsoft.com/office/drawing/2014/main" id="{2DC48EB0-3238-248B-E755-53229D17E69C}"/>
                    </a:ext>
                  </a:extLst>
                </p:cNvPr>
                <p:cNvSpPr txBox="1"/>
                <p:nvPr/>
              </p:nvSpPr>
              <p:spPr>
                <a:xfrm>
                  <a:off x="2611838" y="1857364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grpSp>
        <p:nvGrpSpPr>
          <p:cNvPr id="110" name="مجموعة 120">
            <a:extLst>
              <a:ext uri="{FF2B5EF4-FFF2-40B4-BE49-F238E27FC236}">
                <a16:creationId xmlns:a16="http://schemas.microsoft.com/office/drawing/2014/main" id="{5AE7D61A-0A84-EE84-9871-AFDAAC895339}"/>
              </a:ext>
            </a:extLst>
          </p:cNvPr>
          <p:cNvGrpSpPr/>
          <p:nvPr/>
        </p:nvGrpSpPr>
        <p:grpSpPr>
          <a:xfrm>
            <a:off x="7148132" y="4925153"/>
            <a:ext cx="1598989" cy="980074"/>
            <a:chOff x="1973348" y="1757350"/>
            <a:chExt cx="1598989" cy="980074"/>
          </a:xfrm>
        </p:grpSpPr>
        <p:grpSp>
          <p:nvGrpSpPr>
            <p:cNvPr id="111" name="مجموعة 53">
              <a:extLst>
                <a:ext uri="{FF2B5EF4-FFF2-40B4-BE49-F238E27FC236}">
                  <a16:creationId xmlns:a16="http://schemas.microsoft.com/office/drawing/2014/main" id="{324AF5F2-54B6-31B3-B081-F431CB50F8EF}"/>
                </a:ext>
              </a:extLst>
            </p:cNvPr>
            <p:cNvGrpSpPr/>
            <p:nvPr/>
          </p:nvGrpSpPr>
          <p:grpSpPr>
            <a:xfrm>
              <a:off x="2438732" y="1757350"/>
              <a:ext cx="1133605" cy="764968"/>
              <a:chOff x="2438732" y="1785926"/>
              <a:chExt cx="1133605" cy="764968"/>
            </a:xfrm>
          </p:grpSpPr>
          <p:sp>
            <p:nvSpPr>
              <p:cNvPr id="122" name="مربع نص 121">
                <a:extLst>
                  <a:ext uri="{FF2B5EF4-FFF2-40B4-BE49-F238E27FC236}">
                    <a16:creationId xmlns:a16="http://schemas.microsoft.com/office/drawing/2014/main" id="{4A8F0365-EEC8-8F47-6B84-E381FA20CDAD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123" name="مجموعة 52">
                <a:extLst>
                  <a:ext uri="{FF2B5EF4-FFF2-40B4-BE49-F238E27FC236}">
                    <a16:creationId xmlns:a16="http://schemas.microsoft.com/office/drawing/2014/main" id="{10B1A7D7-DD89-56A1-19F9-2B5D38D36DCF}"/>
                  </a:ext>
                </a:extLst>
              </p:cNvPr>
              <p:cNvGrpSpPr/>
              <p:nvPr/>
            </p:nvGrpSpPr>
            <p:grpSpPr>
              <a:xfrm>
                <a:off x="2438732" y="1785926"/>
                <a:ext cx="813632" cy="461822"/>
                <a:chOff x="2438732" y="1785926"/>
                <a:chExt cx="813632" cy="461822"/>
              </a:xfrm>
            </p:grpSpPr>
            <p:grpSp>
              <p:nvGrpSpPr>
                <p:cNvPr id="124" name="مجموعة 77">
                  <a:extLst>
                    <a:ext uri="{FF2B5EF4-FFF2-40B4-BE49-F238E27FC236}">
                      <a16:creationId xmlns:a16="http://schemas.microsoft.com/office/drawing/2014/main" id="{4E09F63C-A1AB-74EE-3757-97FBDF75E7B5}"/>
                    </a:ext>
                  </a:extLst>
                </p:cNvPr>
                <p:cNvGrpSpPr/>
                <p:nvPr/>
              </p:nvGrpSpPr>
              <p:grpSpPr>
                <a:xfrm>
                  <a:off x="2534050" y="1785926"/>
                  <a:ext cx="718314" cy="357190"/>
                  <a:chOff x="6354016" y="428604"/>
                  <a:chExt cx="718314" cy="357190"/>
                </a:xfrm>
              </p:grpSpPr>
              <p:cxnSp>
                <p:nvCxnSpPr>
                  <p:cNvPr id="126" name="رابط مستقيم 125">
                    <a:extLst>
                      <a:ext uri="{FF2B5EF4-FFF2-40B4-BE49-F238E27FC236}">
                        <a16:creationId xmlns:a16="http://schemas.microsoft.com/office/drawing/2014/main" id="{56DC9E01-275C-7B9B-09E0-AB0130FB032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رابط مستقيم 126">
                    <a:extLst>
                      <a:ext uri="{FF2B5EF4-FFF2-40B4-BE49-F238E27FC236}">
                        <a16:creationId xmlns:a16="http://schemas.microsoft.com/office/drawing/2014/main" id="{E9016EAF-E6F4-FF29-80E8-3AC15030913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رابط مستقيم 127">
                    <a:extLst>
                      <a:ext uri="{FF2B5EF4-FFF2-40B4-BE49-F238E27FC236}">
                        <a16:creationId xmlns:a16="http://schemas.microsoft.com/office/drawing/2014/main" id="{E0692108-DA40-D95B-F362-3EF8CCD69E9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354016" y="428604"/>
                    <a:ext cx="504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رابط مستقيم 128">
                    <a:extLst>
                      <a:ext uri="{FF2B5EF4-FFF2-40B4-BE49-F238E27FC236}">
                        <a16:creationId xmlns:a16="http://schemas.microsoft.com/office/drawing/2014/main" id="{4BD5E63F-0740-B4FB-54AE-319D2E11E2B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5" name="مربع نص 124">
                  <a:extLst>
                    <a:ext uri="{FF2B5EF4-FFF2-40B4-BE49-F238E27FC236}">
                      <a16:creationId xmlns:a16="http://schemas.microsoft.com/office/drawing/2014/main" id="{18058326-17AA-02A5-7DD8-2F0B12942ED0}"/>
                    </a:ext>
                  </a:extLst>
                </p:cNvPr>
                <p:cNvSpPr txBox="1"/>
                <p:nvPr/>
              </p:nvSpPr>
              <p:spPr>
                <a:xfrm>
                  <a:off x="2438732" y="1847638"/>
                  <a:ext cx="772602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000" b="1" dirty="0"/>
                    <a:t>4250</a:t>
                  </a:r>
                  <a:endParaRPr lang="ar-SA" sz="2800" b="1" spc="-100" baseline="24000" dirty="0"/>
                </a:p>
              </p:txBody>
            </p:sp>
          </p:grpSp>
        </p:grpSp>
        <p:cxnSp>
          <p:nvCxnSpPr>
            <p:cNvPr id="112" name="رابط مستقيم 111">
              <a:extLst>
                <a:ext uri="{FF2B5EF4-FFF2-40B4-BE49-F238E27FC236}">
                  <a16:creationId xmlns:a16="http://schemas.microsoft.com/office/drawing/2014/main" id="{D1826D9D-61B3-5645-3B12-C1A33A077AFB}"/>
                </a:ext>
              </a:extLst>
            </p:cNvPr>
            <p:cNvCxnSpPr/>
            <p:nvPr/>
          </p:nvCxnSpPr>
          <p:spPr>
            <a:xfrm rot="10800000">
              <a:off x="2651544" y="2200268"/>
              <a:ext cx="576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مجموعة 55">
              <a:extLst>
                <a:ext uri="{FF2B5EF4-FFF2-40B4-BE49-F238E27FC236}">
                  <a16:creationId xmlns:a16="http://schemas.microsoft.com/office/drawing/2014/main" id="{FEDD8586-F1EB-3139-31E2-64F603E707FB}"/>
                </a:ext>
              </a:extLst>
            </p:cNvPr>
            <p:cNvGrpSpPr/>
            <p:nvPr/>
          </p:nvGrpSpPr>
          <p:grpSpPr>
            <a:xfrm>
              <a:off x="1973348" y="2043886"/>
              <a:ext cx="1280396" cy="693538"/>
              <a:chOff x="1971968" y="1546075"/>
              <a:chExt cx="1280396" cy="693538"/>
            </a:xfrm>
          </p:grpSpPr>
          <p:sp>
            <p:nvSpPr>
              <p:cNvPr id="114" name="مربع نص 113">
                <a:extLst>
                  <a:ext uri="{FF2B5EF4-FFF2-40B4-BE49-F238E27FC236}">
                    <a16:creationId xmlns:a16="http://schemas.microsoft.com/office/drawing/2014/main" id="{B6FDADF5-16F8-A23D-5D76-E054464B44C1}"/>
                  </a:ext>
                </a:extLst>
              </p:cNvPr>
              <p:cNvSpPr txBox="1"/>
              <p:nvPr/>
            </p:nvSpPr>
            <p:spPr>
              <a:xfrm>
                <a:off x="1971968" y="1546075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ar-SA" sz="3200" b="1" spc="-100" baseline="24000" dirty="0"/>
                  <a:t>=</a:t>
                </a:r>
              </a:p>
            </p:txBody>
          </p:sp>
          <p:grpSp>
            <p:nvGrpSpPr>
              <p:cNvPr id="115" name="مجموعة 57">
                <a:extLst>
                  <a:ext uri="{FF2B5EF4-FFF2-40B4-BE49-F238E27FC236}">
                    <a16:creationId xmlns:a16="http://schemas.microsoft.com/office/drawing/2014/main" id="{D9EE07D3-73C9-765E-6DF4-0F99B333AA51}"/>
                  </a:ext>
                </a:extLst>
              </p:cNvPr>
              <p:cNvGrpSpPr/>
              <p:nvPr/>
            </p:nvGrpSpPr>
            <p:grpSpPr>
              <a:xfrm>
                <a:off x="2621566" y="1785926"/>
                <a:ext cx="630798" cy="453687"/>
                <a:chOff x="2621566" y="1785926"/>
                <a:chExt cx="630798" cy="453687"/>
              </a:xfrm>
            </p:grpSpPr>
            <p:grpSp>
              <p:nvGrpSpPr>
                <p:cNvPr id="116" name="مجموعة 77">
                  <a:extLst>
                    <a:ext uri="{FF2B5EF4-FFF2-40B4-BE49-F238E27FC236}">
                      <a16:creationId xmlns:a16="http://schemas.microsoft.com/office/drawing/2014/main" id="{CB510C55-8E0D-2A88-FD1C-B9333CE3FC13}"/>
                    </a:ext>
                  </a:extLst>
                </p:cNvPr>
                <p:cNvGrpSpPr/>
                <p:nvPr/>
              </p:nvGrpSpPr>
              <p:grpSpPr>
                <a:xfrm>
                  <a:off x="2786050" y="1785926"/>
                  <a:ext cx="466314" cy="357190"/>
                  <a:chOff x="6606016" y="428604"/>
                  <a:chExt cx="466314" cy="357190"/>
                </a:xfrm>
              </p:grpSpPr>
              <p:cxnSp>
                <p:nvCxnSpPr>
                  <p:cNvPr id="118" name="رابط مستقيم 117">
                    <a:extLst>
                      <a:ext uri="{FF2B5EF4-FFF2-40B4-BE49-F238E27FC236}">
                        <a16:creationId xmlns:a16="http://schemas.microsoft.com/office/drawing/2014/main" id="{42A77FDC-B6C3-63B2-02F1-27501E1E18A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رابط مستقيم 118">
                    <a:extLst>
                      <a:ext uri="{FF2B5EF4-FFF2-40B4-BE49-F238E27FC236}">
                        <a16:creationId xmlns:a16="http://schemas.microsoft.com/office/drawing/2014/main" id="{CA8D1FE8-4897-4B5D-7128-D969D4C69915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رابط مستقيم 119">
                    <a:extLst>
                      <a:ext uri="{FF2B5EF4-FFF2-40B4-BE49-F238E27FC236}">
                        <a16:creationId xmlns:a16="http://schemas.microsoft.com/office/drawing/2014/main" id="{C37A72F8-945C-548D-A93E-3E9327495F2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06016" y="428604"/>
                    <a:ext cx="252000" cy="158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رابط مستقيم 120">
                    <a:extLst>
                      <a:ext uri="{FF2B5EF4-FFF2-40B4-BE49-F238E27FC236}">
                        <a16:creationId xmlns:a16="http://schemas.microsoft.com/office/drawing/2014/main" id="{0AAD1844-4138-E043-E56A-B2F3E0F04B3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7" name="مربع نص 116">
                  <a:extLst>
                    <a:ext uri="{FF2B5EF4-FFF2-40B4-BE49-F238E27FC236}">
                      <a16:creationId xmlns:a16="http://schemas.microsoft.com/office/drawing/2014/main" id="{8EDF75A7-8A5F-DD1A-4CA1-2B736E0C43E1}"/>
                    </a:ext>
                  </a:extLst>
                </p:cNvPr>
                <p:cNvSpPr txBox="1"/>
                <p:nvPr/>
              </p:nvSpPr>
              <p:spPr>
                <a:xfrm>
                  <a:off x="2621566" y="1808726"/>
                  <a:ext cx="53140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5</a:t>
                  </a:r>
                  <a:endParaRPr lang="ar-SA" sz="3200" b="1" spc="-100" baseline="24000" dirty="0"/>
                </a:p>
              </p:txBody>
            </p:sp>
          </p:grpSp>
        </p:grpSp>
      </p:grp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BBB7E1CA-8E7D-0772-A6F8-E9251B307191}"/>
              </a:ext>
            </a:extLst>
          </p:cNvPr>
          <p:cNvSpPr txBox="1"/>
          <p:nvPr/>
        </p:nvSpPr>
        <p:spPr>
          <a:xfrm>
            <a:off x="7626485" y="5321548"/>
            <a:ext cx="9606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   )</a:t>
            </a:r>
            <a:r>
              <a:rPr lang="ar-SA" sz="28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SA" sz="4400" dirty="0"/>
          </a:p>
        </p:txBody>
      </p:sp>
      <p:grpSp>
        <p:nvGrpSpPr>
          <p:cNvPr id="132" name="مجموعة 120">
            <a:extLst>
              <a:ext uri="{FF2B5EF4-FFF2-40B4-BE49-F238E27FC236}">
                <a16:creationId xmlns:a16="http://schemas.microsoft.com/office/drawing/2014/main" id="{E15EE8B4-EE23-9630-3D27-D5FACB2D73A9}"/>
              </a:ext>
            </a:extLst>
          </p:cNvPr>
          <p:cNvGrpSpPr/>
          <p:nvPr/>
        </p:nvGrpSpPr>
        <p:grpSpPr>
          <a:xfrm>
            <a:off x="3969328" y="4864606"/>
            <a:ext cx="3221367" cy="885642"/>
            <a:chOff x="350970" y="1764896"/>
            <a:chExt cx="3221367" cy="885642"/>
          </a:xfrm>
        </p:grpSpPr>
        <p:grpSp>
          <p:nvGrpSpPr>
            <p:cNvPr id="133" name="مجموعة 53">
              <a:extLst>
                <a:ext uri="{FF2B5EF4-FFF2-40B4-BE49-F238E27FC236}">
                  <a16:creationId xmlns:a16="http://schemas.microsoft.com/office/drawing/2014/main" id="{8ADA5739-D033-14F7-5A8A-48CAB5E34073}"/>
                </a:ext>
              </a:extLst>
            </p:cNvPr>
            <p:cNvGrpSpPr/>
            <p:nvPr/>
          </p:nvGrpSpPr>
          <p:grpSpPr>
            <a:xfrm>
              <a:off x="350970" y="1764896"/>
              <a:ext cx="3221367" cy="757422"/>
              <a:chOff x="350970" y="1793472"/>
              <a:chExt cx="3221367" cy="757422"/>
            </a:xfrm>
          </p:grpSpPr>
          <p:sp>
            <p:nvSpPr>
              <p:cNvPr id="144" name="مربع نص 143">
                <a:extLst>
                  <a:ext uri="{FF2B5EF4-FFF2-40B4-BE49-F238E27FC236}">
                    <a16:creationId xmlns:a16="http://schemas.microsoft.com/office/drawing/2014/main" id="{01AF198F-9336-0FAE-C5B3-41C4D9EDC567}"/>
                  </a:ext>
                </a:extLst>
              </p:cNvPr>
              <p:cNvSpPr txBox="1"/>
              <p:nvPr/>
            </p:nvSpPr>
            <p:spPr>
              <a:xfrm>
                <a:off x="3109938" y="2120007"/>
                <a:ext cx="46239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</p:txBody>
          </p: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D1DF3E5C-0BAE-7E85-A44E-73CB88C841B5}"/>
                  </a:ext>
                </a:extLst>
              </p:cNvPr>
              <p:cNvSpPr txBox="1"/>
              <p:nvPr/>
            </p:nvSpPr>
            <p:spPr>
              <a:xfrm>
                <a:off x="350970" y="1793472"/>
                <a:ext cx="303303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×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5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×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lang="ar-SA" sz="2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 </a:t>
                </a:r>
                <a:r>
                  <a:rPr lang="ar-SA" sz="2000" b="1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×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[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17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Al-KsorZulfiMath" panose="02010000000000000000" pitchFamily="2" charset="-78"/>
                  </a:rPr>
                  <a:t>/</a:t>
                </a:r>
                <a:r>
                  <a:rPr kumimoji="0" lang="ar-SA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endParaRPr kumimoji="0" lang="ar-SA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34" name="رابط مستقيم 133">
              <a:extLst>
                <a:ext uri="{FF2B5EF4-FFF2-40B4-BE49-F238E27FC236}">
                  <a16:creationId xmlns:a16="http://schemas.microsoft.com/office/drawing/2014/main" id="{3A3CAF27-90AD-D4BC-C92B-3A7E11994BB7}"/>
                </a:ext>
              </a:extLst>
            </p:cNvPr>
            <p:cNvCxnSpPr/>
            <p:nvPr/>
          </p:nvCxnSpPr>
          <p:spPr>
            <a:xfrm rot="10800000">
              <a:off x="916098" y="2231441"/>
              <a:ext cx="259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مجموعة 55">
              <a:extLst>
                <a:ext uri="{FF2B5EF4-FFF2-40B4-BE49-F238E27FC236}">
                  <a16:creationId xmlns:a16="http://schemas.microsoft.com/office/drawing/2014/main" id="{882DFF94-772B-F82C-8D4A-CCCDD718B545}"/>
                </a:ext>
              </a:extLst>
            </p:cNvPr>
            <p:cNvGrpSpPr/>
            <p:nvPr/>
          </p:nvGrpSpPr>
          <p:grpSpPr>
            <a:xfrm>
              <a:off x="1182241" y="2034158"/>
              <a:ext cx="2109355" cy="616380"/>
              <a:chOff x="1180861" y="1536347"/>
              <a:chExt cx="2109355" cy="616380"/>
            </a:xfrm>
          </p:grpSpPr>
          <p:sp>
            <p:nvSpPr>
              <p:cNvPr id="136" name="مربع نص 135">
                <a:extLst>
                  <a:ext uri="{FF2B5EF4-FFF2-40B4-BE49-F238E27FC236}">
                    <a16:creationId xmlns:a16="http://schemas.microsoft.com/office/drawing/2014/main" id="{00F413C3-AD73-7B5F-CA1C-429DC5328E2B}"/>
                  </a:ext>
                </a:extLst>
              </p:cNvPr>
              <p:cNvSpPr txBox="1"/>
              <p:nvPr/>
            </p:nvSpPr>
            <p:spPr>
              <a:xfrm>
                <a:off x="2215159" y="1536347"/>
                <a:ext cx="36810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endParaRPr lang="ar-SA" sz="3200" b="1" spc="-100" baseline="24000" dirty="0"/>
              </a:p>
            </p:txBody>
          </p:sp>
          <p:sp>
            <p:nvSpPr>
              <p:cNvPr id="139" name="مربع نص 138">
                <a:extLst>
                  <a:ext uri="{FF2B5EF4-FFF2-40B4-BE49-F238E27FC236}">
                    <a16:creationId xmlns:a16="http://schemas.microsoft.com/office/drawing/2014/main" id="{9175A9DF-C988-1601-7AFE-A90DF936E604}"/>
                  </a:ext>
                </a:extLst>
              </p:cNvPr>
              <p:cNvSpPr txBox="1"/>
              <p:nvPr/>
            </p:nvSpPr>
            <p:spPr>
              <a:xfrm>
                <a:off x="1180861" y="1721840"/>
                <a:ext cx="210935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5</a:t>
                </a:r>
                <a:endParaRPr lang="ar-SA" sz="3200" b="1" spc="-100" baseline="24000" dirty="0"/>
              </a:p>
            </p:txBody>
          </p:sp>
        </p:grpSp>
      </p:grpSp>
      <p:pic>
        <p:nvPicPr>
          <p:cNvPr id="152" name="صورة 151">
            <a:extLst>
              <a:ext uri="{FF2B5EF4-FFF2-40B4-BE49-F238E27FC236}">
                <a16:creationId xmlns:a16="http://schemas.microsoft.com/office/drawing/2014/main" id="{B0D55BC0-B588-649D-62A7-0757A5E85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222" y="592680"/>
            <a:ext cx="3755901" cy="409270"/>
          </a:xfrm>
          <a:prstGeom prst="rect">
            <a:avLst/>
          </a:prstGeom>
        </p:spPr>
      </p:pic>
      <p:pic>
        <p:nvPicPr>
          <p:cNvPr id="153" name="Picture 2">
            <a:extLst>
              <a:ext uri="{FF2B5EF4-FFF2-40B4-BE49-F238E27FC236}">
                <a16:creationId xmlns:a16="http://schemas.microsoft.com/office/drawing/2014/main" id="{20501F93-052B-52A3-C2EA-160C51F5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27" y="81814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395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3CAA7BE-9EF4-4F61-BD91-CF2097C5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620688"/>
            <a:ext cx="6732240" cy="6328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5A3F50-D2A3-496A-B089-639211DBF0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59696" y="1274168"/>
            <a:ext cx="6156176" cy="121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8122882-0CCA-4586-9DAD-0AD52C068F16}"/>
              </a:ext>
            </a:extLst>
          </p:cNvPr>
          <p:cNvSpPr txBox="1"/>
          <p:nvPr/>
        </p:nvSpPr>
        <p:spPr>
          <a:xfrm>
            <a:off x="5735960" y="2996953"/>
            <a:ext cx="2664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العبارة صحيحة :</a:t>
            </a:r>
            <a:endParaRPr lang="ar-SA" sz="2400">
              <a:solidFill>
                <a:srgbClr val="FF0000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358347D-271E-4109-A127-C83A2DE67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004" y="3634516"/>
            <a:ext cx="2333625" cy="4095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5F5F6F8-DF60-4486-B754-B75E1D195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832" y="4078290"/>
            <a:ext cx="1295400" cy="52387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91E8AF-B294-8770-8996-CC1E9325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714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BE09965-DCEE-31A4-D5FD-41F4CA0730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43117" y="1463885"/>
            <a:ext cx="7864522" cy="1089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F637A9-2F9D-6D91-4DF8-F83C9CD2FC7B}"/>
              </a:ext>
            </a:extLst>
          </p:cNvPr>
          <p:cNvSpPr txBox="1"/>
          <p:nvPr/>
        </p:nvSpPr>
        <p:spPr>
          <a:xfrm>
            <a:off x="3056916" y="2987856"/>
            <a:ext cx="6094378" cy="1724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  <a:buNone/>
            </a:pPr>
            <a:r>
              <a:rPr lang="ar-S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 + ص &gt;      س</a:t>
            </a:r>
            <a:r>
              <a:rPr lang="ar-SA" sz="24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ص</a:t>
            </a:r>
            <a:r>
              <a:rPr lang="ar-SA" sz="24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العبارة صحيحة 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ar-SA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مثال :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1 + 1  &gt;    1  +  1       أو   2 &gt;     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737F6791-67C2-DCB7-692B-94FB58595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55" y="3056829"/>
            <a:ext cx="1306201" cy="4354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61FED8F-5052-337B-B8D8-82BD37D6E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20" y="4204352"/>
            <a:ext cx="1406824" cy="49652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3CC679C-4B44-9A77-F0CD-8743E109B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30294"/>
            <a:ext cx="758758" cy="36033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3CAA7BE-9EF4-4F61-BD91-CF2097C51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696" y="620688"/>
            <a:ext cx="6732240" cy="63289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57A69A7-3875-1B09-75B1-474CE39E9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991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62A3E5F8-E21D-B53C-9031-4894761410FB}"/>
              </a:ext>
            </a:extLst>
          </p:cNvPr>
          <p:cNvSpPr txBox="1"/>
          <p:nvPr/>
        </p:nvSpPr>
        <p:spPr>
          <a:xfrm>
            <a:off x="4163438" y="2616693"/>
            <a:ext cx="4608478" cy="209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 أ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[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جـ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(  أ 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- جـ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4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(  أ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 )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 ( جـ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  أ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ب )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–  جـ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ف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= أ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ب  - جـ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A99E19E-E254-2184-E476-A971B9BEEB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4562" y="1450839"/>
            <a:ext cx="6447079" cy="96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12CF850-DD82-B070-7026-36AB4C39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620688"/>
            <a:ext cx="6732240" cy="63289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185C29C-8BD1-33E1-595F-FD31D01B9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38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C932D1D-F958-7731-D6A2-A225F6783AA5}"/>
              </a:ext>
            </a:extLst>
          </p:cNvPr>
          <p:cNvSpPr txBox="1"/>
          <p:nvPr/>
        </p:nvSpPr>
        <p:spPr>
          <a:xfrm>
            <a:off x="2850204" y="2743074"/>
            <a:ext cx="6787473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 </a:t>
            </a:r>
            <a:endParaRPr lang="en-US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6BB5460-6BC2-1375-6FBE-39A5285D29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39156" y="1678878"/>
            <a:ext cx="8702794" cy="81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D30D0E-35CE-C8E0-FF80-9DE162634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264" y="620688"/>
            <a:ext cx="5743672" cy="63289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42E983C-5169-96B4-2AD9-C5508B259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9EB321F-0A2A-878F-70DF-4A554217017C}"/>
              </a:ext>
            </a:extLst>
          </p:cNvPr>
          <p:cNvSpPr txBox="1"/>
          <p:nvPr/>
        </p:nvSpPr>
        <p:spPr>
          <a:xfrm>
            <a:off x="2924782" y="3411039"/>
            <a:ext cx="6787473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27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l-KsorZulfiMath" panose="02010000000000000000" pitchFamily="2" charset="-78"/>
              </a:rPr>
              <a:t>/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08AB836-169F-1C2F-F1A0-C4D67E09681A}"/>
              </a:ext>
            </a:extLst>
          </p:cNvPr>
          <p:cNvSpPr txBox="1"/>
          <p:nvPr/>
        </p:nvSpPr>
        <p:spPr>
          <a:xfrm>
            <a:off x="6157609" y="4056542"/>
            <a:ext cx="3447643" cy="51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2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 3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71EC2D6-9484-E612-92AF-51839CB66347}"/>
              </a:ext>
            </a:extLst>
          </p:cNvPr>
          <p:cNvSpPr txBox="1"/>
          <p:nvPr/>
        </p:nvSpPr>
        <p:spPr>
          <a:xfrm>
            <a:off x="7237379" y="4636959"/>
            <a:ext cx="2364630" cy="104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( 2 + 3 )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5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7425AFD-567C-A01C-07CA-D0B45480A619}"/>
              </a:ext>
            </a:extLst>
          </p:cNvPr>
          <p:cNvSpPr txBox="1"/>
          <p:nvPr/>
        </p:nvSpPr>
        <p:spPr>
          <a:xfrm>
            <a:off x="1712068" y="2162072"/>
            <a:ext cx="870382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باستخدام التوزيع بالترتيب عن طريق ضرب كل من الحدين الأولين و الحدين في الطرفين و الحدين في الأوسطين و الحدين الأخيرين ثم جمع الحدود المتشابهة و تبسيط الجذور 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مثال : 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( 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) ( 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</a:t>
            </a:r>
            <a:r>
              <a:rPr lang="ar-SA" sz="2400" b="1" kern="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  <a:buNone/>
            </a:pP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+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×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 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          =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10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15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</a:t>
            </a:r>
            <a:r>
              <a:rPr lang="ar-SA" sz="24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21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24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79F879C-F70C-7D41-8F6B-BF2C6FA4C0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5698" y="1183574"/>
            <a:ext cx="8611346" cy="89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36F5139-840E-A2A5-1A73-38D387708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705" y="503956"/>
            <a:ext cx="6732240" cy="63289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2671682-F144-48D6-D59F-4F0167B3D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49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3FE820-CFBA-4021-899F-0F1E13B72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816" y="1340768"/>
            <a:ext cx="7884368" cy="381642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B11CEAF-8DA7-4CC3-B4BD-B17006811319}"/>
              </a:ext>
            </a:extLst>
          </p:cNvPr>
          <p:cNvSpPr txBox="1"/>
          <p:nvPr/>
        </p:nvSpPr>
        <p:spPr>
          <a:xfrm>
            <a:off x="6600056" y="3933056"/>
            <a:ext cx="1296144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D6B7912-4623-43CC-9FB6-5BEFF130F256}"/>
              </a:ext>
            </a:extLst>
          </p:cNvPr>
          <p:cNvSpPr txBox="1"/>
          <p:nvPr/>
        </p:nvSpPr>
        <p:spPr>
          <a:xfrm>
            <a:off x="2711624" y="3933056"/>
            <a:ext cx="1296144" cy="3693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41860C1-FD47-4724-F059-BB74FBF0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727" y="1264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7832C9B-915B-3F23-91AE-79F62A337C85}"/>
              </a:ext>
            </a:extLst>
          </p:cNvPr>
          <p:cNvSpPr txBox="1"/>
          <p:nvPr/>
        </p:nvSpPr>
        <p:spPr>
          <a:xfrm>
            <a:off x="5904689" y="5029200"/>
            <a:ext cx="3346315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rgbClr val="3333FF"/>
                </a:solidFill>
              </a:rPr>
              <a:t>8 ( 3 – ص ) + 5 ( 3 – ص ) </a:t>
            </a:r>
          </a:p>
          <a:p>
            <a:r>
              <a:rPr lang="ar-SA" sz="1600" b="1" dirty="0">
                <a:solidFill>
                  <a:srgbClr val="3333FF"/>
                </a:solidFill>
              </a:rPr>
              <a:t>= 8 × 3 – 8 × ص + 5 × 3 – 5 × ص </a:t>
            </a:r>
          </a:p>
          <a:p>
            <a:r>
              <a:rPr lang="ar-SA" sz="1600" b="1" dirty="0">
                <a:solidFill>
                  <a:srgbClr val="3333FF"/>
                </a:solidFill>
              </a:rPr>
              <a:t>= 24 – 8ص + 14 – 5 ص </a:t>
            </a:r>
          </a:p>
          <a:p>
            <a:r>
              <a:rPr lang="ar-SA" sz="1600" b="1" dirty="0">
                <a:solidFill>
                  <a:srgbClr val="3333FF"/>
                </a:solidFill>
              </a:rPr>
              <a:t>= -13 ص + 39 </a:t>
            </a:r>
          </a:p>
          <a:p>
            <a:r>
              <a:rPr lang="ar-SA" sz="1600" b="1" dirty="0">
                <a:solidFill>
                  <a:srgbClr val="3333FF"/>
                </a:solidFill>
              </a:rPr>
              <a:t>= 13 (  3 – ص ) </a:t>
            </a:r>
          </a:p>
        </p:txBody>
      </p:sp>
    </p:spTree>
    <p:extLst>
      <p:ext uri="{BB962C8B-B14F-4D97-AF65-F5344CB8AC3E}">
        <p14:creationId xmlns:p14="http://schemas.microsoft.com/office/powerpoint/2010/main" val="42701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مربع نص 1">
            <a:extLst>
              <a:ext uri="{FF2B5EF4-FFF2-40B4-BE49-F238E27FC236}">
                <a16:creationId xmlns:a16="http://schemas.microsoft.com/office/drawing/2014/main" id="{C7282D13-1DC2-F618-9077-F0955467D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234" y="673736"/>
            <a:ext cx="5280025" cy="5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من 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: تركي الحارثي  رحمه الله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ارحمه واغفر له وتجاوز عنه وارفع منزلته  في الجنة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 انه كفانا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مابعدها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وعروض: زهير الحازمي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اٍسأل الله أن ييسر أمره  ويفرج همه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ويغفر ذنبه ويكتب له الاجر العظيم </a:t>
            </a: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097" y="589817"/>
            <a:ext cx="6554787" cy="60521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موسى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289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4772855" y="3185974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9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551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3617914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1646239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794AC-8F21-72D5-F5C2-02291A5E5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>
            <a:extLst>
              <a:ext uri="{FF2B5EF4-FFF2-40B4-BE49-F238E27FC236}">
                <a16:creationId xmlns:a16="http://schemas.microsoft.com/office/drawing/2014/main" id="{87F52E97-C8F6-7D1B-D892-0F657319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1A95A593-99DD-7399-40AC-E0663DA26A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256" y="530321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805B2E4-94A9-17C6-C58B-54DE33F14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3" y="28475"/>
            <a:ext cx="3755901" cy="3422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5307315-D53A-25A6-DEDB-31C64500EAC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2184" y="1217150"/>
            <a:ext cx="259228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مربع نص 85">
            <a:extLst>
              <a:ext uri="{FF2B5EF4-FFF2-40B4-BE49-F238E27FC236}">
                <a16:creationId xmlns:a16="http://schemas.microsoft.com/office/drawing/2014/main" id="{9B2E8BEF-78FA-3289-F1B7-B2A150DE9C9E}"/>
              </a:ext>
            </a:extLst>
          </p:cNvPr>
          <p:cNvSpPr txBox="1"/>
          <p:nvPr/>
        </p:nvSpPr>
        <p:spPr>
          <a:xfrm>
            <a:off x="5366425" y="2069927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D440E455-9EA5-2061-3BD1-0478C2C56682}"/>
              </a:ext>
            </a:extLst>
          </p:cNvPr>
          <p:cNvSpPr txBox="1"/>
          <p:nvPr/>
        </p:nvSpPr>
        <p:spPr>
          <a:xfrm>
            <a:off x="5346202" y="280577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0D3D3064-99AE-716D-E14A-FE26C7E7B18D}"/>
              </a:ext>
            </a:extLst>
          </p:cNvPr>
          <p:cNvSpPr txBox="1"/>
          <p:nvPr/>
        </p:nvSpPr>
        <p:spPr>
          <a:xfrm>
            <a:off x="3522201" y="285257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2" name="مجموعة 175">
            <a:extLst>
              <a:ext uri="{FF2B5EF4-FFF2-40B4-BE49-F238E27FC236}">
                <a16:creationId xmlns:a16="http://schemas.microsoft.com/office/drawing/2014/main" id="{434EB4E4-93D5-ACEC-D6C0-5D8EE14E922E}"/>
              </a:ext>
            </a:extLst>
          </p:cNvPr>
          <p:cNvGrpSpPr/>
          <p:nvPr/>
        </p:nvGrpSpPr>
        <p:grpSpPr>
          <a:xfrm>
            <a:off x="7982935" y="1987168"/>
            <a:ext cx="2193744" cy="481226"/>
            <a:chOff x="6256138" y="1814506"/>
            <a:chExt cx="2193744" cy="481226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668E945D-3752-62A4-20C5-412887BBDA24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</a:p>
          </p:txBody>
        </p:sp>
        <p:grpSp>
          <p:nvGrpSpPr>
            <p:cNvPr id="6" name="مجموعة 145">
              <a:extLst>
                <a:ext uri="{FF2B5EF4-FFF2-40B4-BE49-F238E27FC236}">
                  <a16:creationId xmlns:a16="http://schemas.microsoft.com/office/drawing/2014/main" id="{A63DE0AE-7C52-627C-0318-CAB6AB0CE4B8}"/>
                </a:ext>
              </a:extLst>
            </p:cNvPr>
            <p:cNvGrpSpPr/>
            <p:nvPr/>
          </p:nvGrpSpPr>
          <p:grpSpPr>
            <a:xfrm>
              <a:off x="7514478" y="1814506"/>
              <a:ext cx="935404" cy="452039"/>
              <a:chOff x="2198112" y="1285860"/>
              <a:chExt cx="935404" cy="452039"/>
            </a:xfrm>
          </p:grpSpPr>
          <p:grpSp>
            <p:nvGrpSpPr>
              <p:cNvPr id="18" name="مجموعة 146">
                <a:extLst>
                  <a:ext uri="{FF2B5EF4-FFF2-40B4-BE49-F238E27FC236}">
                    <a16:creationId xmlns:a16="http://schemas.microsoft.com/office/drawing/2014/main" id="{24897623-E16B-698A-4BFD-CD1C1473E79A}"/>
                  </a:ext>
                </a:extLst>
              </p:cNvPr>
              <p:cNvGrpSpPr/>
              <p:nvPr/>
            </p:nvGrpSpPr>
            <p:grpSpPr>
              <a:xfrm>
                <a:off x="2198112" y="1285860"/>
                <a:ext cx="516500" cy="452039"/>
                <a:chOff x="1755194" y="1971664"/>
                <a:chExt cx="516500" cy="452039"/>
              </a:xfrm>
            </p:grpSpPr>
            <p:grpSp>
              <p:nvGrpSpPr>
                <p:cNvPr id="20" name="مجموعة 77">
                  <a:extLst>
                    <a:ext uri="{FF2B5EF4-FFF2-40B4-BE49-F238E27FC236}">
                      <a16:creationId xmlns:a16="http://schemas.microsoft.com/office/drawing/2014/main" id="{3234D6B3-3942-A63C-ACE5-F0C5AFF4914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" name="رابط مستقيم 21">
                    <a:extLst>
                      <a:ext uri="{FF2B5EF4-FFF2-40B4-BE49-F238E27FC236}">
                        <a16:creationId xmlns:a16="http://schemas.microsoft.com/office/drawing/2014/main" id="{373B727C-913B-14D6-6680-8917C4F29C1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رابط مستقيم 22">
                    <a:extLst>
                      <a:ext uri="{FF2B5EF4-FFF2-40B4-BE49-F238E27FC236}">
                        <a16:creationId xmlns:a16="http://schemas.microsoft.com/office/drawing/2014/main" id="{319A94AD-8C8E-5528-7872-DCFA745F8D9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رابط مستقيم 23">
                    <a:extLst>
                      <a:ext uri="{FF2B5EF4-FFF2-40B4-BE49-F238E27FC236}">
                        <a16:creationId xmlns:a16="http://schemas.microsoft.com/office/drawing/2014/main" id="{C4C32A91-AFCC-A630-CC39-3D507981E951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رابط مستقيم 24">
                    <a:extLst>
                      <a:ext uri="{FF2B5EF4-FFF2-40B4-BE49-F238E27FC236}">
                        <a16:creationId xmlns:a16="http://schemas.microsoft.com/office/drawing/2014/main" id="{7250A421-35BA-2D7D-56BD-58EE98AF3CC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42711BAD-E7A3-E1CC-24CE-15CC34DBEB2F}"/>
                    </a:ext>
                  </a:extLst>
                </p:cNvPr>
                <p:cNvSpPr txBox="1"/>
                <p:nvPr/>
              </p:nvSpPr>
              <p:spPr>
                <a:xfrm>
                  <a:off x="1755194" y="1995071"/>
                  <a:ext cx="378349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rgbClr val="3333FF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4861D45C-B732-1EF9-8A0E-9F03695DFF07}"/>
                  </a:ext>
                </a:extLst>
              </p:cNvPr>
              <p:cNvSpPr txBox="1"/>
              <p:nvPr/>
            </p:nvSpPr>
            <p:spPr>
              <a:xfrm>
                <a:off x="2633448" y="1299538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7" name="مجموعة 155">
              <a:extLst>
                <a:ext uri="{FF2B5EF4-FFF2-40B4-BE49-F238E27FC236}">
                  <a16:creationId xmlns:a16="http://schemas.microsoft.com/office/drawing/2014/main" id="{8DBA4737-8C50-C919-7F86-E37B475A1929}"/>
                </a:ext>
              </a:extLst>
            </p:cNvPr>
            <p:cNvGrpSpPr/>
            <p:nvPr/>
          </p:nvGrpSpPr>
          <p:grpSpPr>
            <a:xfrm>
              <a:off x="6256138" y="1814510"/>
              <a:ext cx="1151356" cy="481222"/>
              <a:chOff x="2038536" y="1285860"/>
              <a:chExt cx="1151356" cy="481222"/>
            </a:xfrm>
          </p:grpSpPr>
          <p:grpSp>
            <p:nvGrpSpPr>
              <p:cNvPr id="8" name="مجموعة 156">
                <a:extLst>
                  <a:ext uri="{FF2B5EF4-FFF2-40B4-BE49-F238E27FC236}">
                    <a16:creationId xmlns:a16="http://schemas.microsoft.com/office/drawing/2014/main" id="{28D03440-609F-A24F-C66F-2011CF10A16D}"/>
                  </a:ext>
                </a:extLst>
              </p:cNvPr>
              <p:cNvGrpSpPr/>
              <p:nvPr/>
            </p:nvGrpSpPr>
            <p:grpSpPr>
              <a:xfrm>
                <a:off x="2038536" y="1285860"/>
                <a:ext cx="676076" cy="481222"/>
                <a:chOff x="1595618" y="1971664"/>
                <a:chExt cx="676076" cy="481222"/>
              </a:xfrm>
            </p:grpSpPr>
            <p:grpSp>
              <p:nvGrpSpPr>
                <p:cNvPr id="10" name="مجموعة 77">
                  <a:extLst>
                    <a:ext uri="{FF2B5EF4-FFF2-40B4-BE49-F238E27FC236}">
                      <a16:creationId xmlns:a16="http://schemas.microsoft.com/office/drawing/2014/main" id="{77A3EF84-26CD-D1B1-5A91-E3A6CF100057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" name="رابط مستقيم 12">
                    <a:extLst>
                      <a:ext uri="{FF2B5EF4-FFF2-40B4-BE49-F238E27FC236}">
                        <a16:creationId xmlns:a16="http://schemas.microsoft.com/office/drawing/2014/main" id="{38FF03EB-8866-9994-E369-2CCD9AB2C7C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رابط مستقيم 14">
                    <a:extLst>
                      <a:ext uri="{FF2B5EF4-FFF2-40B4-BE49-F238E27FC236}">
                        <a16:creationId xmlns:a16="http://schemas.microsoft.com/office/drawing/2014/main" id="{6C83B943-33E5-0D32-044D-1A6FE02F8BD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رابط مستقيم 15">
                    <a:extLst>
                      <a:ext uri="{FF2B5EF4-FFF2-40B4-BE49-F238E27FC236}">
                        <a16:creationId xmlns:a16="http://schemas.microsoft.com/office/drawing/2014/main" id="{48117F7E-78EE-5CD4-257A-0B10F2C10CBA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رابط مستقيم 16">
                    <a:extLst>
                      <a:ext uri="{FF2B5EF4-FFF2-40B4-BE49-F238E27FC236}">
                        <a16:creationId xmlns:a16="http://schemas.microsoft.com/office/drawing/2014/main" id="{330E98E4-6A9B-2F3B-9FE5-138BB447655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877A062F-AB6A-38CC-C042-86994B29FED4}"/>
                    </a:ext>
                  </a:extLst>
                </p:cNvPr>
                <p:cNvSpPr txBox="1"/>
                <p:nvPr/>
              </p:nvSpPr>
              <p:spPr>
                <a:xfrm>
                  <a:off x="1595618" y="202425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rgbClr val="3333FF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D52C7A94-CD8E-9C00-2CA5-EB9BAF97B144}"/>
                  </a:ext>
                </a:extLst>
              </p:cNvPr>
              <p:cNvSpPr txBox="1"/>
              <p:nvPr/>
            </p:nvSpPr>
            <p:spPr>
              <a:xfrm>
                <a:off x="268982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6" name="مجموعة 176">
            <a:extLst>
              <a:ext uri="{FF2B5EF4-FFF2-40B4-BE49-F238E27FC236}">
                <a16:creationId xmlns:a16="http://schemas.microsoft.com/office/drawing/2014/main" id="{473B2073-B610-7413-B66C-731DF349C1CB}"/>
              </a:ext>
            </a:extLst>
          </p:cNvPr>
          <p:cNvGrpSpPr/>
          <p:nvPr/>
        </p:nvGrpSpPr>
        <p:grpSpPr>
          <a:xfrm>
            <a:off x="3609582" y="4118969"/>
            <a:ext cx="2510663" cy="452039"/>
            <a:chOff x="5792221" y="2986084"/>
            <a:chExt cx="2510663" cy="452039"/>
          </a:xfrm>
        </p:grpSpPr>
        <p:grpSp>
          <p:nvGrpSpPr>
            <p:cNvPr id="27" name="مجموعة 89">
              <a:extLst>
                <a:ext uri="{FF2B5EF4-FFF2-40B4-BE49-F238E27FC236}">
                  <a16:creationId xmlns:a16="http://schemas.microsoft.com/office/drawing/2014/main" id="{034736E2-7004-BD31-3570-A3852CC9D6DD}"/>
                </a:ext>
              </a:extLst>
            </p:cNvPr>
            <p:cNvGrpSpPr/>
            <p:nvPr/>
          </p:nvGrpSpPr>
          <p:grpSpPr>
            <a:xfrm>
              <a:off x="5792221" y="2986084"/>
              <a:ext cx="637165" cy="452039"/>
              <a:chOff x="1634529" y="1971664"/>
              <a:chExt cx="637165" cy="452039"/>
            </a:xfrm>
          </p:grpSpPr>
          <p:grpSp>
            <p:nvGrpSpPr>
              <p:cNvPr id="29" name="مجموعة 77">
                <a:extLst>
                  <a:ext uri="{FF2B5EF4-FFF2-40B4-BE49-F238E27FC236}">
                    <a16:creationId xmlns:a16="http://schemas.microsoft.com/office/drawing/2014/main" id="{E603FCB9-6821-CF8B-F357-876E97D7FC9B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40" name="رابط مستقيم 39">
                  <a:extLst>
                    <a:ext uri="{FF2B5EF4-FFF2-40B4-BE49-F238E27FC236}">
                      <a16:creationId xmlns:a16="http://schemas.microsoft.com/office/drawing/2014/main" id="{08BD0081-FD04-B8A5-E224-99E8C6E9172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رابط مستقيم 40">
                  <a:extLst>
                    <a:ext uri="{FF2B5EF4-FFF2-40B4-BE49-F238E27FC236}">
                      <a16:creationId xmlns:a16="http://schemas.microsoft.com/office/drawing/2014/main" id="{5FABBED4-E517-6715-F2C4-95415149706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>
                  <a:extLst>
                    <a:ext uri="{FF2B5EF4-FFF2-40B4-BE49-F238E27FC236}">
                      <a16:creationId xmlns:a16="http://schemas.microsoft.com/office/drawing/2014/main" id="{8C39A1E7-3BE0-C36B-F111-FBB024052C5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>
                  <a:extLst>
                    <a:ext uri="{FF2B5EF4-FFF2-40B4-BE49-F238E27FC236}">
                      <a16:creationId xmlns:a16="http://schemas.microsoft.com/office/drawing/2014/main" id="{EF8612A4-B0A7-1EBD-81BE-11DDB7CF835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0448ACE5-667D-F8F0-CCFB-467F53370D88}"/>
                  </a:ext>
                </a:extLst>
              </p:cNvPr>
              <p:cNvSpPr txBox="1"/>
              <p:nvPr/>
            </p:nvSpPr>
            <p:spPr>
              <a:xfrm>
                <a:off x="1634529" y="1995071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2</a:t>
                </a:r>
              </a:p>
            </p:txBody>
          </p:sp>
        </p:grp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4C303FD3-50C4-0D5B-D4C8-99E1F1047D07}"/>
                </a:ext>
              </a:extLst>
            </p:cNvPr>
            <p:cNvSpPr txBox="1"/>
            <p:nvPr/>
          </p:nvSpPr>
          <p:spPr>
            <a:xfrm>
              <a:off x="6386524" y="3000372"/>
              <a:ext cx="19163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</a:t>
              </a:r>
              <a:r>
                <a:rPr lang="ar-SA" sz="2200" b="1" dirty="0">
                  <a:solidFill>
                    <a:srgbClr val="FF0000"/>
                  </a:solidFill>
                </a:rPr>
                <a:t>15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00B050"/>
                  </a:solidFill>
                </a:rPr>
                <a:t>-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FF0000"/>
                  </a:solidFill>
                </a:rPr>
                <a:t>12</a:t>
              </a:r>
              <a:r>
                <a:rPr lang="ar-SA" sz="2200" b="1" dirty="0"/>
                <a:t> )</a:t>
              </a:r>
            </a:p>
          </p:txBody>
        </p:sp>
      </p:grpSp>
      <p:grpSp>
        <p:nvGrpSpPr>
          <p:cNvPr id="44" name="مجموعة 186">
            <a:extLst>
              <a:ext uri="{FF2B5EF4-FFF2-40B4-BE49-F238E27FC236}">
                <a16:creationId xmlns:a16="http://schemas.microsoft.com/office/drawing/2014/main" id="{FCD8FABF-F381-B48A-FE44-3996FCED376A}"/>
              </a:ext>
            </a:extLst>
          </p:cNvPr>
          <p:cNvGrpSpPr/>
          <p:nvPr/>
        </p:nvGrpSpPr>
        <p:grpSpPr>
          <a:xfrm>
            <a:off x="8756431" y="3248130"/>
            <a:ext cx="1333307" cy="461766"/>
            <a:chOff x="7024907" y="3957638"/>
            <a:chExt cx="1333307" cy="461766"/>
          </a:xfrm>
        </p:grpSpPr>
        <p:grpSp>
          <p:nvGrpSpPr>
            <p:cNvPr id="45" name="مجموعة 178">
              <a:extLst>
                <a:ext uri="{FF2B5EF4-FFF2-40B4-BE49-F238E27FC236}">
                  <a16:creationId xmlns:a16="http://schemas.microsoft.com/office/drawing/2014/main" id="{D3819DFD-B313-8634-285D-EDE728DEFC42}"/>
                </a:ext>
              </a:extLst>
            </p:cNvPr>
            <p:cNvGrpSpPr/>
            <p:nvPr/>
          </p:nvGrpSpPr>
          <p:grpSpPr>
            <a:xfrm>
              <a:off x="7024907" y="3957638"/>
              <a:ext cx="676077" cy="461766"/>
              <a:chOff x="1595617" y="1971664"/>
              <a:chExt cx="676077" cy="461766"/>
            </a:xfrm>
          </p:grpSpPr>
          <p:grpSp>
            <p:nvGrpSpPr>
              <p:cNvPr id="47" name="مجموعة 77">
                <a:extLst>
                  <a:ext uri="{FF2B5EF4-FFF2-40B4-BE49-F238E27FC236}">
                    <a16:creationId xmlns:a16="http://schemas.microsoft.com/office/drawing/2014/main" id="{12CCEAD6-34C8-6321-48FF-626E104A487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FCED22B5-223C-B7F0-5879-D6D4EC79096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288E3545-ECBE-2808-0EF5-3E86F019D03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BD0CACD3-1E8D-A078-CB42-D758DD21722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278DF00A-CAD8-AA37-9064-7F4CE3070F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7784F82A-1B2F-3720-0D7E-269F5A47A0AD}"/>
                  </a:ext>
                </a:extLst>
              </p:cNvPr>
              <p:cNvSpPr txBox="1"/>
              <p:nvPr/>
            </p:nvSpPr>
            <p:spPr>
              <a:xfrm>
                <a:off x="1595617" y="200479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5</a:t>
                </a: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7D937E08-7596-C6AB-D4A6-A71F35BA292D}"/>
                </a:ext>
              </a:extLst>
            </p:cNvPr>
            <p:cNvSpPr txBox="1"/>
            <p:nvPr/>
          </p:nvSpPr>
          <p:spPr>
            <a:xfrm>
              <a:off x="7643834" y="3971925"/>
              <a:ext cx="71438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</a:t>
              </a:r>
              <a:r>
                <a:rPr lang="ar-SA" sz="22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139533BC-CE1D-959B-C4FF-786F0EDD727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9902" y="1231423"/>
            <a:ext cx="2686425" cy="59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مجموعة 175">
            <a:extLst>
              <a:ext uri="{FF2B5EF4-FFF2-40B4-BE49-F238E27FC236}">
                <a16:creationId xmlns:a16="http://schemas.microsoft.com/office/drawing/2014/main" id="{1923F9E2-D652-2315-EBC1-F22B09AC1068}"/>
              </a:ext>
            </a:extLst>
          </p:cNvPr>
          <p:cNvGrpSpPr/>
          <p:nvPr/>
        </p:nvGrpSpPr>
        <p:grpSpPr>
          <a:xfrm>
            <a:off x="2285998" y="2032564"/>
            <a:ext cx="3138348" cy="463092"/>
            <a:chOff x="6062072" y="1814506"/>
            <a:chExt cx="2364326" cy="463092"/>
          </a:xfrm>
        </p:grpSpPr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AC1B0DCE-D6A1-B516-AD69-A6C8DDF3339E}"/>
                </a:ext>
              </a:extLst>
            </p:cNvPr>
            <p:cNvSpPr txBox="1"/>
            <p:nvPr/>
          </p:nvSpPr>
          <p:spPr>
            <a:xfrm>
              <a:off x="6940235" y="183658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</a:p>
          </p:txBody>
        </p:sp>
        <p:grpSp>
          <p:nvGrpSpPr>
            <p:cNvPr id="61" name="مجموعة 145">
              <a:extLst>
                <a:ext uri="{FF2B5EF4-FFF2-40B4-BE49-F238E27FC236}">
                  <a16:creationId xmlns:a16="http://schemas.microsoft.com/office/drawing/2014/main" id="{644C1A6B-60D6-9C94-C0A8-B90FC05B6FE2}"/>
                </a:ext>
              </a:extLst>
            </p:cNvPr>
            <p:cNvGrpSpPr/>
            <p:nvPr/>
          </p:nvGrpSpPr>
          <p:grpSpPr>
            <a:xfrm>
              <a:off x="7212812" y="1814506"/>
              <a:ext cx="1213586" cy="463092"/>
              <a:chOff x="1896446" y="1285860"/>
              <a:chExt cx="1213586" cy="463092"/>
            </a:xfrm>
          </p:grpSpPr>
          <p:grpSp>
            <p:nvGrpSpPr>
              <p:cNvPr id="74" name="مجموعة 146">
                <a:extLst>
                  <a:ext uri="{FF2B5EF4-FFF2-40B4-BE49-F238E27FC236}">
                    <a16:creationId xmlns:a16="http://schemas.microsoft.com/office/drawing/2014/main" id="{8C3EF99E-D7DD-53DA-60B9-8256CD16DCDA}"/>
                  </a:ext>
                </a:extLst>
              </p:cNvPr>
              <p:cNvGrpSpPr/>
              <p:nvPr/>
            </p:nvGrpSpPr>
            <p:grpSpPr>
              <a:xfrm>
                <a:off x="1896446" y="1285860"/>
                <a:ext cx="818166" cy="448767"/>
                <a:chOff x="1453528" y="1971664"/>
                <a:chExt cx="818166" cy="448767"/>
              </a:xfrm>
            </p:grpSpPr>
            <p:grpSp>
              <p:nvGrpSpPr>
                <p:cNvPr id="76" name="مجموعة 77">
                  <a:extLst>
                    <a:ext uri="{FF2B5EF4-FFF2-40B4-BE49-F238E27FC236}">
                      <a16:creationId xmlns:a16="http://schemas.microsoft.com/office/drawing/2014/main" id="{30CF25C6-B813-227A-B2C8-E29B10B11E20}"/>
                    </a:ext>
                  </a:extLst>
                </p:cNvPr>
                <p:cNvGrpSpPr/>
                <p:nvPr/>
              </p:nvGrpSpPr>
              <p:grpSpPr>
                <a:xfrm>
                  <a:off x="1514955" y="1971664"/>
                  <a:ext cx="756739" cy="357190"/>
                  <a:chOff x="6315591" y="428604"/>
                  <a:chExt cx="756739" cy="357190"/>
                </a:xfrm>
              </p:grpSpPr>
              <p:cxnSp>
                <p:nvCxnSpPr>
                  <p:cNvPr id="78" name="رابط مستقيم 77">
                    <a:extLst>
                      <a:ext uri="{FF2B5EF4-FFF2-40B4-BE49-F238E27FC236}">
                        <a16:creationId xmlns:a16="http://schemas.microsoft.com/office/drawing/2014/main" id="{0282738D-0C4E-852B-C4B2-46775E36CB0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رابط مستقيم 78">
                    <a:extLst>
                      <a:ext uri="{FF2B5EF4-FFF2-40B4-BE49-F238E27FC236}">
                        <a16:creationId xmlns:a16="http://schemas.microsoft.com/office/drawing/2014/main" id="{3740D631-ACCC-C806-E802-3B0441F6EB9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رابط مستقيم 79">
                    <a:extLst>
                      <a:ext uri="{FF2B5EF4-FFF2-40B4-BE49-F238E27FC236}">
                        <a16:creationId xmlns:a16="http://schemas.microsoft.com/office/drawing/2014/main" id="{AF0ACF31-F215-F1A8-8A65-894A628456D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315591" y="428604"/>
                    <a:ext cx="542424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رابط مستقيم 80">
                    <a:extLst>
                      <a:ext uri="{FF2B5EF4-FFF2-40B4-BE49-F238E27FC236}">
                        <a16:creationId xmlns:a16="http://schemas.microsoft.com/office/drawing/2014/main" id="{8FB4D953-AABE-71FE-932D-455DDF68804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مربع نص 76">
                  <a:extLst>
                    <a:ext uri="{FF2B5EF4-FFF2-40B4-BE49-F238E27FC236}">
                      <a16:creationId xmlns:a16="http://schemas.microsoft.com/office/drawing/2014/main" id="{E18E527F-80C3-0314-1D71-B2EC4A57016A}"/>
                    </a:ext>
                  </a:extLst>
                </p:cNvPr>
                <p:cNvSpPr txBox="1"/>
                <p:nvPr/>
              </p:nvSpPr>
              <p:spPr>
                <a:xfrm>
                  <a:off x="1453528" y="1989544"/>
                  <a:ext cx="734812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25×5</a:t>
                  </a:r>
                </a:p>
              </p:txBody>
            </p:sp>
          </p:grp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3BB478E9-A34C-0B96-E9D6-FC4946749A72}"/>
                  </a:ext>
                </a:extLst>
              </p:cNvPr>
              <p:cNvSpPr txBox="1"/>
              <p:nvPr/>
            </p:nvSpPr>
            <p:spPr>
              <a:xfrm>
                <a:off x="2609964" y="132032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62" name="مجموعة 155">
              <a:extLst>
                <a:ext uri="{FF2B5EF4-FFF2-40B4-BE49-F238E27FC236}">
                  <a16:creationId xmlns:a16="http://schemas.microsoft.com/office/drawing/2014/main" id="{A5D8E25C-ECE9-4455-CB87-90DDE28FD635}"/>
                </a:ext>
              </a:extLst>
            </p:cNvPr>
            <p:cNvGrpSpPr/>
            <p:nvPr/>
          </p:nvGrpSpPr>
          <p:grpSpPr>
            <a:xfrm>
              <a:off x="6062072" y="1814510"/>
              <a:ext cx="1259313" cy="452305"/>
              <a:chOff x="1844470" y="1285860"/>
              <a:chExt cx="1259313" cy="452305"/>
            </a:xfrm>
          </p:grpSpPr>
          <p:grpSp>
            <p:nvGrpSpPr>
              <p:cNvPr id="63" name="مجموعة 156">
                <a:extLst>
                  <a:ext uri="{FF2B5EF4-FFF2-40B4-BE49-F238E27FC236}">
                    <a16:creationId xmlns:a16="http://schemas.microsoft.com/office/drawing/2014/main" id="{9185FEAD-5CC1-FDDC-9A0A-D4DA113A024F}"/>
                  </a:ext>
                </a:extLst>
              </p:cNvPr>
              <p:cNvGrpSpPr/>
              <p:nvPr/>
            </p:nvGrpSpPr>
            <p:grpSpPr>
              <a:xfrm>
                <a:off x="1844470" y="1285860"/>
                <a:ext cx="870142" cy="452305"/>
                <a:chOff x="1401552" y="1971664"/>
                <a:chExt cx="870142" cy="452305"/>
              </a:xfrm>
            </p:grpSpPr>
            <p:grpSp>
              <p:nvGrpSpPr>
                <p:cNvPr id="65" name="مجموعة 77">
                  <a:extLst>
                    <a:ext uri="{FF2B5EF4-FFF2-40B4-BE49-F238E27FC236}">
                      <a16:creationId xmlns:a16="http://schemas.microsoft.com/office/drawing/2014/main" id="{87D8FCEA-CCB9-9ED5-A1F3-340805A8D400}"/>
                    </a:ext>
                  </a:extLst>
                </p:cNvPr>
                <p:cNvGrpSpPr/>
                <p:nvPr/>
              </p:nvGrpSpPr>
              <p:grpSpPr>
                <a:xfrm>
                  <a:off x="1487834" y="1971664"/>
                  <a:ext cx="783860" cy="357190"/>
                  <a:chOff x="6288470" y="428604"/>
                  <a:chExt cx="783860" cy="357190"/>
                </a:xfrm>
              </p:grpSpPr>
              <p:cxnSp>
                <p:nvCxnSpPr>
                  <p:cNvPr id="70" name="رابط مستقيم 69">
                    <a:extLst>
                      <a:ext uri="{FF2B5EF4-FFF2-40B4-BE49-F238E27FC236}">
                        <a16:creationId xmlns:a16="http://schemas.microsoft.com/office/drawing/2014/main" id="{A23D6207-8CE4-574F-EDFE-18649CD6444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70">
                    <a:extLst>
                      <a:ext uri="{FF2B5EF4-FFF2-40B4-BE49-F238E27FC236}">
                        <a16:creationId xmlns:a16="http://schemas.microsoft.com/office/drawing/2014/main" id="{12FE87D7-AE3C-5E49-D044-D929E04BBA9A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71">
                    <a:extLst>
                      <a:ext uri="{FF2B5EF4-FFF2-40B4-BE49-F238E27FC236}">
                        <a16:creationId xmlns:a16="http://schemas.microsoft.com/office/drawing/2014/main" id="{0C1FD5BE-A88B-4575-92C1-8F2EC382191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288470" y="428604"/>
                    <a:ext cx="569545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72">
                    <a:extLst>
                      <a:ext uri="{FF2B5EF4-FFF2-40B4-BE49-F238E27FC236}">
                        <a16:creationId xmlns:a16="http://schemas.microsoft.com/office/drawing/2014/main" id="{8412AC97-F84C-C9B0-C641-716BD589F85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B8A0FD7F-D49E-E1D4-4220-4DD47A504817}"/>
                    </a:ext>
                  </a:extLst>
                </p:cNvPr>
                <p:cNvSpPr txBox="1"/>
                <p:nvPr/>
              </p:nvSpPr>
              <p:spPr>
                <a:xfrm>
                  <a:off x="1401552" y="1993082"/>
                  <a:ext cx="744626" cy="43088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2×16</a:t>
                  </a:r>
                </a:p>
              </p:txBody>
            </p:sp>
          </p:grp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25A0432A-D85A-F88D-CEF0-D2389C7C82B3}"/>
                  </a:ext>
                </a:extLst>
              </p:cNvPr>
              <p:cNvSpPr txBox="1"/>
              <p:nvPr/>
            </p:nvSpPr>
            <p:spPr>
              <a:xfrm>
                <a:off x="2603715" y="130794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82" name="مجموعة 125">
            <a:extLst>
              <a:ext uri="{FF2B5EF4-FFF2-40B4-BE49-F238E27FC236}">
                <a16:creationId xmlns:a16="http://schemas.microsoft.com/office/drawing/2014/main" id="{BE1026FC-A9CD-8588-45A4-BDD9D10B9C07}"/>
              </a:ext>
            </a:extLst>
          </p:cNvPr>
          <p:cNvGrpSpPr/>
          <p:nvPr/>
        </p:nvGrpSpPr>
        <p:grpSpPr>
          <a:xfrm>
            <a:off x="3930381" y="2814648"/>
            <a:ext cx="1511887" cy="494531"/>
            <a:chOff x="2170306" y="1285860"/>
            <a:chExt cx="1511887" cy="494531"/>
          </a:xfrm>
        </p:grpSpPr>
        <p:grpSp>
          <p:nvGrpSpPr>
            <p:cNvPr id="83" name="مجموعة 126">
              <a:extLst>
                <a:ext uri="{FF2B5EF4-FFF2-40B4-BE49-F238E27FC236}">
                  <a16:creationId xmlns:a16="http://schemas.microsoft.com/office/drawing/2014/main" id="{837B2ECB-BA6A-DA04-4409-96C6CA4D80D2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22BC5E19-DAA5-5DA7-FD54-533666D950B4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92" name="رابط مستقيم 91">
                  <a:extLst>
                    <a:ext uri="{FF2B5EF4-FFF2-40B4-BE49-F238E27FC236}">
                      <a16:creationId xmlns:a16="http://schemas.microsoft.com/office/drawing/2014/main" id="{2C86EE30-C445-1DF5-D112-BEE73A7D2CE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رابط مستقيم 92">
                  <a:extLst>
                    <a:ext uri="{FF2B5EF4-FFF2-40B4-BE49-F238E27FC236}">
                      <a16:creationId xmlns:a16="http://schemas.microsoft.com/office/drawing/2014/main" id="{DF7FA2A5-9F9C-E5FD-2D39-33E2764D186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رابط مستقيم 93">
                  <a:extLst>
                    <a:ext uri="{FF2B5EF4-FFF2-40B4-BE49-F238E27FC236}">
                      <a16:creationId xmlns:a16="http://schemas.microsoft.com/office/drawing/2014/main" id="{4575A740-7D75-88DD-A43D-181961DCEE3C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رابط مستقيم 94">
                  <a:extLst>
                    <a:ext uri="{FF2B5EF4-FFF2-40B4-BE49-F238E27FC236}">
                      <a16:creationId xmlns:a16="http://schemas.microsoft.com/office/drawing/2014/main" id="{93A6BE2D-8A91-843E-4DA4-B2F2DD4D6B6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4AB88559-7FCE-7E51-778D-5E5CE7EA2C81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2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FC047B89-4502-580C-23DF-ADE38358304E}"/>
                </a:ext>
              </a:extLst>
            </p:cNvPr>
            <p:cNvSpPr txBox="1"/>
            <p:nvPr/>
          </p:nvSpPr>
          <p:spPr>
            <a:xfrm>
              <a:off x="2682061" y="1349504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3 × 5</a:t>
              </a:r>
            </a:p>
          </p:txBody>
        </p:sp>
      </p:grpSp>
      <p:grpSp>
        <p:nvGrpSpPr>
          <p:cNvPr id="96" name="مجموعة 125">
            <a:extLst>
              <a:ext uri="{FF2B5EF4-FFF2-40B4-BE49-F238E27FC236}">
                <a16:creationId xmlns:a16="http://schemas.microsoft.com/office/drawing/2014/main" id="{23D4B0AB-75BE-A98C-89D0-682B2103B3BE}"/>
              </a:ext>
            </a:extLst>
          </p:cNvPr>
          <p:cNvGrpSpPr/>
          <p:nvPr/>
        </p:nvGrpSpPr>
        <p:grpSpPr>
          <a:xfrm>
            <a:off x="2288617" y="2793866"/>
            <a:ext cx="1428760" cy="473749"/>
            <a:chOff x="2170306" y="1285860"/>
            <a:chExt cx="1428760" cy="473749"/>
          </a:xfrm>
        </p:grpSpPr>
        <p:grpSp>
          <p:nvGrpSpPr>
            <p:cNvPr id="101" name="مجموعة 126">
              <a:extLst>
                <a:ext uri="{FF2B5EF4-FFF2-40B4-BE49-F238E27FC236}">
                  <a16:creationId xmlns:a16="http://schemas.microsoft.com/office/drawing/2014/main" id="{631C3D6B-5540-8B33-3D41-72CD474622A1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06" name="مجموعة 77">
                <a:extLst>
                  <a:ext uri="{FF2B5EF4-FFF2-40B4-BE49-F238E27FC236}">
                    <a16:creationId xmlns:a16="http://schemas.microsoft.com/office/drawing/2014/main" id="{60B94896-B5EF-4BCD-4D78-B8A984511080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38" name="رابط مستقيم 137">
                  <a:extLst>
                    <a:ext uri="{FF2B5EF4-FFF2-40B4-BE49-F238E27FC236}">
                      <a16:creationId xmlns:a16="http://schemas.microsoft.com/office/drawing/2014/main" id="{1BE03D15-A5F4-B1F5-3E91-B840DCC16BA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138">
                  <a:extLst>
                    <a:ext uri="{FF2B5EF4-FFF2-40B4-BE49-F238E27FC236}">
                      <a16:creationId xmlns:a16="http://schemas.microsoft.com/office/drawing/2014/main" id="{B7F7F725-42E8-576A-3180-5DC2C63A23D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139">
                  <a:extLst>
                    <a:ext uri="{FF2B5EF4-FFF2-40B4-BE49-F238E27FC236}">
                      <a16:creationId xmlns:a16="http://schemas.microsoft.com/office/drawing/2014/main" id="{96166302-F8CB-B00C-7137-7548E841026F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140">
                  <a:extLst>
                    <a:ext uri="{FF2B5EF4-FFF2-40B4-BE49-F238E27FC236}">
                      <a16:creationId xmlns:a16="http://schemas.microsoft.com/office/drawing/2014/main" id="{004D1E6B-BC93-4E21-7368-7317BBF51AE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1C1D099F-0354-F260-A11B-090661CA59AD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2</a:t>
                </a:r>
              </a:p>
            </p:txBody>
          </p:sp>
        </p:grp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5ED82331-5EEF-CA22-B301-EB2CCA475DD8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3 × 4</a:t>
              </a:r>
            </a:p>
          </p:txBody>
        </p:sp>
      </p:grpSp>
      <p:grpSp>
        <p:nvGrpSpPr>
          <p:cNvPr id="142" name="مجموعة 175">
            <a:extLst>
              <a:ext uri="{FF2B5EF4-FFF2-40B4-BE49-F238E27FC236}">
                <a16:creationId xmlns:a16="http://schemas.microsoft.com/office/drawing/2014/main" id="{C4A3189E-CB89-6B20-F070-DDED48BAB96E}"/>
              </a:ext>
            </a:extLst>
          </p:cNvPr>
          <p:cNvGrpSpPr/>
          <p:nvPr/>
        </p:nvGrpSpPr>
        <p:grpSpPr>
          <a:xfrm>
            <a:off x="3230826" y="3560470"/>
            <a:ext cx="2193744" cy="481226"/>
            <a:chOff x="6256138" y="1814506"/>
            <a:chExt cx="2193744" cy="481226"/>
          </a:xfrm>
        </p:grpSpPr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3A660A6E-A9E4-59DC-0EC7-E38C7A14892F}"/>
                </a:ext>
              </a:extLst>
            </p:cNvPr>
            <p:cNvSpPr txBox="1"/>
            <p:nvPr/>
          </p:nvSpPr>
          <p:spPr>
            <a:xfrm>
              <a:off x="7134041" y="183790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-</a:t>
              </a:r>
            </a:p>
          </p:txBody>
        </p:sp>
        <p:grpSp>
          <p:nvGrpSpPr>
            <p:cNvPr id="144" name="مجموعة 145">
              <a:extLst>
                <a:ext uri="{FF2B5EF4-FFF2-40B4-BE49-F238E27FC236}">
                  <a16:creationId xmlns:a16="http://schemas.microsoft.com/office/drawing/2014/main" id="{B0B3B16B-769F-6DED-C5BF-06ADA69CC289}"/>
                </a:ext>
              </a:extLst>
            </p:cNvPr>
            <p:cNvGrpSpPr/>
            <p:nvPr/>
          </p:nvGrpSpPr>
          <p:grpSpPr>
            <a:xfrm>
              <a:off x="7514478" y="1814506"/>
              <a:ext cx="935404" cy="452039"/>
              <a:chOff x="2198112" y="1285860"/>
              <a:chExt cx="935404" cy="452039"/>
            </a:xfrm>
          </p:grpSpPr>
          <p:grpSp>
            <p:nvGrpSpPr>
              <p:cNvPr id="154" name="مجموعة 146">
                <a:extLst>
                  <a:ext uri="{FF2B5EF4-FFF2-40B4-BE49-F238E27FC236}">
                    <a16:creationId xmlns:a16="http://schemas.microsoft.com/office/drawing/2014/main" id="{7B9E4588-DD32-2D5F-18D2-E57042436131}"/>
                  </a:ext>
                </a:extLst>
              </p:cNvPr>
              <p:cNvGrpSpPr/>
              <p:nvPr/>
            </p:nvGrpSpPr>
            <p:grpSpPr>
              <a:xfrm>
                <a:off x="2198112" y="1285860"/>
                <a:ext cx="516500" cy="452039"/>
                <a:chOff x="1755194" y="1971664"/>
                <a:chExt cx="516500" cy="452039"/>
              </a:xfrm>
            </p:grpSpPr>
            <p:grpSp>
              <p:nvGrpSpPr>
                <p:cNvPr id="156" name="مجموعة 77">
                  <a:extLst>
                    <a:ext uri="{FF2B5EF4-FFF2-40B4-BE49-F238E27FC236}">
                      <a16:creationId xmlns:a16="http://schemas.microsoft.com/office/drawing/2014/main" id="{858DE4E1-ACBB-3285-0211-F1360505C61E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58" name="رابط مستقيم 157">
                    <a:extLst>
                      <a:ext uri="{FF2B5EF4-FFF2-40B4-BE49-F238E27FC236}">
                        <a16:creationId xmlns:a16="http://schemas.microsoft.com/office/drawing/2014/main" id="{F4520CBB-C864-784A-389D-FF1F9BEEDCC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رابط مستقيم 158">
                    <a:extLst>
                      <a:ext uri="{FF2B5EF4-FFF2-40B4-BE49-F238E27FC236}">
                        <a16:creationId xmlns:a16="http://schemas.microsoft.com/office/drawing/2014/main" id="{EA4F23C2-21A3-0AFE-D41D-B1D95D46F8C4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9">
                    <a:extLst>
                      <a:ext uri="{FF2B5EF4-FFF2-40B4-BE49-F238E27FC236}">
                        <a16:creationId xmlns:a16="http://schemas.microsoft.com/office/drawing/2014/main" id="{D06B1EA4-E62D-8CB6-ED15-193F6A16CBE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رابط مستقيم 160">
                    <a:extLst>
                      <a:ext uri="{FF2B5EF4-FFF2-40B4-BE49-F238E27FC236}">
                        <a16:creationId xmlns:a16="http://schemas.microsoft.com/office/drawing/2014/main" id="{4574E03E-61A0-737C-8933-A430B7ED1A5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مربع نص 156">
                  <a:extLst>
                    <a:ext uri="{FF2B5EF4-FFF2-40B4-BE49-F238E27FC236}">
                      <a16:creationId xmlns:a16="http://schemas.microsoft.com/office/drawing/2014/main" id="{2E6BB43E-1986-E4B9-A63C-9C6C6D9D7454}"/>
                    </a:ext>
                  </a:extLst>
                </p:cNvPr>
                <p:cNvSpPr txBox="1"/>
                <p:nvPr/>
              </p:nvSpPr>
              <p:spPr>
                <a:xfrm>
                  <a:off x="1755194" y="1995071"/>
                  <a:ext cx="378349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</a:t>
                  </a:r>
                </a:p>
              </p:txBody>
            </p:sp>
          </p:grpSp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C265E35F-B03F-4C93-FA0E-78DFB845F0FD}"/>
                  </a:ext>
                </a:extLst>
              </p:cNvPr>
              <p:cNvSpPr txBox="1"/>
              <p:nvPr/>
            </p:nvSpPr>
            <p:spPr>
              <a:xfrm>
                <a:off x="2633448" y="1299538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</p:grpSp>
        <p:grpSp>
          <p:nvGrpSpPr>
            <p:cNvPr id="145" name="مجموعة 155">
              <a:extLst>
                <a:ext uri="{FF2B5EF4-FFF2-40B4-BE49-F238E27FC236}">
                  <a16:creationId xmlns:a16="http://schemas.microsoft.com/office/drawing/2014/main" id="{2F24BB7F-BA08-1306-1DE8-8D77EDA717A2}"/>
                </a:ext>
              </a:extLst>
            </p:cNvPr>
            <p:cNvGrpSpPr/>
            <p:nvPr/>
          </p:nvGrpSpPr>
          <p:grpSpPr>
            <a:xfrm>
              <a:off x="6256138" y="1814510"/>
              <a:ext cx="1203311" cy="481222"/>
              <a:chOff x="2038536" y="1285860"/>
              <a:chExt cx="1203311" cy="481222"/>
            </a:xfrm>
          </p:grpSpPr>
          <p:grpSp>
            <p:nvGrpSpPr>
              <p:cNvPr id="146" name="مجموعة 156">
                <a:extLst>
                  <a:ext uri="{FF2B5EF4-FFF2-40B4-BE49-F238E27FC236}">
                    <a16:creationId xmlns:a16="http://schemas.microsoft.com/office/drawing/2014/main" id="{B6AA1F64-DFED-3651-95B9-25F38857BD69}"/>
                  </a:ext>
                </a:extLst>
              </p:cNvPr>
              <p:cNvGrpSpPr/>
              <p:nvPr/>
            </p:nvGrpSpPr>
            <p:grpSpPr>
              <a:xfrm>
                <a:off x="2038536" y="1285860"/>
                <a:ext cx="676076" cy="481222"/>
                <a:chOff x="1595618" y="1971664"/>
                <a:chExt cx="676076" cy="481222"/>
              </a:xfrm>
            </p:grpSpPr>
            <p:grpSp>
              <p:nvGrpSpPr>
                <p:cNvPr id="148" name="مجموعة 77">
                  <a:extLst>
                    <a:ext uri="{FF2B5EF4-FFF2-40B4-BE49-F238E27FC236}">
                      <a16:creationId xmlns:a16="http://schemas.microsoft.com/office/drawing/2014/main" id="{13F164ED-B7E1-68E6-17AC-E7B08A25E0C5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50" name="رابط مستقيم 149">
                    <a:extLst>
                      <a:ext uri="{FF2B5EF4-FFF2-40B4-BE49-F238E27FC236}">
                        <a16:creationId xmlns:a16="http://schemas.microsoft.com/office/drawing/2014/main" id="{CEF94B5B-AA68-63C4-F4E2-2FC245744CD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رابط مستقيم 150">
                    <a:extLst>
                      <a:ext uri="{FF2B5EF4-FFF2-40B4-BE49-F238E27FC236}">
                        <a16:creationId xmlns:a16="http://schemas.microsoft.com/office/drawing/2014/main" id="{13B50290-75BC-DBB8-FF7B-6475B2638FC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رابط مستقيم 151">
                    <a:extLst>
                      <a:ext uri="{FF2B5EF4-FFF2-40B4-BE49-F238E27FC236}">
                        <a16:creationId xmlns:a16="http://schemas.microsoft.com/office/drawing/2014/main" id="{23A4290D-361E-64D0-27B4-6513FB46F6D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رابط مستقيم 152">
                    <a:extLst>
                      <a:ext uri="{FF2B5EF4-FFF2-40B4-BE49-F238E27FC236}">
                        <a16:creationId xmlns:a16="http://schemas.microsoft.com/office/drawing/2014/main" id="{5C75D23E-2C59-E969-CF26-A3AFF00FBA8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9" name="مربع نص 148">
                  <a:extLst>
                    <a:ext uri="{FF2B5EF4-FFF2-40B4-BE49-F238E27FC236}">
                      <a16:creationId xmlns:a16="http://schemas.microsoft.com/office/drawing/2014/main" id="{60AA1322-09A9-ACC1-E8DB-1E8DEE787312}"/>
                    </a:ext>
                  </a:extLst>
                </p:cNvPr>
                <p:cNvSpPr txBox="1"/>
                <p:nvPr/>
              </p:nvSpPr>
              <p:spPr>
                <a:xfrm>
                  <a:off x="1595618" y="202425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</a:t>
                  </a:r>
                </a:p>
              </p:txBody>
            </p: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DD43F838-CA10-5E88-370E-2C1A4566A97A}"/>
                  </a:ext>
                </a:extLst>
              </p:cNvPr>
              <p:cNvSpPr txBox="1"/>
              <p:nvPr/>
            </p:nvSpPr>
            <p:spPr>
              <a:xfrm>
                <a:off x="2631565" y="1328722"/>
                <a:ext cx="61028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12</a:t>
                </a:r>
              </a:p>
            </p:txBody>
          </p:sp>
        </p:grp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BC11B1E0-F8E4-1422-D5EB-7DCA08AABBD8}"/>
              </a:ext>
            </a:extLst>
          </p:cNvPr>
          <p:cNvSpPr txBox="1"/>
          <p:nvPr/>
        </p:nvSpPr>
        <p:spPr>
          <a:xfrm>
            <a:off x="5384302" y="352967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63" name="مجموعة 176">
            <a:extLst>
              <a:ext uri="{FF2B5EF4-FFF2-40B4-BE49-F238E27FC236}">
                <a16:creationId xmlns:a16="http://schemas.microsoft.com/office/drawing/2014/main" id="{45074F61-4262-B252-9898-63585952FCAA}"/>
              </a:ext>
            </a:extLst>
          </p:cNvPr>
          <p:cNvGrpSpPr/>
          <p:nvPr/>
        </p:nvGrpSpPr>
        <p:grpSpPr>
          <a:xfrm>
            <a:off x="8105381" y="2738129"/>
            <a:ext cx="2165940" cy="448696"/>
            <a:chOff x="5792220" y="2980308"/>
            <a:chExt cx="2165940" cy="448696"/>
          </a:xfrm>
        </p:grpSpPr>
        <p:grpSp>
          <p:nvGrpSpPr>
            <p:cNvPr id="164" name="مجموعة 89">
              <a:extLst>
                <a:ext uri="{FF2B5EF4-FFF2-40B4-BE49-F238E27FC236}">
                  <a16:creationId xmlns:a16="http://schemas.microsoft.com/office/drawing/2014/main" id="{2ECC9700-02A8-D390-FD60-6A1172100083}"/>
                </a:ext>
              </a:extLst>
            </p:cNvPr>
            <p:cNvGrpSpPr/>
            <p:nvPr/>
          </p:nvGrpSpPr>
          <p:grpSpPr>
            <a:xfrm>
              <a:off x="5792220" y="2980308"/>
              <a:ext cx="637166" cy="428632"/>
              <a:chOff x="1634528" y="1965888"/>
              <a:chExt cx="637166" cy="428632"/>
            </a:xfrm>
          </p:grpSpPr>
          <p:grpSp>
            <p:nvGrpSpPr>
              <p:cNvPr id="166" name="مجموعة 77">
                <a:extLst>
                  <a:ext uri="{FF2B5EF4-FFF2-40B4-BE49-F238E27FC236}">
                    <a16:creationId xmlns:a16="http://schemas.microsoft.com/office/drawing/2014/main" id="{1B89A48E-198A-64A5-2D89-6752396505FE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8" name="رابط مستقيم 167">
                  <a:extLst>
                    <a:ext uri="{FF2B5EF4-FFF2-40B4-BE49-F238E27FC236}">
                      <a16:creationId xmlns:a16="http://schemas.microsoft.com/office/drawing/2014/main" id="{D26CBBFF-08A9-53A6-9B5E-51C5CC7B935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68">
                  <a:extLst>
                    <a:ext uri="{FF2B5EF4-FFF2-40B4-BE49-F238E27FC236}">
                      <a16:creationId xmlns:a16="http://schemas.microsoft.com/office/drawing/2014/main" id="{0282CA08-747D-58A6-F6E2-8362FAF4343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69">
                  <a:extLst>
                    <a:ext uri="{FF2B5EF4-FFF2-40B4-BE49-F238E27FC236}">
                      <a16:creationId xmlns:a16="http://schemas.microsoft.com/office/drawing/2014/main" id="{D577EFA2-BD89-94E4-EDD4-7B9058BCF80C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70">
                  <a:extLst>
                    <a:ext uri="{FF2B5EF4-FFF2-40B4-BE49-F238E27FC236}">
                      <a16:creationId xmlns:a16="http://schemas.microsoft.com/office/drawing/2014/main" id="{501B5066-796B-F190-74E1-B6DEC795C46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مربع نص 166">
                <a:extLst>
                  <a:ext uri="{FF2B5EF4-FFF2-40B4-BE49-F238E27FC236}">
                    <a16:creationId xmlns:a16="http://schemas.microsoft.com/office/drawing/2014/main" id="{3759AEF6-39B4-B638-A7A6-8BFDE08E3E5F}"/>
                  </a:ext>
                </a:extLst>
              </p:cNvPr>
              <p:cNvSpPr txBox="1"/>
              <p:nvPr/>
            </p:nvSpPr>
            <p:spPr>
              <a:xfrm>
                <a:off x="1634528" y="196588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5</a:t>
                </a:r>
              </a:p>
            </p:txBody>
          </p:sp>
        </p:grpSp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36A72C91-FB87-347A-5C50-D965C36056AC}"/>
                </a:ext>
              </a:extLst>
            </p:cNvPr>
            <p:cNvSpPr txBox="1"/>
            <p:nvPr/>
          </p:nvSpPr>
          <p:spPr>
            <a:xfrm>
              <a:off x="6386524" y="3000372"/>
              <a:ext cx="157163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</a:t>
              </a:r>
              <a:r>
                <a:rPr lang="ar-SA" sz="2200" b="1" dirty="0">
                  <a:solidFill>
                    <a:srgbClr val="FF0000"/>
                  </a:solidFill>
                </a:rPr>
                <a:t>3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FF0000"/>
                  </a:solidFill>
                </a:rPr>
                <a:t>6</a:t>
              </a:r>
              <a:r>
                <a:rPr lang="ar-SA" sz="2200" b="1" dirty="0"/>
                <a:t> )</a:t>
              </a:r>
            </a:p>
          </p:txBody>
        </p:sp>
      </p:grpSp>
      <p:grpSp>
        <p:nvGrpSpPr>
          <p:cNvPr id="172" name="مجموعة 186">
            <a:extLst>
              <a:ext uri="{FF2B5EF4-FFF2-40B4-BE49-F238E27FC236}">
                <a16:creationId xmlns:a16="http://schemas.microsoft.com/office/drawing/2014/main" id="{8F6C2566-0CA5-3A9E-7447-E5DBD06069F1}"/>
              </a:ext>
            </a:extLst>
          </p:cNvPr>
          <p:cNvGrpSpPr/>
          <p:nvPr/>
        </p:nvGrpSpPr>
        <p:grpSpPr>
          <a:xfrm>
            <a:off x="4388786" y="4761739"/>
            <a:ext cx="1450905" cy="461766"/>
            <a:chOff x="7024907" y="3957638"/>
            <a:chExt cx="1450905" cy="461766"/>
          </a:xfrm>
        </p:grpSpPr>
        <p:grpSp>
          <p:nvGrpSpPr>
            <p:cNvPr id="173" name="مجموعة 178">
              <a:extLst>
                <a:ext uri="{FF2B5EF4-FFF2-40B4-BE49-F238E27FC236}">
                  <a16:creationId xmlns:a16="http://schemas.microsoft.com/office/drawing/2014/main" id="{538C507D-F0AC-0118-72B6-6FD9D1BD06B4}"/>
                </a:ext>
              </a:extLst>
            </p:cNvPr>
            <p:cNvGrpSpPr/>
            <p:nvPr/>
          </p:nvGrpSpPr>
          <p:grpSpPr>
            <a:xfrm>
              <a:off x="7024907" y="3957638"/>
              <a:ext cx="676077" cy="461766"/>
              <a:chOff x="1595617" y="1971664"/>
              <a:chExt cx="676077" cy="461766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CBF9657B-32BD-438A-A780-6AF1B966DB67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7" name="رابط مستقيم 176">
                  <a:extLst>
                    <a:ext uri="{FF2B5EF4-FFF2-40B4-BE49-F238E27FC236}">
                      <a16:creationId xmlns:a16="http://schemas.microsoft.com/office/drawing/2014/main" id="{AB3E8250-EBA7-8C78-A45C-EF615925223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77">
                  <a:extLst>
                    <a:ext uri="{FF2B5EF4-FFF2-40B4-BE49-F238E27FC236}">
                      <a16:creationId xmlns:a16="http://schemas.microsoft.com/office/drawing/2014/main" id="{411424DC-9FB1-C290-34D0-330E8E9F860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178">
                  <a:extLst>
                    <a:ext uri="{FF2B5EF4-FFF2-40B4-BE49-F238E27FC236}">
                      <a16:creationId xmlns:a16="http://schemas.microsoft.com/office/drawing/2014/main" id="{C8657805-1C9C-B0AE-3048-D066F6BA25B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180">
                  <a:extLst>
                    <a:ext uri="{FF2B5EF4-FFF2-40B4-BE49-F238E27FC236}">
                      <a16:creationId xmlns:a16="http://schemas.microsoft.com/office/drawing/2014/main" id="{A2BA5362-D54C-1C7F-E4B4-9C119BC0494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04F83509-2864-666D-7D57-2C434E118E73}"/>
                  </a:ext>
                </a:extLst>
              </p:cNvPr>
              <p:cNvSpPr txBox="1"/>
              <p:nvPr/>
            </p:nvSpPr>
            <p:spPr>
              <a:xfrm>
                <a:off x="1595617" y="200479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2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BBCBA7FA-23BC-DD12-242B-B456FFA2136D}"/>
                </a:ext>
              </a:extLst>
            </p:cNvPr>
            <p:cNvSpPr txBox="1"/>
            <p:nvPr/>
          </p:nvSpPr>
          <p:spPr>
            <a:xfrm>
              <a:off x="7643834" y="3971925"/>
              <a:ext cx="8319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</a:t>
              </a:r>
              <a:r>
                <a:rPr lang="ar-SA" sz="22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87" name="مجموعة 175">
            <a:extLst>
              <a:ext uri="{FF2B5EF4-FFF2-40B4-BE49-F238E27FC236}">
                <a16:creationId xmlns:a16="http://schemas.microsoft.com/office/drawing/2014/main" id="{9F4B1A12-6DAD-840B-45F0-01EB84E8FF51}"/>
              </a:ext>
            </a:extLst>
          </p:cNvPr>
          <p:cNvGrpSpPr/>
          <p:nvPr/>
        </p:nvGrpSpPr>
        <p:grpSpPr>
          <a:xfrm>
            <a:off x="544748" y="6088998"/>
            <a:ext cx="3177257" cy="501443"/>
            <a:chOff x="6032759" y="1814506"/>
            <a:chExt cx="2393639" cy="501443"/>
          </a:xfrm>
        </p:grpSpPr>
        <p:sp>
          <p:nvSpPr>
            <p:cNvPr id="188" name="مربع نص 187">
              <a:extLst>
                <a:ext uri="{FF2B5EF4-FFF2-40B4-BE49-F238E27FC236}">
                  <a16:creationId xmlns:a16="http://schemas.microsoft.com/office/drawing/2014/main" id="{7830FAAA-7AB3-9F3B-5A58-FE7F6A317A0E}"/>
                </a:ext>
              </a:extLst>
            </p:cNvPr>
            <p:cNvSpPr txBox="1"/>
            <p:nvPr/>
          </p:nvSpPr>
          <p:spPr>
            <a:xfrm>
              <a:off x="6940235" y="183658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</a:p>
          </p:txBody>
        </p:sp>
        <p:grpSp>
          <p:nvGrpSpPr>
            <p:cNvPr id="189" name="مجموعة 145">
              <a:extLst>
                <a:ext uri="{FF2B5EF4-FFF2-40B4-BE49-F238E27FC236}">
                  <a16:creationId xmlns:a16="http://schemas.microsoft.com/office/drawing/2014/main" id="{D4D2E6F8-CFFB-A870-2246-3B3E8E0FB1DF}"/>
                </a:ext>
              </a:extLst>
            </p:cNvPr>
            <p:cNvGrpSpPr/>
            <p:nvPr/>
          </p:nvGrpSpPr>
          <p:grpSpPr>
            <a:xfrm>
              <a:off x="7198155" y="1814506"/>
              <a:ext cx="1228243" cy="497901"/>
              <a:chOff x="1881789" y="1285860"/>
              <a:chExt cx="1228243" cy="497901"/>
            </a:xfrm>
          </p:grpSpPr>
          <p:grpSp>
            <p:nvGrpSpPr>
              <p:cNvPr id="245" name="مجموعة 146">
                <a:extLst>
                  <a:ext uri="{FF2B5EF4-FFF2-40B4-BE49-F238E27FC236}">
                    <a16:creationId xmlns:a16="http://schemas.microsoft.com/office/drawing/2014/main" id="{FCD1E66B-9AC1-D8A6-1D6E-4F6E68199908}"/>
                  </a:ext>
                </a:extLst>
              </p:cNvPr>
              <p:cNvGrpSpPr/>
              <p:nvPr/>
            </p:nvGrpSpPr>
            <p:grpSpPr>
              <a:xfrm>
                <a:off x="1881789" y="1285860"/>
                <a:ext cx="832823" cy="497901"/>
                <a:chOff x="1438871" y="1971664"/>
                <a:chExt cx="832823" cy="497901"/>
              </a:xfrm>
            </p:grpSpPr>
            <p:grpSp>
              <p:nvGrpSpPr>
                <p:cNvPr id="247" name="مجموعة 77">
                  <a:extLst>
                    <a:ext uri="{FF2B5EF4-FFF2-40B4-BE49-F238E27FC236}">
                      <a16:creationId xmlns:a16="http://schemas.microsoft.com/office/drawing/2014/main" id="{3A764E4C-1D12-D045-7A02-D1C0F417CB94}"/>
                    </a:ext>
                  </a:extLst>
                </p:cNvPr>
                <p:cNvGrpSpPr/>
                <p:nvPr/>
              </p:nvGrpSpPr>
              <p:grpSpPr>
                <a:xfrm>
                  <a:off x="1514955" y="1971664"/>
                  <a:ext cx="756739" cy="357190"/>
                  <a:chOff x="6315591" y="428604"/>
                  <a:chExt cx="756739" cy="357190"/>
                </a:xfrm>
              </p:grpSpPr>
              <p:cxnSp>
                <p:nvCxnSpPr>
                  <p:cNvPr id="249" name="رابط مستقيم 248">
                    <a:extLst>
                      <a:ext uri="{FF2B5EF4-FFF2-40B4-BE49-F238E27FC236}">
                        <a16:creationId xmlns:a16="http://schemas.microsoft.com/office/drawing/2014/main" id="{E224009F-0A15-1FAA-4A53-9B35FC1DFFAB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رابط مستقيم 249">
                    <a:extLst>
                      <a:ext uri="{FF2B5EF4-FFF2-40B4-BE49-F238E27FC236}">
                        <a16:creationId xmlns:a16="http://schemas.microsoft.com/office/drawing/2014/main" id="{B0A4A804-F7A6-5AAD-B259-85B7F76A31A7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رابط مستقيم 250">
                    <a:extLst>
                      <a:ext uri="{FF2B5EF4-FFF2-40B4-BE49-F238E27FC236}">
                        <a16:creationId xmlns:a16="http://schemas.microsoft.com/office/drawing/2014/main" id="{89CC7F5D-C4E4-2B64-17A4-FDD69A3E5D7C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315591" y="428604"/>
                    <a:ext cx="542424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رابط مستقيم 251">
                    <a:extLst>
                      <a:ext uri="{FF2B5EF4-FFF2-40B4-BE49-F238E27FC236}">
                        <a16:creationId xmlns:a16="http://schemas.microsoft.com/office/drawing/2014/main" id="{24AFC2BA-81A2-162D-3CA2-F4B9E726E60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8" name="مربع نص 247">
                  <a:extLst>
                    <a:ext uri="{FF2B5EF4-FFF2-40B4-BE49-F238E27FC236}">
                      <a16:creationId xmlns:a16="http://schemas.microsoft.com/office/drawing/2014/main" id="{5B2B0B52-82F2-4E48-EACB-0DBC0FB232B8}"/>
                    </a:ext>
                  </a:extLst>
                </p:cNvPr>
                <p:cNvSpPr txBox="1"/>
                <p:nvPr/>
              </p:nvSpPr>
              <p:spPr>
                <a:xfrm>
                  <a:off x="1438871" y="1979816"/>
                  <a:ext cx="734812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200" b="1" dirty="0"/>
                    <a:t>2 × </a:t>
                  </a: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lang="ar-SA" sz="8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ar-SA" sz="2400" b="1" kern="100" baseline="30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6" name="مربع نص 245">
                <a:extLst>
                  <a:ext uri="{FF2B5EF4-FFF2-40B4-BE49-F238E27FC236}">
                    <a16:creationId xmlns:a16="http://schemas.microsoft.com/office/drawing/2014/main" id="{CAE5BB82-B4AB-42B3-E328-6F22004BE0DC}"/>
                  </a:ext>
                </a:extLst>
              </p:cNvPr>
              <p:cNvSpPr txBox="1"/>
              <p:nvPr/>
            </p:nvSpPr>
            <p:spPr>
              <a:xfrm>
                <a:off x="2609964" y="132032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190" name="مجموعة 155">
              <a:extLst>
                <a:ext uri="{FF2B5EF4-FFF2-40B4-BE49-F238E27FC236}">
                  <a16:creationId xmlns:a16="http://schemas.microsoft.com/office/drawing/2014/main" id="{21D2DF17-D859-83E8-432E-D2FC8DE774F9}"/>
                </a:ext>
              </a:extLst>
            </p:cNvPr>
            <p:cNvGrpSpPr/>
            <p:nvPr/>
          </p:nvGrpSpPr>
          <p:grpSpPr>
            <a:xfrm>
              <a:off x="6032759" y="1814510"/>
              <a:ext cx="1288626" cy="501439"/>
              <a:chOff x="1815157" y="1285860"/>
              <a:chExt cx="1288626" cy="501439"/>
            </a:xfrm>
          </p:grpSpPr>
          <p:grpSp>
            <p:nvGrpSpPr>
              <p:cNvPr id="196" name="مجموعة 156">
                <a:extLst>
                  <a:ext uri="{FF2B5EF4-FFF2-40B4-BE49-F238E27FC236}">
                    <a16:creationId xmlns:a16="http://schemas.microsoft.com/office/drawing/2014/main" id="{2632FFE9-26D1-2549-F22F-0DF86E9C95FF}"/>
                  </a:ext>
                </a:extLst>
              </p:cNvPr>
              <p:cNvGrpSpPr/>
              <p:nvPr/>
            </p:nvGrpSpPr>
            <p:grpSpPr>
              <a:xfrm>
                <a:off x="1815157" y="1285860"/>
                <a:ext cx="899455" cy="501439"/>
                <a:chOff x="1372239" y="1971664"/>
                <a:chExt cx="899455" cy="501439"/>
              </a:xfrm>
            </p:grpSpPr>
            <p:grpSp>
              <p:nvGrpSpPr>
                <p:cNvPr id="198" name="مجموعة 77">
                  <a:extLst>
                    <a:ext uri="{FF2B5EF4-FFF2-40B4-BE49-F238E27FC236}">
                      <a16:creationId xmlns:a16="http://schemas.microsoft.com/office/drawing/2014/main" id="{8D1E6C7A-82F3-11A5-6BFB-59BEE19AF838}"/>
                    </a:ext>
                  </a:extLst>
                </p:cNvPr>
                <p:cNvGrpSpPr/>
                <p:nvPr/>
              </p:nvGrpSpPr>
              <p:grpSpPr>
                <a:xfrm>
                  <a:off x="1487834" y="1971664"/>
                  <a:ext cx="783860" cy="357190"/>
                  <a:chOff x="6288470" y="428604"/>
                  <a:chExt cx="783860" cy="357190"/>
                </a:xfrm>
              </p:grpSpPr>
              <p:cxnSp>
                <p:nvCxnSpPr>
                  <p:cNvPr id="200" name="رابط مستقيم 199">
                    <a:extLst>
                      <a:ext uri="{FF2B5EF4-FFF2-40B4-BE49-F238E27FC236}">
                        <a16:creationId xmlns:a16="http://schemas.microsoft.com/office/drawing/2014/main" id="{E4B4DF41-E08F-6635-6F33-B536333C79F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رابط مستقيم 200">
                    <a:extLst>
                      <a:ext uri="{FF2B5EF4-FFF2-40B4-BE49-F238E27FC236}">
                        <a16:creationId xmlns:a16="http://schemas.microsoft.com/office/drawing/2014/main" id="{C95C1588-6524-FB1B-A462-77F089299EB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رابط مستقيم 201">
                    <a:extLst>
                      <a:ext uri="{FF2B5EF4-FFF2-40B4-BE49-F238E27FC236}">
                        <a16:creationId xmlns:a16="http://schemas.microsoft.com/office/drawing/2014/main" id="{3D69E285-F3FE-CD29-0191-04C5517ED6F3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288470" y="428604"/>
                    <a:ext cx="569545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رابط مستقيم 243">
                    <a:extLst>
                      <a:ext uri="{FF2B5EF4-FFF2-40B4-BE49-F238E27FC236}">
                        <a16:creationId xmlns:a16="http://schemas.microsoft.com/office/drawing/2014/main" id="{1FBAFAE6-B5C0-E1D4-1C95-E0DE48ABAE9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9" name="مربع نص 198">
                  <a:extLst>
                    <a:ext uri="{FF2B5EF4-FFF2-40B4-BE49-F238E27FC236}">
                      <a16:creationId xmlns:a16="http://schemas.microsoft.com/office/drawing/2014/main" id="{13D0EC59-4086-E21C-D080-CC10644F5A95}"/>
                    </a:ext>
                  </a:extLst>
                </p:cNvPr>
                <p:cNvSpPr txBox="1"/>
                <p:nvPr/>
              </p:nvSpPr>
              <p:spPr>
                <a:xfrm>
                  <a:off x="1372239" y="1983354"/>
                  <a:ext cx="744626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r" rtl="1">
                    <a:lnSpc>
                      <a:spcPct val="115000"/>
                    </a:lnSpc>
                    <a:spcAft>
                      <a:spcPts val="800"/>
                    </a:spcAft>
                  </a:pPr>
                  <a:r>
                    <a:rPr lang="ar-SA" sz="2200" b="1" dirty="0"/>
                    <a:t>2 × </a:t>
                  </a:r>
                  <a:r>
                    <a:rPr lang="ar-SA" sz="24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  <a:r>
                    <a:rPr lang="ar-SA" sz="800" b="1" kern="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ar-SA" sz="2400" b="1" kern="100" baseline="300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lang="en-US" sz="24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7" name="مربع نص 196">
                <a:extLst>
                  <a:ext uri="{FF2B5EF4-FFF2-40B4-BE49-F238E27FC236}">
                    <a16:creationId xmlns:a16="http://schemas.microsoft.com/office/drawing/2014/main" id="{B5B6FE9B-0026-7B21-B408-7B7B5817D2C2}"/>
                  </a:ext>
                </a:extLst>
              </p:cNvPr>
              <p:cNvSpPr txBox="1"/>
              <p:nvPr/>
            </p:nvSpPr>
            <p:spPr>
              <a:xfrm>
                <a:off x="2603715" y="130794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0B6E430-ECFA-8369-9ADE-952892354AD6}"/>
              </a:ext>
            </a:extLst>
          </p:cNvPr>
          <p:cNvSpPr txBox="1"/>
          <p:nvPr/>
        </p:nvSpPr>
        <p:spPr>
          <a:xfrm>
            <a:off x="-124028" y="6581001"/>
            <a:ext cx="46473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12) 3  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50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 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- 3  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32 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3  × 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12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/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- 3 ×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 </a:t>
            </a:r>
            <a:r>
              <a:rPr lang="ar-SA" sz="12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$/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× 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sz="12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sz="1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41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8" grpId="0"/>
      <p:bldP spid="128" grpId="0"/>
      <p:bldP spid="1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0A1D9-D3CF-A5DD-CC91-14CD61550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>
            <a:extLst>
              <a:ext uri="{FF2B5EF4-FFF2-40B4-BE49-F238E27FC236}">
                <a16:creationId xmlns:a16="http://schemas.microsoft.com/office/drawing/2014/main" id="{BC40040F-48F8-58FE-1070-C7C16A9F3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55622780-214D-01BE-8073-52DEC877FC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256" y="530321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0485652-CCCE-B812-6875-AF053551D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3" y="28475"/>
            <a:ext cx="3755901" cy="34226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17CC92F-986C-0928-3721-56C66D70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2184" y="1217150"/>
            <a:ext cx="2592288" cy="666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مربع نص 85">
            <a:extLst>
              <a:ext uri="{FF2B5EF4-FFF2-40B4-BE49-F238E27FC236}">
                <a16:creationId xmlns:a16="http://schemas.microsoft.com/office/drawing/2014/main" id="{5F86AE02-2D49-062D-4E0E-FC7C6DB9170D}"/>
              </a:ext>
            </a:extLst>
          </p:cNvPr>
          <p:cNvSpPr txBox="1"/>
          <p:nvPr/>
        </p:nvSpPr>
        <p:spPr>
          <a:xfrm>
            <a:off x="5366425" y="2069927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34CA8D7F-96CF-50FA-4B27-B2CF22DD6A04}"/>
              </a:ext>
            </a:extLst>
          </p:cNvPr>
          <p:cNvSpPr txBox="1"/>
          <p:nvPr/>
        </p:nvSpPr>
        <p:spPr>
          <a:xfrm>
            <a:off x="5346202" y="280577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C7E8267B-458E-7C68-036C-ED044EB965C1}"/>
              </a:ext>
            </a:extLst>
          </p:cNvPr>
          <p:cNvSpPr txBox="1"/>
          <p:nvPr/>
        </p:nvSpPr>
        <p:spPr>
          <a:xfrm>
            <a:off x="3522201" y="2852579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2" name="مجموعة 175">
            <a:extLst>
              <a:ext uri="{FF2B5EF4-FFF2-40B4-BE49-F238E27FC236}">
                <a16:creationId xmlns:a16="http://schemas.microsoft.com/office/drawing/2014/main" id="{A966F901-5BD7-0B4A-B4CE-703E2A70010A}"/>
              </a:ext>
            </a:extLst>
          </p:cNvPr>
          <p:cNvGrpSpPr/>
          <p:nvPr/>
        </p:nvGrpSpPr>
        <p:grpSpPr>
          <a:xfrm>
            <a:off x="7982935" y="1987168"/>
            <a:ext cx="2193744" cy="481226"/>
            <a:chOff x="6256138" y="1814506"/>
            <a:chExt cx="2193744" cy="481226"/>
          </a:xfrm>
        </p:grpSpPr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239F36FB-4D9B-F651-76F0-BAA6B69F72A7}"/>
                </a:ext>
              </a:extLst>
            </p:cNvPr>
            <p:cNvSpPr txBox="1"/>
            <p:nvPr/>
          </p:nvSpPr>
          <p:spPr>
            <a:xfrm>
              <a:off x="7143768" y="185736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</a:p>
          </p:txBody>
        </p:sp>
        <p:grpSp>
          <p:nvGrpSpPr>
            <p:cNvPr id="6" name="مجموعة 145">
              <a:extLst>
                <a:ext uri="{FF2B5EF4-FFF2-40B4-BE49-F238E27FC236}">
                  <a16:creationId xmlns:a16="http://schemas.microsoft.com/office/drawing/2014/main" id="{5C9E8591-C4BF-B4CB-2950-78BD7027574B}"/>
                </a:ext>
              </a:extLst>
            </p:cNvPr>
            <p:cNvGrpSpPr/>
            <p:nvPr/>
          </p:nvGrpSpPr>
          <p:grpSpPr>
            <a:xfrm>
              <a:off x="7514478" y="1814506"/>
              <a:ext cx="935404" cy="452039"/>
              <a:chOff x="2198112" y="1285860"/>
              <a:chExt cx="935404" cy="452039"/>
            </a:xfrm>
          </p:grpSpPr>
          <p:grpSp>
            <p:nvGrpSpPr>
              <p:cNvPr id="18" name="مجموعة 146">
                <a:extLst>
                  <a:ext uri="{FF2B5EF4-FFF2-40B4-BE49-F238E27FC236}">
                    <a16:creationId xmlns:a16="http://schemas.microsoft.com/office/drawing/2014/main" id="{DB8A9A8C-FF40-2F2D-9DBE-03975832C425}"/>
                  </a:ext>
                </a:extLst>
              </p:cNvPr>
              <p:cNvGrpSpPr/>
              <p:nvPr/>
            </p:nvGrpSpPr>
            <p:grpSpPr>
              <a:xfrm>
                <a:off x="2198112" y="1285860"/>
                <a:ext cx="516500" cy="452039"/>
                <a:chOff x="1755194" y="1971664"/>
                <a:chExt cx="516500" cy="452039"/>
              </a:xfrm>
            </p:grpSpPr>
            <p:grpSp>
              <p:nvGrpSpPr>
                <p:cNvPr id="20" name="مجموعة 77">
                  <a:extLst>
                    <a:ext uri="{FF2B5EF4-FFF2-40B4-BE49-F238E27FC236}">
                      <a16:creationId xmlns:a16="http://schemas.microsoft.com/office/drawing/2014/main" id="{DCE12AE7-C45C-DC8B-6E6C-C884E273BF3C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2" name="رابط مستقيم 21">
                    <a:extLst>
                      <a:ext uri="{FF2B5EF4-FFF2-40B4-BE49-F238E27FC236}">
                        <a16:creationId xmlns:a16="http://schemas.microsoft.com/office/drawing/2014/main" id="{C9FD1AFA-CAA8-94C3-BCD5-ACF9CE7109C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رابط مستقيم 22">
                    <a:extLst>
                      <a:ext uri="{FF2B5EF4-FFF2-40B4-BE49-F238E27FC236}">
                        <a16:creationId xmlns:a16="http://schemas.microsoft.com/office/drawing/2014/main" id="{D0CF180A-7557-2BC8-0EB4-8CC088AAA73E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رابط مستقيم 23">
                    <a:extLst>
                      <a:ext uri="{FF2B5EF4-FFF2-40B4-BE49-F238E27FC236}">
                        <a16:creationId xmlns:a16="http://schemas.microsoft.com/office/drawing/2014/main" id="{DA3AAE86-D050-7AD7-71CA-BD989025B338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رابط مستقيم 24">
                    <a:extLst>
                      <a:ext uri="{FF2B5EF4-FFF2-40B4-BE49-F238E27FC236}">
                        <a16:creationId xmlns:a16="http://schemas.microsoft.com/office/drawing/2014/main" id="{44E0CC78-3F1D-F4D6-3B82-42B4D0BD844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59B62E1E-ADF1-E1BA-315F-84267C98506E}"/>
                    </a:ext>
                  </a:extLst>
                </p:cNvPr>
                <p:cNvSpPr txBox="1"/>
                <p:nvPr/>
              </p:nvSpPr>
              <p:spPr>
                <a:xfrm>
                  <a:off x="1755194" y="1995071"/>
                  <a:ext cx="378349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rgbClr val="3333FF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52D5E064-1580-9313-2471-C70CF6C15E03}"/>
                  </a:ext>
                </a:extLst>
              </p:cNvPr>
              <p:cNvSpPr txBox="1"/>
              <p:nvPr/>
            </p:nvSpPr>
            <p:spPr>
              <a:xfrm>
                <a:off x="2633448" y="1299538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  <p:grpSp>
          <p:nvGrpSpPr>
            <p:cNvPr id="7" name="مجموعة 155">
              <a:extLst>
                <a:ext uri="{FF2B5EF4-FFF2-40B4-BE49-F238E27FC236}">
                  <a16:creationId xmlns:a16="http://schemas.microsoft.com/office/drawing/2014/main" id="{7CF3854A-B19D-67CF-BE41-FA7A8A44C37A}"/>
                </a:ext>
              </a:extLst>
            </p:cNvPr>
            <p:cNvGrpSpPr/>
            <p:nvPr/>
          </p:nvGrpSpPr>
          <p:grpSpPr>
            <a:xfrm>
              <a:off x="6256138" y="1814510"/>
              <a:ext cx="1151356" cy="481222"/>
              <a:chOff x="2038536" y="1285860"/>
              <a:chExt cx="1151356" cy="481222"/>
            </a:xfrm>
          </p:grpSpPr>
          <p:grpSp>
            <p:nvGrpSpPr>
              <p:cNvPr id="8" name="مجموعة 156">
                <a:extLst>
                  <a:ext uri="{FF2B5EF4-FFF2-40B4-BE49-F238E27FC236}">
                    <a16:creationId xmlns:a16="http://schemas.microsoft.com/office/drawing/2014/main" id="{18ABC4EA-59D4-A9FE-E00C-6D8432A68222}"/>
                  </a:ext>
                </a:extLst>
              </p:cNvPr>
              <p:cNvGrpSpPr/>
              <p:nvPr/>
            </p:nvGrpSpPr>
            <p:grpSpPr>
              <a:xfrm>
                <a:off x="2038536" y="1285860"/>
                <a:ext cx="676076" cy="481222"/>
                <a:chOff x="1595618" y="1971664"/>
                <a:chExt cx="676076" cy="481222"/>
              </a:xfrm>
            </p:grpSpPr>
            <p:grpSp>
              <p:nvGrpSpPr>
                <p:cNvPr id="10" name="مجموعة 77">
                  <a:extLst>
                    <a:ext uri="{FF2B5EF4-FFF2-40B4-BE49-F238E27FC236}">
                      <a16:creationId xmlns:a16="http://schemas.microsoft.com/office/drawing/2014/main" id="{42D9D4B8-0ECA-E2C4-D252-DFF36F44EEE9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3" name="رابط مستقيم 12">
                    <a:extLst>
                      <a:ext uri="{FF2B5EF4-FFF2-40B4-BE49-F238E27FC236}">
                        <a16:creationId xmlns:a16="http://schemas.microsoft.com/office/drawing/2014/main" id="{0F5461F6-1531-249B-42CA-358B9545B9A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رابط مستقيم 14">
                    <a:extLst>
                      <a:ext uri="{FF2B5EF4-FFF2-40B4-BE49-F238E27FC236}">
                        <a16:creationId xmlns:a16="http://schemas.microsoft.com/office/drawing/2014/main" id="{6C4DE2B8-5A54-8ECA-4400-D78862C8FDFC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رابط مستقيم 15">
                    <a:extLst>
                      <a:ext uri="{FF2B5EF4-FFF2-40B4-BE49-F238E27FC236}">
                        <a16:creationId xmlns:a16="http://schemas.microsoft.com/office/drawing/2014/main" id="{5247478C-2C5C-B43C-4917-C661AD1BF286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رابط مستقيم 16">
                    <a:extLst>
                      <a:ext uri="{FF2B5EF4-FFF2-40B4-BE49-F238E27FC236}">
                        <a16:creationId xmlns:a16="http://schemas.microsoft.com/office/drawing/2014/main" id="{1D04210A-D352-1AA3-6DEA-D16B858EECF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DBDD7A9F-3FE7-2C71-DC9C-EAE6F7998D69}"/>
                    </a:ext>
                  </a:extLst>
                </p:cNvPr>
                <p:cNvSpPr txBox="1"/>
                <p:nvPr/>
              </p:nvSpPr>
              <p:spPr>
                <a:xfrm>
                  <a:off x="1595618" y="202425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>
                      <a:solidFill>
                        <a:srgbClr val="3333FF"/>
                      </a:solidFill>
                    </a:rPr>
                    <a:t>6</a:t>
                  </a:r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40702A1-5995-43CC-9179-D23D0B2517DB}"/>
                  </a:ext>
                </a:extLst>
              </p:cNvPr>
              <p:cNvSpPr txBox="1"/>
              <p:nvPr/>
            </p:nvSpPr>
            <p:spPr>
              <a:xfrm>
                <a:off x="268982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</p:grpSp>
      <p:grpSp>
        <p:nvGrpSpPr>
          <p:cNvPr id="26" name="مجموعة 176">
            <a:extLst>
              <a:ext uri="{FF2B5EF4-FFF2-40B4-BE49-F238E27FC236}">
                <a16:creationId xmlns:a16="http://schemas.microsoft.com/office/drawing/2014/main" id="{960511B7-3187-158D-1BB9-EBDB54A8B3FD}"/>
              </a:ext>
            </a:extLst>
          </p:cNvPr>
          <p:cNvGrpSpPr/>
          <p:nvPr/>
        </p:nvGrpSpPr>
        <p:grpSpPr>
          <a:xfrm>
            <a:off x="3609582" y="4118969"/>
            <a:ext cx="2510663" cy="452039"/>
            <a:chOff x="5792221" y="2986084"/>
            <a:chExt cx="2510663" cy="452039"/>
          </a:xfrm>
        </p:grpSpPr>
        <p:grpSp>
          <p:nvGrpSpPr>
            <p:cNvPr id="27" name="مجموعة 89">
              <a:extLst>
                <a:ext uri="{FF2B5EF4-FFF2-40B4-BE49-F238E27FC236}">
                  <a16:creationId xmlns:a16="http://schemas.microsoft.com/office/drawing/2014/main" id="{8FF1EC63-801B-1182-4623-8259BB864826}"/>
                </a:ext>
              </a:extLst>
            </p:cNvPr>
            <p:cNvGrpSpPr/>
            <p:nvPr/>
          </p:nvGrpSpPr>
          <p:grpSpPr>
            <a:xfrm>
              <a:off x="5792221" y="2986084"/>
              <a:ext cx="637165" cy="452039"/>
              <a:chOff x="1634529" y="1971664"/>
              <a:chExt cx="637165" cy="452039"/>
            </a:xfrm>
          </p:grpSpPr>
          <p:grpSp>
            <p:nvGrpSpPr>
              <p:cNvPr id="29" name="مجموعة 77">
                <a:extLst>
                  <a:ext uri="{FF2B5EF4-FFF2-40B4-BE49-F238E27FC236}">
                    <a16:creationId xmlns:a16="http://schemas.microsoft.com/office/drawing/2014/main" id="{E0C42598-6AC9-EC0F-3B30-349C87C47EE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40" name="رابط مستقيم 39">
                  <a:extLst>
                    <a:ext uri="{FF2B5EF4-FFF2-40B4-BE49-F238E27FC236}">
                      <a16:creationId xmlns:a16="http://schemas.microsoft.com/office/drawing/2014/main" id="{F51AA456-7D4F-4A23-894F-2BCBB5942BF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رابط مستقيم 40">
                  <a:extLst>
                    <a:ext uri="{FF2B5EF4-FFF2-40B4-BE49-F238E27FC236}">
                      <a16:creationId xmlns:a16="http://schemas.microsoft.com/office/drawing/2014/main" id="{64AF54D6-1CA2-74F2-F610-2729F819E6F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رابط مستقيم 41">
                  <a:extLst>
                    <a:ext uri="{FF2B5EF4-FFF2-40B4-BE49-F238E27FC236}">
                      <a16:creationId xmlns:a16="http://schemas.microsoft.com/office/drawing/2014/main" id="{C787FFB9-8791-F34E-74DA-3A31E1393ABB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>
                  <a:extLst>
                    <a:ext uri="{FF2B5EF4-FFF2-40B4-BE49-F238E27FC236}">
                      <a16:creationId xmlns:a16="http://schemas.microsoft.com/office/drawing/2014/main" id="{F373FEC0-70DA-6CBF-6525-3C822876F56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FCA5969A-E025-A421-48BE-59733AFB65F8}"/>
                  </a:ext>
                </a:extLst>
              </p:cNvPr>
              <p:cNvSpPr txBox="1"/>
              <p:nvPr/>
            </p:nvSpPr>
            <p:spPr>
              <a:xfrm>
                <a:off x="1634529" y="1995071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2</a:t>
                </a:r>
              </a:p>
            </p:txBody>
          </p:sp>
        </p:grp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352E4A0B-284A-FACC-D5A6-D838CCF8A968}"/>
                </a:ext>
              </a:extLst>
            </p:cNvPr>
            <p:cNvSpPr txBox="1"/>
            <p:nvPr/>
          </p:nvSpPr>
          <p:spPr>
            <a:xfrm>
              <a:off x="6386524" y="3000372"/>
              <a:ext cx="191636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</a:t>
              </a:r>
              <a:r>
                <a:rPr lang="ar-SA" sz="2200" b="1" dirty="0">
                  <a:solidFill>
                    <a:srgbClr val="FF0000"/>
                  </a:solidFill>
                </a:rPr>
                <a:t>15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00B050"/>
                  </a:solidFill>
                </a:rPr>
                <a:t>-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FF0000"/>
                  </a:solidFill>
                </a:rPr>
                <a:t>12</a:t>
              </a:r>
              <a:r>
                <a:rPr lang="ar-SA" sz="2200" b="1" dirty="0"/>
                <a:t> )</a:t>
              </a:r>
            </a:p>
          </p:txBody>
        </p:sp>
      </p:grpSp>
      <p:grpSp>
        <p:nvGrpSpPr>
          <p:cNvPr id="44" name="مجموعة 186">
            <a:extLst>
              <a:ext uri="{FF2B5EF4-FFF2-40B4-BE49-F238E27FC236}">
                <a16:creationId xmlns:a16="http://schemas.microsoft.com/office/drawing/2014/main" id="{62A431A6-8094-0DC1-5F23-80EB8A13D827}"/>
              </a:ext>
            </a:extLst>
          </p:cNvPr>
          <p:cNvGrpSpPr/>
          <p:nvPr/>
        </p:nvGrpSpPr>
        <p:grpSpPr>
          <a:xfrm>
            <a:off x="8756431" y="3242962"/>
            <a:ext cx="1459766" cy="466934"/>
            <a:chOff x="7024907" y="3952470"/>
            <a:chExt cx="1459766" cy="466934"/>
          </a:xfrm>
        </p:grpSpPr>
        <p:grpSp>
          <p:nvGrpSpPr>
            <p:cNvPr id="45" name="مجموعة 178">
              <a:extLst>
                <a:ext uri="{FF2B5EF4-FFF2-40B4-BE49-F238E27FC236}">
                  <a16:creationId xmlns:a16="http://schemas.microsoft.com/office/drawing/2014/main" id="{7F7E9E74-3AFD-2EF4-76C5-03DD35ABC265}"/>
                </a:ext>
              </a:extLst>
            </p:cNvPr>
            <p:cNvGrpSpPr/>
            <p:nvPr/>
          </p:nvGrpSpPr>
          <p:grpSpPr>
            <a:xfrm>
              <a:off x="7024907" y="3957638"/>
              <a:ext cx="676077" cy="461766"/>
              <a:chOff x="1595617" y="1971664"/>
              <a:chExt cx="676077" cy="461766"/>
            </a:xfrm>
          </p:grpSpPr>
          <p:grpSp>
            <p:nvGrpSpPr>
              <p:cNvPr id="47" name="مجموعة 77">
                <a:extLst>
                  <a:ext uri="{FF2B5EF4-FFF2-40B4-BE49-F238E27FC236}">
                    <a16:creationId xmlns:a16="http://schemas.microsoft.com/office/drawing/2014/main" id="{409C01F4-BDCF-E04C-E7E7-5B2EAA2ED3B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DDF36061-CFD4-90D8-B409-4DF1D41D9D8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7B58830D-48BA-A226-4E36-226F4F374D54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5453F025-B4DE-7AAE-7469-82272727E504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D04AF001-9091-2920-A97B-DF420C8A235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74E72C06-D342-D540-5373-B1F9950BBE2F}"/>
                  </a:ext>
                </a:extLst>
              </p:cNvPr>
              <p:cNvSpPr txBox="1"/>
              <p:nvPr/>
            </p:nvSpPr>
            <p:spPr>
              <a:xfrm>
                <a:off x="1595617" y="200479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6</a:t>
                </a:r>
              </a:p>
            </p:txBody>
          </p:sp>
        </p:grp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6054321F-A4AA-DD25-1DAC-6F04DD48530B}"/>
                </a:ext>
              </a:extLst>
            </p:cNvPr>
            <p:cNvSpPr txBox="1"/>
            <p:nvPr/>
          </p:nvSpPr>
          <p:spPr>
            <a:xfrm>
              <a:off x="7636212" y="3952470"/>
              <a:ext cx="84846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</a:t>
              </a:r>
              <a:r>
                <a:rPr lang="ar-SA" sz="2200" b="1" dirty="0">
                  <a:solidFill>
                    <a:srgbClr val="FF0000"/>
                  </a:solidFill>
                </a:rPr>
                <a:t>11</a:t>
              </a:r>
            </a:p>
          </p:txBody>
        </p:sp>
      </p:grpSp>
      <p:pic>
        <p:nvPicPr>
          <p:cNvPr id="54" name="صورة 53">
            <a:extLst>
              <a:ext uri="{FF2B5EF4-FFF2-40B4-BE49-F238E27FC236}">
                <a16:creationId xmlns:a16="http://schemas.microsoft.com/office/drawing/2014/main" id="{A46BA621-66C8-67A6-08C2-BBAE5B132E9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9902" y="1231423"/>
            <a:ext cx="2686425" cy="597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9" name="مجموعة 175">
            <a:extLst>
              <a:ext uri="{FF2B5EF4-FFF2-40B4-BE49-F238E27FC236}">
                <a16:creationId xmlns:a16="http://schemas.microsoft.com/office/drawing/2014/main" id="{853FC3A7-6A1D-724E-E0F7-353E4AD9C4A4}"/>
              </a:ext>
            </a:extLst>
          </p:cNvPr>
          <p:cNvGrpSpPr/>
          <p:nvPr/>
        </p:nvGrpSpPr>
        <p:grpSpPr>
          <a:xfrm>
            <a:off x="2285998" y="2032564"/>
            <a:ext cx="3138348" cy="511171"/>
            <a:chOff x="6062072" y="1814506"/>
            <a:chExt cx="2364326" cy="511171"/>
          </a:xfrm>
        </p:grpSpPr>
        <p:sp>
          <p:nvSpPr>
            <p:cNvPr id="60" name="مربع نص 59">
              <a:extLst>
                <a:ext uri="{FF2B5EF4-FFF2-40B4-BE49-F238E27FC236}">
                  <a16:creationId xmlns:a16="http://schemas.microsoft.com/office/drawing/2014/main" id="{B8AEF81C-3E83-E213-AFF2-32252078F730}"/>
                </a:ext>
              </a:extLst>
            </p:cNvPr>
            <p:cNvSpPr txBox="1"/>
            <p:nvPr/>
          </p:nvSpPr>
          <p:spPr>
            <a:xfrm>
              <a:off x="6940235" y="183658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</a:p>
          </p:txBody>
        </p:sp>
        <p:grpSp>
          <p:nvGrpSpPr>
            <p:cNvPr id="61" name="مجموعة 145">
              <a:extLst>
                <a:ext uri="{FF2B5EF4-FFF2-40B4-BE49-F238E27FC236}">
                  <a16:creationId xmlns:a16="http://schemas.microsoft.com/office/drawing/2014/main" id="{C5D4130E-B6E1-F329-E52B-3129E858F0CC}"/>
                </a:ext>
              </a:extLst>
            </p:cNvPr>
            <p:cNvGrpSpPr/>
            <p:nvPr/>
          </p:nvGrpSpPr>
          <p:grpSpPr>
            <a:xfrm>
              <a:off x="7205483" y="1814506"/>
              <a:ext cx="1220915" cy="497901"/>
              <a:chOff x="1889117" y="1285860"/>
              <a:chExt cx="1220915" cy="497901"/>
            </a:xfrm>
          </p:grpSpPr>
          <p:grpSp>
            <p:nvGrpSpPr>
              <p:cNvPr id="74" name="مجموعة 146">
                <a:extLst>
                  <a:ext uri="{FF2B5EF4-FFF2-40B4-BE49-F238E27FC236}">
                    <a16:creationId xmlns:a16="http://schemas.microsoft.com/office/drawing/2014/main" id="{74726C1B-8D69-B5BC-9DCD-B7E895217CAE}"/>
                  </a:ext>
                </a:extLst>
              </p:cNvPr>
              <p:cNvGrpSpPr/>
              <p:nvPr/>
            </p:nvGrpSpPr>
            <p:grpSpPr>
              <a:xfrm>
                <a:off x="1889117" y="1285860"/>
                <a:ext cx="825495" cy="497901"/>
                <a:chOff x="1446199" y="1971664"/>
                <a:chExt cx="825495" cy="497901"/>
              </a:xfrm>
            </p:grpSpPr>
            <p:grpSp>
              <p:nvGrpSpPr>
                <p:cNvPr id="76" name="مجموعة 77">
                  <a:extLst>
                    <a:ext uri="{FF2B5EF4-FFF2-40B4-BE49-F238E27FC236}">
                      <a16:creationId xmlns:a16="http://schemas.microsoft.com/office/drawing/2014/main" id="{559C0AA1-8DB8-B241-6954-FCC88BDD373E}"/>
                    </a:ext>
                  </a:extLst>
                </p:cNvPr>
                <p:cNvGrpSpPr/>
                <p:nvPr/>
              </p:nvGrpSpPr>
              <p:grpSpPr>
                <a:xfrm>
                  <a:off x="1514955" y="1971664"/>
                  <a:ext cx="756739" cy="357190"/>
                  <a:chOff x="6315591" y="428604"/>
                  <a:chExt cx="756739" cy="357190"/>
                </a:xfrm>
              </p:grpSpPr>
              <p:cxnSp>
                <p:nvCxnSpPr>
                  <p:cNvPr id="78" name="رابط مستقيم 77">
                    <a:extLst>
                      <a:ext uri="{FF2B5EF4-FFF2-40B4-BE49-F238E27FC236}">
                        <a16:creationId xmlns:a16="http://schemas.microsoft.com/office/drawing/2014/main" id="{60D104EB-ED68-83A5-5F69-466E4B5665D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رابط مستقيم 78">
                    <a:extLst>
                      <a:ext uri="{FF2B5EF4-FFF2-40B4-BE49-F238E27FC236}">
                        <a16:creationId xmlns:a16="http://schemas.microsoft.com/office/drawing/2014/main" id="{2E0124A5-568F-CDD9-030C-20E567BB622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رابط مستقيم 79">
                    <a:extLst>
                      <a:ext uri="{FF2B5EF4-FFF2-40B4-BE49-F238E27FC236}">
                        <a16:creationId xmlns:a16="http://schemas.microsoft.com/office/drawing/2014/main" id="{26ED5828-F66E-A1FB-59AA-3ED987E49D47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315591" y="428604"/>
                    <a:ext cx="542424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رابط مستقيم 80">
                    <a:extLst>
                      <a:ext uri="{FF2B5EF4-FFF2-40B4-BE49-F238E27FC236}">
                        <a16:creationId xmlns:a16="http://schemas.microsoft.com/office/drawing/2014/main" id="{24F21AA5-CF65-0EA4-C720-EE3C25BBE7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مربع نص 76">
                  <a:extLst>
                    <a:ext uri="{FF2B5EF4-FFF2-40B4-BE49-F238E27FC236}">
                      <a16:creationId xmlns:a16="http://schemas.microsoft.com/office/drawing/2014/main" id="{12529728-8EC8-FFB0-E717-8A33FEE7F191}"/>
                    </a:ext>
                  </a:extLst>
                </p:cNvPr>
                <p:cNvSpPr txBox="1"/>
                <p:nvPr/>
              </p:nvSpPr>
              <p:spPr>
                <a:xfrm>
                  <a:off x="1446199" y="1979816"/>
                  <a:ext cx="734812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× </a:t>
                  </a:r>
                  <a:r>
                    <a:rPr kumimoji="0" lang="ar-SA" sz="24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  <a:r>
                    <a:rPr kumimoji="0" lang="ar-SA" sz="8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ar-SA" sz="2400" b="1" i="0" u="none" strike="noStrike" kern="1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endParaRPr kumimoji="0" 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5" name="مربع نص 74">
                <a:extLst>
                  <a:ext uri="{FF2B5EF4-FFF2-40B4-BE49-F238E27FC236}">
                    <a16:creationId xmlns:a16="http://schemas.microsoft.com/office/drawing/2014/main" id="{681C27BC-B7DF-BAD0-AB21-BE1E0BDF9C1D}"/>
                  </a:ext>
                </a:extLst>
              </p:cNvPr>
              <p:cNvSpPr txBox="1"/>
              <p:nvPr/>
            </p:nvSpPr>
            <p:spPr>
              <a:xfrm>
                <a:off x="2609964" y="132032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  <p:grpSp>
          <p:nvGrpSpPr>
            <p:cNvPr id="62" name="مجموعة 155">
              <a:extLst>
                <a:ext uri="{FF2B5EF4-FFF2-40B4-BE49-F238E27FC236}">
                  <a16:creationId xmlns:a16="http://schemas.microsoft.com/office/drawing/2014/main" id="{EBE42C13-CE93-4805-6B64-83639EDB07F5}"/>
                </a:ext>
              </a:extLst>
            </p:cNvPr>
            <p:cNvGrpSpPr/>
            <p:nvPr/>
          </p:nvGrpSpPr>
          <p:grpSpPr>
            <a:xfrm>
              <a:off x="6062072" y="1814510"/>
              <a:ext cx="1259313" cy="511167"/>
              <a:chOff x="1844470" y="1285860"/>
              <a:chExt cx="1259313" cy="511167"/>
            </a:xfrm>
          </p:grpSpPr>
          <p:grpSp>
            <p:nvGrpSpPr>
              <p:cNvPr id="63" name="مجموعة 156">
                <a:extLst>
                  <a:ext uri="{FF2B5EF4-FFF2-40B4-BE49-F238E27FC236}">
                    <a16:creationId xmlns:a16="http://schemas.microsoft.com/office/drawing/2014/main" id="{9707192F-E0C6-A58F-2D61-5D6E11EDA4A7}"/>
                  </a:ext>
                </a:extLst>
              </p:cNvPr>
              <p:cNvGrpSpPr/>
              <p:nvPr/>
            </p:nvGrpSpPr>
            <p:grpSpPr>
              <a:xfrm>
                <a:off x="1844470" y="1285860"/>
                <a:ext cx="870142" cy="511167"/>
                <a:chOff x="1401552" y="1971664"/>
                <a:chExt cx="870142" cy="511167"/>
              </a:xfrm>
            </p:grpSpPr>
            <p:grpSp>
              <p:nvGrpSpPr>
                <p:cNvPr id="65" name="مجموعة 77">
                  <a:extLst>
                    <a:ext uri="{FF2B5EF4-FFF2-40B4-BE49-F238E27FC236}">
                      <a16:creationId xmlns:a16="http://schemas.microsoft.com/office/drawing/2014/main" id="{397522AD-27E2-64DF-70BA-1B30ECDFD889}"/>
                    </a:ext>
                  </a:extLst>
                </p:cNvPr>
                <p:cNvGrpSpPr/>
                <p:nvPr/>
              </p:nvGrpSpPr>
              <p:grpSpPr>
                <a:xfrm>
                  <a:off x="1487834" y="1971664"/>
                  <a:ext cx="783860" cy="357190"/>
                  <a:chOff x="6288470" y="428604"/>
                  <a:chExt cx="783860" cy="357190"/>
                </a:xfrm>
              </p:grpSpPr>
              <p:cxnSp>
                <p:nvCxnSpPr>
                  <p:cNvPr id="70" name="رابط مستقيم 69">
                    <a:extLst>
                      <a:ext uri="{FF2B5EF4-FFF2-40B4-BE49-F238E27FC236}">
                        <a16:creationId xmlns:a16="http://schemas.microsoft.com/office/drawing/2014/main" id="{8434A76D-A611-75A2-0C91-0E139C129163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رابط مستقيم 70">
                    <a:extLst>
                      <a:ext uri="{FF2B5EF4-FFF2-40B4-BE49-F238E27FC236}">
                        <a16:creationId xmlns:a16="http://schemas.microsoft.com/office/drawing/2014/main" id="{CEA8CA64-C266-2087-3DDA-ED6E0A0463E8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رابط مستقيم 71">
                    <a:extLst>
                      <a:ext uri="{FF2B5EF4-FFF2-40B4-BE49-F238E27FC236}">
                        <a16:creationId xmlns:a16="http://schemas.microsoft.com/office/drawing/2014/main" id="{F23E1289-BD5A-1680-F924-5BA6F21EF94B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288470" y="428604"/>
                    <a:ext cx="569545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رابط مستقيم 72">
                    <a:extLst>
                      <a:ext uri="{FF2B5EF4-FFF2-40B4-BE49-F238E27FC236}">
                        <a16:creationId xmlns:a16="http://schemas.microsoft.com/office/drawing/2014/main" id="{3236CE92-2F61-8FD0-DB5A-7F08A93BA15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مربع نص 68">
                  <a:extLst>
                    <a:ext uri="{FF2B5EF4-FFF2-40B4-BE49-F238E27FC236}">
                      <a16:creationId xmlns:a16="http://schemas.microsoft.com/office/drawing/2014/main" id="{CB649A0B-CD3C-C42B-ABA6-DF1832B799EB}"/>
                    </a:ext>
                  </a:extLst>
                </p:cNvPr>
                <p:cNvSpPr txBox="1"/>
                <p:nvPr/>
              </p:nvSpPr>
              <p:spPr>
                <a:xfrm>
                  <a:off x="1401552" y="1993082"/>
                  <a:ext cx="744626" cy="489749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r" defTabSz="914400" rtl="1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 × </a:t>
                  </a:r>
                  <a:r>
                    <a:rPr kumimoji="0" lang="ar-SA" sz="24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kumimoji="0" lang="ar-SA" sz="800" b="1" i="0" u="none" strike="noStrike" kern="1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kumimoji="0" lang="ar-SA" sz="2400" b="1" i="0" u="none" strike="noStrike" kern="100" cap="none" spc="0" normalizeH="0" baseline="30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</a:t>
                  </a:r>
                  <a:endParaRPr kumimoji="0" lang="en-US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D29C5A0C-D416-88BC-87F3-8503E0046357}"/>
                  </a:ext>
                </a:extLst>
              </p:cNvPr>
              <p:cNvSpPr txBox="1"/>
              <p:nvPr/>
            </p:nvSpPr>
            <p:spPr>
              <a:xfrm>
                <a:off x="2603715" y="1307940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82" name="مجموعة 125">
            <a:extLst>
              <a:ext uri="{FF2B5EF4-FFF2-40B4-BE49-F238E27FC236}">
                <a16:creationId xmlns:a16="http://schemas.microsoft.com/office/drawing/2014/main" id="{2BFF516F-F41E-E76F-03EB-28A895E483B6}"/>
              </a:ext>
            </a:extLst>
          </p:cNvPr>
          <p:cNvGrpSpPr/>
          <p:nvPr/>
        </p:nvGrpSpPr>
        <p:grpSpPr>
          <a:xfrm>
            <a:off x="3930381" y="2814648"/>
            <a:ext cx="1511887" cy="494531"/>
            <a:chOff x="2170306" y="1285860"/>
            <a:chExt cx="1511887" cy="494531"/>
          </a:xfrm>
        </p:grpSpPr>
        <p:grpSp>
          <p:nvGrpSpPr>
            <p:cNvPr id="83" name="مجموعة 126">
              <a:extLst>
                <a:ext uri="{FF2B5EF4-FFF2-40B4-BE49-F238E27FC236}">
                  <a16:creationId xmlns:a16="http://schemas.microsoft.com/office/drawing/2014/main" id="{8C7D1815-E26E-A830-0136-AA7166DB5A4C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85" name="مجموعة 77">
                <a:extLst>
                  <a:ext uri="{FF2B5EF4-FFF2-40B4-BE49-F238E27FC236}">
                    <a16:creationId xmlns:a16="http://schemas.microsoft.com/office/drawing/2014/main" id="{30761A50-A758-0E21-B28C-28723BD67141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92" name="رابط مستقيم 91">
                  <a:extLst>
                    <a:ext uri="{FF2B5EF4-FFF2-40B4-BE49-F238E27FC236}">
                      <a16:creationId xmlns:a16="http://schemas.microsoft.com/office/drawing/2014/main" id="{8C220D3E-23C0-890A-DA42-4F33934A24E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رابط مستقيم 92">
                  <a:extLst>
                    <a:ext uri="{FF2B5EF4-FFF2-40B4-BE49-F238E27FC236}">
                      <a16:creationId xmlns:a16="http://schemas.microsoft.com/office/drawing/2014/main" id="{C2AC9178-3CE8-D872-45AD-20259F6578D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رابط مستقيم 93">
                  <a:extLst>
                    <a:ext uri="{FF2B5EF4-FFF2-40B4-BE49-F238E27FC236}">
                      <a16:creationId xmlns:a16="http://schemas.microsoft.com/office/drawing/2014/main" id="{FA5F3D04-6B5C-B8D9-8DCD-EBE4918DB9A5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رابط مستقيم 94">
                  <a:extLst>
                    <a:ext uri="{FF2B5EF4-FFF2-40B4-BE49-F238E27FC236}">
                      <a16:creationId xmlns:a16="http://schemas.microsoft.com/office/drawing/2014/main" id="{0F2D93E3-D899-53F7-20CC-AA422A3B56F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CBD10956-212E-51E3-E8C3-0001FA27BC99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2</a:t>
                </a:r>
              </a:p>
            </p:txBody>
          </p:sp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A02F4E94-6B1F-6F60-DECD-4466FD9FB50A}"/>
                </a:ext>
              </a:extLst>
            </p:cNvPr>
            <p:cNvSpPr txBox="1"/>
            <p:nvPr/>
          </p:nvSpPr>
          <p:spPr>
            <a:xfrm>
              <a:off x="2682061" y="1349504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3 × 5</a:t>
              </a:r>
            </a:p>
          </p:txBody>
        </p:sp>
      </p:grpSp>
      <p:grpSp>
        <p:nvGrpSpPr>
          <p:cNvPr id="96" name="مجموعة 125">
            <a:extLst>
              <a:ext uri="{FF2B5EF4-FFF2-40B4-BE49-F238E27FC236}">
                <a16:creationId xmlns:a16="http://schemas.microsoft.com/office/drawing/2014/main" id="{504C7389-3ACE-ADCF-429C-A08E46BD69F8}"/>
              </a:ext>
            </a:extLst>
          </p:cNvPr>
          <p:cNvGrpSpPr/>
          <p:nvPr/>
        </p:nvGrpSpPr>
        <p:grpSpPr>
          <a:xfrm>
            <a:off x="2288617" y="2793866"/>
            <a:ext cx="1428760" cy="473749"/>
            <a:chOff x="2170306" y="1285860"/>
            <a:chExt cx="1428760" cy="473749"/>
          </a:xfrm>
        </p:grpSpPr>
        <p:grpSp>
          <p:nvGrpSpPr>
            <p:cNvPr id="101" name="مجموعة 126">
              <a:extLst>
                <a:ext uri="{FF2B5EF4-FFF2-40B4-BE49-F238E27FC236}">
                  <a16:creationId xmlns:a16="http://schemas.microsoft.com/office/drawing/2014/main" id="{6E339143-0AC9-48B3-4719-43D5417801E0}"/>
                </a:ext>
              </a:extLst>
            </p:cNvPr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106" name="مجموعة 77">
                <a:extLst>
                  <a:ext uri="{FF2B5EF4-FFF2-40B4-BE49-F238E27FC236}">
                    <a16:creationId xmlns:a16="http://schemas.microsoft.com/office/drawing/2014/main" id="{10911633-3D60-4453-9BA2-799F14DFC409}"/>
                  </a:ext>
                </a:extLst>
              </p:cNvPr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38" name="رابط مستقيم 137">
                  <a:extLst>
                    <a:ext uri="{FF2B5EF4-FFF2-40B4-BE49-F238E27FC236}">
                      <a16:creationId xmlns:a16="http://schemas.microsoft.com/office/drawing/2014/main" id="{5351C451-3971-8FE9-8B56-B5EB0531B10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رابط مستقيم 138">
                  <a:extLst>
                    <a:ext uri="{FF2B5EF4-FFF2-40B4-BE49-F238E27FC236}">
                      <a16:creationId xmlns:a16="http://schemas.microsoft.com/office/drawing/2014/main" id="{CE54CA3B-C5FE-A938-4B84-23461D68F11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رابط مستقيم 139">
                  <a:extLst>
                    <a:ext uri="{FF2B5EF4-FFF2-40B4-BE49-F238E27FC236}">
                      <a16:creationId xmlns:a16="http://schemas.microsoft.com/office/drawing/2014/main" id="{F022FD92-9FB2-A8C9-1C39-2175FF493153}"/>
                    </a:ext>
                  </a:extLst>
                </p:cNvPr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رابط مستقيم 140">
                  <a:extLst>
                    <a:ext uri="{FF2B5EF4-FFF2-40B4-BE49-F238E27FC236}">
                      <a16:creationId xmlns:a16="http://schemas.microsoft.com/office/drawing/2014/main" id="{0686AA3D-A62F-324D-3164-F39A80BF4F3B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FC369C0C-54E2-30FA-D1A4-7C11B582FF54}"/>
                  </a:ext>
                </a:extLst>
              </p:cNvPr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2</a:t>
                </a:r>
              </a:p>
            </p:txBody>
          </p:sp>
        </p:grp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F39956F9-5874-BB23-F53F-6CF115563363}"/>
                </a:ext>
              </a:extLst>
            </p:cNvPr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/>
                <a:t> 3 × 4</a:t>
              </a:r>
            </a:p>
          </p:txBody>
        </p:sp>
      </p:grpSp>
      <p:grpSp>
        <p:nvGrpSpPr>
          <p:cNvPr id="142" name="مجموعة 175">
            <a:extLst>
              <a:ext uri="{FF2B5EF4-FFF2-40B4-BE49-F238E27FC236}">
                <a16:creationId xmlns:a16="http://schemas.microsoft.com/office/drawing/2014/main" id="{22A856A8-869A-ACD3-CB08-46E6B3B108DC}"/>
              </a:ext>
            </a:extLst>
          </p:cNvPr>
          <p:cNvGrpSpPr/>
          <p:nvPr/>
        </p:nvGrpSpPr>
        <p:grpSpPr>
          <a:xfrm>
            <a:off x="3230826" y="3560470"/>
            <a:ext cx="2193744" cy="481226"/>
            <a:chOff x="6256138" y="1814506"/>
            <a:chExt cx="2193744" cy="481226"/>
          </a:xfrm>
        </p:grpSpPr>
        <p:sp>
          <p:nvSpPr>
            <p:cNvPr id="143" name="مربع نص 142">
              <a:extLst>
                <a:ext uri="{FF2B5EF4-FFF2-40B4-BE49-F238E27FC236}">
                  <a16:creationId xmlns:a16="http://schemas.microsoft.com/office/drawing/2014/main" id="{8A9393A8-3FE4-C514-0767-6038C8EBD001}"/>
                </a:ext>
              </a:extLst>
            </p:cNvPr>
            <p:cNvSpPr txBox="1"/>
            <p:nvPr/>
          </p:nvSpPr>
          <p:spPr>
            <a:xfrm>
              <a:off x="7134041" y="183790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B050"/>
                  </a:solidFill>
                </a:rPr>
                <a:t>-</a:t>
              </a:r>
            </a:p>
          </p:txBody>
        </p:sp>
        <p:grpSp>
          <p:nvGrpSpPr>
            <p:cNvPr id="144" name="مجموعة 145">
              <a:extLst>
                <a:ext uri="{FF2B5EF4-FFF2-40B4-BE49-F238E27FC236}">
                  <a16:creationId xmlns:a16="http://schemas.microsoft.com/office/drawing/2014/main" id="{529E4A2D-DDBE-4E5C-60EB-8C85617620D3}"/>
                </a:ext>
              </a:extLst>
            </p:cNvPr>
            <p:cNvGrpSpPr/>
            <p:nvPr/>
          </p:nvGrpSpPr>
          <p:grpSpPr>
            <a:xfrm>
              <a:off x="7514478" y="1814506"/>
              <a:ext cx="935404" cy="452039"/>
              <a:chOff x="2198112" y="1285860"/>
              <a:chExt cx="935404" cy="452039"/>
            </a:xfrm>
          </p:grpSpPr>
          <p:grpSp>
            <p:nvGrpSpPr>
              <p:cNvPr id="154" name="مجموعة 146">
                <a:extLst>
                  <a:ext uri="{FF2B5EF4-FFF2-40B4-BE49-F238E27FC236}">
                    <a16:creationId xmlns:a16="http://schemas.microsoft.com/office/drawing/2014/main" id="{BE2E27AC-16CB-96C4-4724-FE472F4ED17A}"/>
                  </a:ext>
                </a:extLst>
              </p:cNvPr>
              <p:cNvGrpSpPr/>
              <p:nvPr/>
            </p:nvGrpSpPr>
            <p:grpSpPr>
              <a:xfrm>
                <a:off x="2198112" y="1285860"/>
                <a:ext cx="516500" cy="452039"/>
                <a:chOff x="1755194" y="1971664"/>
                <a:chExt cx="516500" cy="452039"/>
              </a:xfrm>
            </p:grpSpPr>
            <p:grpSp>
              <p:nvGrpSpPr>
                <p:cNvPr id="156" name="مجموعة 77">
                  <a:extLst>
                    <a:ext uri="{FF2B5EF4-FFF2-40B4-BE49-F238E27FC236}">
                      <a16:creationId xmlns:a16="http://schemas.microsoft.com/office/drawing/2014/main" id="{2916BCF0-2BCB-C81E-656A-426565F79F50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58" name="رابط مستقيم 157">
                    <a:extLst>
                      <a:ext uri="{FF2B5EF4-FFF2-40B4-BE49-F238E27FC236}">
                        <a16:creationId xmlns:a16="http://schemas.microsoft.com/office/drawing/2014/main" id="{BAF52AE8-A238-A333-E73E-DDA062FBCE7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رابط مستقيم 158">
                    <a:extLst>
                      <a:ext uri="{FF2B5EF4-FFF2-40B4-BE49-F238E27FC236}">
                        <a16:creationId xmlns:a16="http://schemas.microsoft.com/office/drawing/2014/main" id="{8D8B4704-32B3-4727-2E2C-B82407468CB0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رابط مستقيم 159">
                    <a:extLst>
                      <a:ext uri="{FF2B5EF4-FFF2-40B4-BE49-F238E27FC236}">
                        <a16:creationId xmlns:a16="http://schemas.microsoft.com/office/drawing/2014/main" id="{B9C6696D-7CFE-EE93-04F9-605EDDFE1B59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رابط مستقيم 160">
                    <a:extLst>
                      <a:ext uri="{FF2B5EF4-FFF2-40B4-BE49-F238E27FC236}">
                        <a16:creationId xmlns:a16="http://schemas.microsoft.com/office/drawing/2014/main" id="{FB82641B-8F27-B330-3F12-738E22D1334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مربع نص 156">
                  <a:extLst>
                    <a:ext uri="{FF2B5EF4-FFF2-40B4-BE49-F238E27FC236}">
                      <a16:creationId xmlns:a16="http://schemas.microsoft.com/office/drawing/2014/main" id="{F66AE0EB-CF6B-5B65-FF6C-AEE3A288F9C9}"/>
                    </a:ext>
                  </a:extLst>
                </p:cNvPr>
                <p:cNvSpPr txBox="1"/>
                <p:nvPr/>
              </p:nvSpPr>
              <p:spPr>
                <a:xfrm>
                  <a:off x="1755194" y="1995071"/>
                  <a:ext cx="378349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</a:t>
                  </a:r>
                </a:p>
              </p:txBody>
            </p:sp>
          </p:grpSp>
          <p:sp>
            <p:nvSpPr>
              <p:cNvPr id="155" name="مربع نص 154">
                <a:extLst>
                  <a:ext uri="{FF2B5EF4-FFF2-40B4-BE49-F238E27FC236}">
                    <a16:creationId xmlns:a16="http://schemas.microsoft.com/office/drawing/2014/main" id="{81D2178D-BF44-E702-387D-40FD5B73547B}"/>
                  </a:ext>
                </a:extLst>
              </p:cNvPr>
              <p:cNvSpPr txBox="1"/>
              <p:nvPr/>
            </p:nvSpPr>
            <p:spPr>
              <a:xfrm>
                <a:off x="2633448" y="1299538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FF0000"/>
                    </a:solidFill>
                  </a:rPr>
                  <a:t>15</a:t>
                </a:r>
              </a:p>
            </p:txBody>
          </p:sp>
        </p:grpSp>
        <p:grpSp>
          <p:nvGrpSpPr>
            <p:cNvPr id="145" name="مجموعة 155">
              <a:extLst>
                <a:ext uri="{FF2B5EF4-FFF2-40B4-BE49-F238E27FC236}">
                  <a16:creationId xmlns:a16="http://schemas.microsoft.com/office/drawing/2014/main" id="{FDF889A5-F794-D9F7-F6D7-AB7976D1AB42}"/>
                </a:ext>
              </a:extLst>
            </p:cNvPr>
            <p:cNvGrpSpPr/>
            <p:nvPr/>
          </p:nvGrpSpPr>
          <p:grpSpPr>
            <a:xfrm>
              <a:off x="6256138" y="1814510"/>
              <a:ext cx="1203311" cy="481222"/>
              <a:chOff x="2038536" y="1285860"/>
              <a:chExt cx="1203311" cy="481222"/>
            </a:xfrm>
          </p:grpSpPr>
          <p:grpSp>
            <p:nvGrpSpPr>
              <p:cNvPr id="146" name="مجموعة 156">
                <a:extLst>
                  <a:ext uri="{FF2B5EF4-FFF2-40B4-BE49-F238E27FC236}">
                    <a16:creationId xmlns:a16="http://schemas.microsoft.com/office/drawing/2014/main" id="{4F7D34E6-75DF-DC35-A502-C9D015AB0B28}"/>
                  </a:ext>
                </a:extLst>
              </p:cNvPr>
              <p:cNvGrpSpPr/>
              <p:nvPr/>
            </p:nvGrpSpPr>
            <p:grpSpPr>
              <a:xfrm>
                <a:off x="2038536" y="1285860"/>
                <a:ext cx="676076" cy="481222"/>
                <a:chOff x="1595618" y="1971664"/>
                <a:chExt cx="676076" cy="481222"/>
              </a:xfrm>
            </p:grpSpPr>
            <p:grpSp>
              <p:nvGrpSpPr>
                <p:cNvPr id="148" name="مجموعة 77">
                  <a:extLst>
                    <a:ext uri="{FF2B5EF4-FFF2-40B4-BE49-F238E27FC236}">
                      <a16:creationId xmlns:a16="http://schemas.microsoft.com/office/drawing/2014/main" id="{9B04F8CF-1959-4B9F-1470-6B3DE6CDDB54}"/>
                    </a:ext>
                  </a:extLst>
                </p:cNvPr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50" name="رابط مستقيم 149">
                    <a:extLst>
                      <a:ext uri="{FF2B5EF4-FFF2-40B4-BE49-F238E27FC236}">
                        <a16:creationId xmlns:a16="http://schemas.microsoft.com/office/drawing/2014/main" id="{E8E825C8-0D49-B1A5-D5F7-0B4ECC23C99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رابط مستقيم 150">
                    <a:extLst>
                      <a:ext uri="{FF2B5EF4-FFF2-40B4-BE49-F238E27FC236}">
                        <a16:creationId xmlns:a16="http://schemas.microsoft.com/office/drawing/2014/main" id="{AFEEA66A-AAD2-B612-178B-FB6C1A953142}"/>
                      </a:ext>
                    </a:extLst>
                  </p:cNvPr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رابط مستقيم 151">
                    <a:extLst>
                      <a:ext uri="{FF2B5EF4-FFF2-40B4-BE49-F238E27FC236}">
                        <a16:creationId xmlns:a16="http://schemas.microsoft.com/office/drawing/2014/main" id="{ECCCD865-7683-F558-0596-7ED8D1855562}"/>
                      </a:ext>
                    </a:extLst>
                  </p:cNvPr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رابط مستقيم 152">
                    <a:extLst>
                      <a:ext uri="{FF2B5EF4-FFF2-40B4-BE49-F238E27FC236}">
                        <a16:creationId xmlns:a16="http://schemas.microsoft.com/office/drawing/2014/main" id="{1CA6A457-E217-0D3C-8DD9-8097BB4EC50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9" name="مربع نص 148">
                  <a:extLst>
                    <a:ext uri="{FF2B5EF4-FFF2-40B4-BE49-F238E27FC236}">
                      <a16:creationId xmlns:a16="http://schemas.microsoft.com/office/drawing/2014/main" id="{A7A4788A-128D-F510-0E8C-084C2F020D3F}"/>
                    </a:ext>
                  </a:extLst>
                </p:cNvPr>
                <p:cNvSpPr txBox="1"/>
                <p:nvPr/>
              </p:nvSpPr>
              <p:spPr>
                <a:xfrm>
                  <a:off x="1595618" y="2024254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200" b="1" dirty="0"/>
                    <a:t>2</a:t>
                  </a:r>
                </a:p>
              </p:txBody>
            </p:sp>
          </p:grpSp>
          <p:sp>
            <p:nvSpPr>
              <p:cNvPr id="147" name="مربع نص 146">
                <a:extLst>
                  <a:ext uri="{FF2B5EF4-FFF2-40B4-BE49-F238E27FC236}">
                    <a16:creationId xmlns:a16="http://schemas.microsoft.com/office/drawing/2014/main" id="{13199CF9-49FF-E4BA-3F50-8E0D94D019CC}"/>
                  </a:ext>
                </a:extLst>
              </p:cNvPr>
              <p:cNvSpPr txBox="1"/>
              <p:nvPr/>
            </p:nvSpPr>
            <p:spPr>
              <a:xfrm>
                <a:off x="2631565" y="1328722"/>
                <a:ext cx="610282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/>
                  <a:t> </a:t>
                </a:r>
                <a:r>
                  <a:rPr lang="ar-SA" sz="2200" b="1" dirty="0">
                    <a:solidFill>
                      <a:srgbClr val="FF0000"/>
                    </a:solidFill>
                  </a:rPr>
                  <a:t>12</a:t>
                </a:r>
              </a:p>
            </p:txBody>
          </p:sp>
        </p:grpSp>
      </p:grpSp>
      <p:sp>
        <p:nvSpPr>
          <p:cNvPr id="162" name="مربع نص 161">
            <a:extLst>
              <a:ext uri="{FF2B5EF4-FFF2-40B4-BE49-F238E27FC236}">
                <a16:creationId xmlns:a16="http://schemas.microsoft.com/office/drawing/2014/main" id="{B1634DBA-8724-432F-69EB-765D6224BED9}"/>
              </a:ext>
            </a:extLst>
          </p:cNvPr>
          <p:cNvSpPr txBox="1"/>
          <p:nvPr/>
        </p:nvSpPr>
        <p:spPr>
          <a:xfrm>
            <a:off x="5384302" y="352967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63" name="مجموعة 176">
            <a:extLst>
              <a:ext uri="{FF2B5EF4-FFF2-40B4-BE49-F238E27FC236}">
                <a16:creationId xmlns:a16="http://schemas.microsoft.com/office/drawing/2014/main" id="{77C4CF10-2113-7EA7-39AE-0BEDBF509235}"/>
              </a:ext>
            </a:extLst>
          </p:cNvPr>
          <p:cNvGrpSpPr/>
          <p:nvPr/>
        </p:nvGrpSpPr>
        <p:grpSpPr>
          <a:xfrm>
            <a:off x="8105381" y="2738129"/>
            <a:ext cx="2165940" cy="448696"/>
            <a:chOff x="5792220" y="2980308"/>
            <a:chExt cx="2165940" cy="448696"/>
          </a:xfrm>
        </p:grpSpPr>
        <p:grpSp>
          <p:nvGrpSpPr>
            <p:cNvPr id="164" name="مجموعة 89">
              <a:extLst>
                <a:ext uri="{FF2B5EF4-FFF2-40B4-BE49-F238E27FC236}">
                  <a16:creationId xmlns:a16="http://schemas.microsoft.com/office/drawing/2014/main" id="{36368709-562E-D3B2-C6AF-B2E47EDA0E53}"/>
                </a:ext>
              </a:extLst>
            </p:cNvPr>
            <p:cNvGrpSpPr/>
            <p:nvPr/>
          </p:nvGrpSpPr>
          <p:grpSpPr>
            <a:xfrm>
              <a:off x="5792220" y="2980308"/>
              <a:ext cx="637166" cy="428632"/>
              <a:chOff x="1634528" y="1965888"/>
              <a:chExt cx="637166" cy="428632"/>
            </a:xfrm>
          </p:grpSpPr>
          <p:grpSp>
            <p:nvGrpSpPr>
              <p:cNvPr id="166" name="مجموعة 77">
                <a:extLst>
                  <a:ext uri="{FF2B5EF4-FFF2-40B4-BE49-F238E27FC236}">
                    <a16:creationId xmlns:a16="http://schemas.microsoft.com/office/drawing/2014/main" id="{3FF14132-E4A4-67B9-AFE6-C690FE8294CB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68" name="رابط مستقيم 167">
                  <a:extLst>
                    <a:ext uri="{FF2B5EF4-FFF2-40B4-BE49-F238E27FC236}">
                      <a16:creationId xmlns:a16="http://schemas.microsoft.com/office/drawing/2014/main" id="{887F7480-8A10-330B-CBC0-A7CFC2B269F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68">
                  <a:extLst>
                    <a:ext uri="{FF2B5EF4-FFF2-40B4-BE49-F238E27FC236}">
                      <a16:creationId xmlns:a16="http://schemas.microsoft.com/office/drawing/2014/main" id="{337B8F0E-0D43-0766-94A9-500753B3433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69">
                  <a:extLst>
                    <a:ext uri="{FF2B5EF4-FFF2-40B4-BE49-F238E27FC236}">
                      <a16:creationId xmlns:a16="http://schemas.microsoft.com/office/drawing/2014/main" id="{3666898A-1829-55E6-9700-B31C0E76FC2C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رابط مستقيم 170">
                  <a:extLst>
                    <a:ext uri="{FF2B5EF4-FFF2-40B4-BE49-F238E27FC236}">
                      <a16:creationId xmlns:a16="http://schemas.microsoft.com/office/drawing/2014/main" id="{F9FEC294-268E-FB9C-ED68-57C4BAD299F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مربع نص 166">
                <a:extLst>
                  <a:ext uri="{FF2B5EF4-FFF2-40B4-BE49-F238E27FC236}">
                    <a16:creationId xmlns:a16="http://schemas.microsoft.com/office/drawing/2014/main" id="{EB7ADEEC-AD57-507B-6660-BD12EBD6AAE1}"/>
                  </a:ext>
                </a:extLst>
              </p:cNvPr>
              <p:cNvSpPr txBox="1"/>
              <p:nvPr/>
            </p:nvSpPr>
            <p:spPr>
              <a:xfrm>
                <a:off x="1634528" y="196588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6</a:t>
                </a:r>
              </a:p>
            </p:txBody>
          </p:sp>
        </p:grpSp>
        <p:sp>
          <p:nvSpPr>
            <p:cNvPr id="165" name="مربع نص 164">
              <a:extLst>
                <a:ext uri="{FF2B5EF4-FFF2-40B4-BE49-F238E27FC236}">
                  <a16:creationId xmlns:a16="http://schemas.microsoft.com/office/drawing/2014/main" id="{CBD291F3-E861-2022-617C-75226A6EEC44}"/>
                </a:ext>
              </a:extLst>
            </p:cNvPr>
            <p:cNvSpPr txBox="1"/>
            <p:nvPr/>
          </p:nvSpPr>
          <p:spPr>
            <a:xfrm>
              <a:off x="6386524" y="3000372"/>
              <a:ext cx="1571636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( </a:t>
              </a:r>
              <a:r>
                <a:rPr lang="ar-SA" sz="2200" b="1" dirty="0">
                  <a:solidFill>
                    <a:srgbClr val="FF0000"/>
                  </a:solidFill>
                </a:rPr>
                <a:t>2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00B050"/>
                  </a:solidFill>
                </a:rPr>
                <a:t>+</a:t>
              </a:r>
              <a:r>
                <a:rPr lang="ar-SA" sz="2200" b="1" dirty="0"/>
                <a:t> </a:t>
              </a:r>
              <a:r>
                <a:rPr lang="ar-SA" sz="2200" b="1" dirty="0">
                  <a:solidFill>
                    <a:srgbClr val="FF0000"/>
                  </a:solidFill>
                </a:rPr>
                <a:t>9</a:t>
              </a:r>
              <a:r>
                <a:rPr lang="ar-SA" sz="2200" b="1" dirty="0"/>
                <a:t> )</a:t>
              </a:r>
            </a:p>
          </p:txBody>
        </p:sp>
      </p:grpSp>
      <p:grpSp>
        <p:nvGrpSpPr>
          <p:cNvPr id="172" name="مجموعة 186">
            <a:extLst>
              <a:ext uri="{FF2B5EF4-FFF2-40B4-BE49-F238E27FC236}">
                <a16:creationId xmlns:a16="http://schemas.microsoft.com/office/drawing/2014/main" id="{F66B3B0C-510A-C233-B5B7-77ABC0E80769}"/>
              </a:ext>
            </a:extLst>
          </p:cNvPr>
          <p:cNvGrpSpPr/>
          <p:nvPr/>
        </p:nvGrpSpPr>
        <p:grpSpPr>
          <a:xfrm>
            <a:off x="4388786" y="4761739"/>
            <a:ext cx="1450905" cy="461766"/>
            <a:chOff x="7024907" y="3957638"/>
            <a:chExt cx="1450905" cy="461766"/>
          </a:xfrm>
        </p:grpSpPr>
        <p:grpSp>
          <p:nvGrpSpPr>
            <p:cNvPr id="173" name="مجموعة 178">
              <a:extLst>
                <a:ext uri="{FF2B5EF4-FFF2-40B4-BE49-F238E27FC236}">
                  <a16:creationId xmlns:a16="http://schemas.microsoft.com/office/drawing/2014/main" id="{C6F3959F-7286-4638-0624-72B27E7B094A}"/>
                </a:ext>
              </a:extLst>
            </p:cNvPr>
            <p:cNvGrpSpPr/>
            <p:nvPr/>
          </p:nvGrpSpPr>
          <p:grpSpPr>
            <a:xfrm>
              <a:off x="7024907" y="3957638"/>
              <a:ext cx="676077" cy="461766"/>
              <a:chOff x="1595617" y="1971664"/>
              <a:chExt cx="676077" cy="461766"/>
            </a:xfrm>
          </p:grpSpPr>
          <p:grpSp>
            <p:nvGrpSpPr>
              <p:cNvPr id="175" name="مجموعة 77">
                <a:extLst>
                  <a:ext uri="{FF2B5EF4-FFF2-40B4-BE49-F238E27FC236}">
                    <a16:creationId xmlns:a16="http://schemas.microsoft.com/office/drawing/2014/main" id="{A7CC7467-AE5D-38D2-2B8C-19CD70D2A1C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77" name="رابط مستقيم 176">
                  <a:extLst>
                    <a:ext uri="{FF2B5EF4-FFF2-40B4-BE49-F238E27FC236}">
                      <a16:creationId xmlns:a16="http://schemas.microsoft.com/office/drawing/2014/main" id="{804DD566-4A8A-5BEC-C7F1-61A20B9516F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رابط مستقيم 177">
                  <a:extLst>
                    <a:ext uri="{FF2B5EF4-FFF2-40B4-BE49-F238E27FC236}">
                      <a16:creationId xmlns:a16="http://schemas.microsoft.com/office/drawing/2014/main" id="{A0AB471D-56DA-F1EA-BCA8-8ED3CFF1D540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رابط مستقيم 178">
                  <a:extLst>
                    <a:ext uri="{FF2B5EF4-FFF2-40B4-BE49-F238E27FC236}">
                      <a16:creationId xmlns:a16="http://schemas.microsoft.com/office/drawing/2014/main" id="{944EA25B-6333-D013-D76B-0AC5873FDC1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رابط مستقيم 180">
                  <a:extLst>
                    <a:ext uri="{FF2B5EF4-FFF2-40B4-BE49-F238E27FC236}">
                      <a16:creationId xmlns:a16="http://schemas.microsoft.com/office/drawing/2014/main" id="{17B03974-8F1A-8EFE-6DCF-386DC180B9C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6" name="مربع نص 175">
                <a:extLst>
                  <a:ext uri="{FF2B5EF4-FFF2-40B4-BE49-F238E27FC236}">
                    <a16:creationId xmlns:a16="http://schemas.microsoft.com/office/drawing/2014/main" id="{1945D4CD-4A2D-3FD4-892D-88A7923ACF81}"/>
                  </a:ext>
                </a:extLst>
              </p:cNvPr>
              <p:cNvSpPr txBox="1"/>
              <p:nvPr/>
            </p:nvSpPr>
            <p:spPr>
              <a:xfrm>
                <a:off x="1595617" y="200479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srgbClr val="3333FF"/>
                    </a:solidFill>
                  </a:rPr>
                  <a:t>2</a:t>
                </a:r>
              </a:p>
            </p:txBody>
          </p:sp>
        </p:grpSp>
        <p:sp>
          <p:nvSpPr>
            <p:cNvPr id="174" name="مربع نص 173">
              <a:extLst>
                <a:ext uri="{FF2B5EF4-FFF2-40B4-BE49-F238E27FC236}">
                  <a16:creationId xmlns:a16="http://schemas.microsoft.com/office/drawing/2014/main" id="{555A317F-8C28-86F4-1FEF-5DA6071FC787}"/>
                </a:ext>
              </a:extLst>
            </p:cNvPr>
            <p:cNvSpPr txBox="1"/>
            <p:nvPr/>
          </p:nvSpPr>
          <p:spPr>
            <a:xfrm>
              <a:off x="7643834" y="3971925"/>
              <a:ext cx="8319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=  </a:t>
              </a:r>
              <a:r>
                <a:rPr lang="ar-SA" sz="22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AE44695-9877-5237-0234-DD7EEBB4C9EB}"/>
              </a:ext>
            </a:extLst>
          </p:cNvPr>
          <p:cNvSpPr txBox="1"/>
          <p:nvPr/>
        </p:nvSpPr>
        <p:spPr>
          <a:xfrm>
            <a:off x="1935804" y="2475929"/>
            <a:ext cx="3939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3  ×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 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×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@/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- 3 ×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 [ </a:t>
            </a:r>
            <a:r>
              <a:rPr lang="ar-SA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$/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×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ذ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9077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18" grpId="0"/>
      <p:bldP spid="128" grpId="0"/>
      <p:bldP spid="16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مربع نص 179"/>
          <p:cNvSpPr txBox="1"/>
          <p:nvPr/>
        </p:nvSpPr>
        <p:spPr>
          <a:xfrm>
            <a:off x="10067952" y="285523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677782" y="1428736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" name="مجموعة 125"/>
          <p:cNvGrpSpPr/>
          <p:nvPr/>
        </p:nvGrpSpPr>
        <p:grpSpPr>
          <a:xfrm>
            <a:off x="8767776" y="1428736"/>
            <a:ext cx="1170206" cy="471494"/>
            <a:chOff x="2000232" y="1285860"/>
            <a:chExt cx="1170206" cy="471494"/>
          </a:xfrm>
        </p:grpSpPr>
        <p:grpSp>
          <p:nvGrpSpPr>
            <p:cNvPr id="10" name="مجموعة 126"/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11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131" name="رابط مستقيم 130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رابط مستقيم 131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رابط مستقيم 132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رابط مستقيم 133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0" name="مربع نص 129"/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50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مربع نص 127"/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125"/>
          <p:cNvGrpSpPr/>
          <p:nvPr/>
        </p:nvGrpSpPr>
        <p:grpSpPr>
          <a:xfrm>
            <a:off x="6337512" y="1428736"/>
            <a:ext cx="1170206" cy="471494"/>
            <a:chOff x="2000232" y="1285860"/>
            <a:chExt cx="1170206" cy="471494"/>
          </a:xfrm>
        </p:grpSpPr>
        <p:grpSp>
          <p:nvGrpSpPr>
            <p:cNvPr id="14" name="مجموعة 126"/>
            <p:cNvGrpSpPr/>
            <p:nvPr/>
          </p:nvGrpSpPr>
          <p:grpSpPr>
            <a:xfrm>
              <a:off x="2000232" y="1285860"/>
              <a:ext cx="714380" cy="471494"/>
              <a:chOff x="1557314" y="1971664"/>
              <a:chExt cx="714380" cy="471494"/>
            </a:xfrm>
          </p:grpSpPr>
          <p:grpSp>
            <p:nvGrpSpPr>
              <p:cNvPr id="15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69" name="رابط مستقيم 68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رابط مستقيم 69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رابط مستقيم 70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رابط مستقيم 71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مربع نص 67"/>
              <p:cNvSpPr txBox="1"/>
              <p:nvPr/>
            </p:nvSpPr>
            <p:spPr>
              <a:xfrm>
                <a:off x="1557314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مربع نص 65"/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مجموعة 125"/>
          <p:cNvGrpSpPr/>
          <p:nvPr/>
        </p:nvGrpSpPr>
        <p:grpSpPr>
          <a:xfrm>
            <a:off x="8167702" y="2812376"/>
            <a:ext cx="2043126" cy="473749"/>
            <a:chOff x="1127312" y="1285860"/>
            <a:chExt cx="2043126" cy="473749"/>
          </a:xfrm>
        </p:grpSpPr>
        <p:grpSp>
          <p:nvGrpSpPr>
            <p:cNvPr id="29" name="مجموعة 126"/>
            <p:cNvGrpSpPr/>
            <p:nvPr/>
          </p:nvGrpSpPr>
          <p:grpSpPr>
            <a:xfrm>
              <a:off x="1127312" y="1285860"/>
              <a:ext cx="1587300" cy="473749"/>
              <a:chOff x="684394" y="1971664"/>
              <a:chExt cx="1587300" cy="473749"/>
            </a:xfrm>
          </p:grpSpPr>
          <p:grpSp>
            <p:nvGrpSpPr>
              <p:cNvPr id="30" name="مجموعة 77"/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47" name="رابط مستقيم 146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رابط مستقيم 147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رابط مستقيم 148"/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رابط مستقيم 154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مربع نص 145"/>
              <p:cNvSpPr txBox="1"/>
              <p:nvPr/>
            </p:nvSpPr>
            <p:spPr>
              <a:xfrm>
                <a:off x="684394" y="2014526"/>
                <a:ext cx="148866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 </a:t>
                </a: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× </a:t>
                </a:r>
                <a:r>
                  <a:rPr kumimoji="0" lang="ar-SA" sz="3200" b="1" i="0" u="none" strike="noStrike" kern="1200" cap="none" spc="0" normalizeH="0" baseline="24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3" name="مربع نص 142"/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" name="مجموعة 125"/>
          <p:cNvGrpSpPr/>
          <p:nvPr/>
        </p:nvGrpSpPr>
        <p:grpSpPr>
          <a:xfrm>
            <a:off x="5529880" y="2812376"/>
            <a:ext cx="2164954" cy="471494"/>
            <a:chOff x="1005484" y="1285860"/>
            <a:chExt cx="2164954" cy="471494"/>
          </a:xfrm>
        </p:grpSpPr>
        <p:grpSp>
          <p:nvGrpSpPr>
            <p:cNvPr id="32" name="مجموعة 126"/>
            <p:cNvGrpSpPr/>
            <p:nvPr/>
          </p:nvGrpSpPr>
          <p:grpSpPr>
            <a:xfrm>
              <a:off x="1005484" y="1285860"/>
              <a:ext cx="1709128" cy="463978"/>
              <a:chOff x="562566" y="1971664"/>
              <a:chExt cx="1709128" cy="463978"/>
            </a:xfrm>
          </p:grpSpPr>
          <p:grpSp>
            <p:nvGrpSpPr>
              <p:cNvPr id="33" name="مجموعة 77"/>
              <p:cNvGrpSpPr/>
              <p:nvPr/>
            </p:nvGrpSpPr>
            <p:grpSpPr>
              <a:xfrm>
                <a:off x="797380" y="1971664"/>
                <a:ext cx="1474314" cy="357190"/>
                <a:chOff x="5598016" y="428604"/>
                <a:chExt cx="1474314" cy="357190"/>
              </a:xfrm>
            </p:grpSpPr>
            <p:cxnSp>
              <p:nvCxnSpPr>
                <p:cNvPr id="167" name="رابط مستقيم 166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رابط مستقيم 167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رابط مستقيم 168"/>
                <p:cNvCxnSpPr/>
                <p:nvPr/>
              </p:nvCxnSpPr>
              <p:spPr>
                <a:xfrm rot="10800000">
                  <a:off x="5598016" y="428604"/>
                  <a:ext cx="126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رابط مستقيم 169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6" name="مربع نص 165"/>
              <p:cNvSpPr txBox="1"/>
              <p:nvPr/>
            </p:nvSpPr>
            <p:spPr>
              <a:xfrm>
                <a:off x="562566" y="2004755"/>
                <a:ext cx="1687318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24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2× </a:t>
                </a:r>
                <a:r>
                  <a:rPr kumimoji="0" lang="ar-SA" sz="3200" b="1" i="0" u="none" strike="noStrike" kern="1200" cap="none" spc="0" normalizeH="0" baseline="24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2× 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مربع نص 158"/>
            <p:cNvSpPr txBox="1"/>
            <p:nvPr/>
          </p:nvSpPr>
          <p:spPr>
            <a:xfrm>
              <a:off x="2670370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2" name="مربع نص 171"/>
          <p:cNvSpPr txBox="1"/>
          <p:nvPr/>
        </p:nvSpPr>
        <p:spPr>
          <a:xfrm>
            <a:off x="7679160" y="285523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سهم للأسفل 173"/>
          <p:cNvSpPr/>
          <p:nvPr/>
        </p:nvSpPr>
        <p:spPr>
          <a:xfrm>
            <a:off x="9139258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سهم للأسفل 174"/>
          <p:cNvSpPr/>
          <p:nvPr/>
        </p:nvSpPr>
        <p:spPr>
          <a:xfrm>
            <a:off x="6623264" y="192880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سهم للأسفل 176"/>
          <p:cNvSpPr/>
          <p:nvPr/>
        </p:nvSpPr>
        <p:spPr>
          <a:xfrm>
            <a:off x="9139260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سهم للأسفل 177"/>
          <p:cNvSpPr/>
          <p:nvPr/>
        </p:nvSpPr>
        <p:spPr>
          <a:xfrm>
            <a:off x="6623266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مربع نص 192"/>
          <p:cNvSpPr txBox="1"/>
          <p:nvPr/>
        </p:nvSpPr>
        <p:spPr>
          <a:xfrm>
            <a:off x="10067952" y="434340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4" name="مجموعة 125"/>
          <p:cNvGrpSpPr/>
          <p:nvPr/>
        </p:nvGrpSpPr>
        <p:grpSpPr>
          <a:xfrm>
            <a:off x="8810644" y="4300549"/>
            <a:ext cx="1428760" cy="473749"/>
            <a:chOff x="2170306" y="1285860"/>
            <a:chExt cx="1428760" cy="473749"/>
          </a:xfrm>
        </p:grpSpPr>
        <p:grpSp>
          <p:nvGrpSpPr>
            <p:cNvPr id="35" name="مجموعة 126"/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36" name="مجموعة 77"/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199" name="رابط مستقيم 198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رابط مستقيم 199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رابط مستقيم 200"/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رابط مستقيم 201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مربع نص 197"/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6" name="مربع نص 195"/>
            <p:cNvSpPr txBox="1"/>
            <p:nvPr/>
          </p:nvSpPr>
          <p:spPr>
            <a:xfrm>
              <a:off x="2598934" y="1328722"/>
              <a:ext cx="100013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 × 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7" name="مجموعة 125"/>
          <p:cNvGrpSpPr/>
          <p:nvPr/>
        </p:nvGrpSpPr>
        <p:grpSpPr>
          <a:xfrm>
            <a:off x="6238876" y="4300549"/>
            <a:ext cx="1538916" cy="473749"/>
            <a:chOff x="2214546" y="1285860"/>
            <a:chExt cx="1538916" cy="473749"/>
          </a:xfrm>
        </p:grpSpPr>
        <p:grpSp>
          <p:nvGrpSpPr>
            <p:cNvPr id="38" name="مجموعة 126"/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39" name="مجموعة 77"/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08" name="رابط مستقيم 207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رابط مستقيم 208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رابط مستقيم 209"/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رابط مستقيم 210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7" name="مربع نص 206"/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5" name="مربع نص 204"/>
            <p:cNvSpPr txBox="1"/>
            <p:nvPr/>
          </p:nvSpPr>
          <p:spPr>
            <a:xfrm>
              <a:off x="2615976" y="1328722"/>
              <a:ext cx="113748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3×2×2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2" name="مربع نص 211"/>
          <p:cNvSpPr txBox="1"/>
          <p:nvPr/>
        </p:nvSpPr>
        <p:spPr>
          <a:xfrm>
            <a:off x="7679160" y="4343408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سهم للأسفل 224"/>
          <p:cNvSpPr/>
          <p:nvPr/>
        </p:nvSpPr>
        <p:spPr>
          <a:xfrm>
            <a:off x="9140636" y="478632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6" name="سهم للأسفل 225"/>
          <p:cNvSpPr/>
          <p:nvPr/>
        </p:nvSpPr>
        <p:spPr>
          <a:xfrm>
            <a:off x="6624642" y="478632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8" name="مربع نص 227"/>
          <p:cNvSpPr txBox="1"/>
          <p:nvPr/>
        </p:nvSpPr>
        <p:spPr>
          <a:xfrm>
            <a:off x="10067950" y="571275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43" name="مجموعة 125"/>
          <p:cNvGrpSpPr/>
          <p:nvPr/>
        </p:nvGrpSpPr>
        <p:grpSpPr>
          <a:xfrm>
            <a:off x="8853506" y="5669896"/>
            <a:ext cx="1028708" cy="473749"/>
            <a:chOff x="2170306" y="1285860"/>
            <a:chExt cx="1028708" cy="473749"/>
          </a:xfrm>
        </p:grpSpPr>
        <p:grpSp>
          <p:nvGrpSpPr>
            <p:cNvPr id="44" name="مجموعة 126"/>
            <p:cNvGrpSpPr/>
            <p:nvPr/>
          </p:nvGrpSpPr>
          <p:grpSpPr>
            <a:xfrm>
              <a:off x="2170306" y="1285860"/>
              <a:ext cx="544306" cy="473749"/>
              <a:chOff x="1727388" y="1971664"/>
              <a:chExt cx="544306" cy="473749"/>
            </a:xfrm>
          </p:grpSpPr>
          <p:grpSp>
            <p:nvGrpSpPr>
              <p:cNvPr id="45" name="مجموعة 77"/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34" name="رابط مستقيم 23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رابط مستقيم 23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35"/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3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3" name="مربع نص 232"/>
              <p:cNvSpPr txBox="1"/>
              <p:nvPr/>
            </p:nvSpPr>
            <p:spPr>
              <a:xfrm>
                <a:off x="1727388" y="2014526"/>
                <a:ext cx="445674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1" name="مربع نص 230"/>
            <p:cNvSpPr txBox="1"/>
            <p:nvPr/>
          </p:nvSpPr>
          <p:spPr>
            <a:xfrm>
              <a:off x="2698948" y="132872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مجموعة 125"/>
          <p:cNvGrpSpPr/>
          <p:nvPr/>
        </p:nvGrpSpPr>
        <p:grpSpPr>
          <a:xfrm>
            <a:off x="6438902" y="5669896"/>
            <a:ext cx="1085858" cy="473749"/>
            <a:chOff x="2214546" y="1285860"/>
            <a:chExt cx="1085858" cy="473749"/>
          </a:xfrm>
        </p:grpSpPr>
        <p:grpSp>
          <p:nvGrpSpPr>
            <p:cNvPr id="47" name="مجموعة 126"/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48" name="مجموعة 77"/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43" name="رابط مستقيم 242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رابط مستقيم 243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رابط مستقيم 244"/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رابط مستقيم 245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2" name="مربع نص 241"/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0" name="مربع نص 239"/>
            <p:cNvSpPr txBox="1"/>
            <p:nvPr/>
          </p:nvSpPr>
          <p:spPr>
            <a:xfrm>
              <a:off x="2700326" y="1328722"/>
              <a:ext cx="60007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12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7" name="مربع نص 246"/>
          <p:cNvSpPr txBox="1"/>
          <p:nvPr/>
        </p:nvSpPr>
        <p:spPr>
          <a:xfrm>
            <a:off x="7694830" y="5712755"/>
            <a:ext cx="47287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مربع نص 257"/>
          <p:cNvSpPr txBox="1"/>
          <p:nvPr/>
        </p:nvSpPr>
        <p:spPr>
          <a:xfrm>
            <a:off x="5895972" y="571501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52" name="مجموعة 125"/>
          <p:cNvGrpSpPr/>
          <p:nvPr/>
        </p:nvGrpSpPr>
        <p:grpSpPr>
          <a:xfrm>
            <a:off x="4952992" y="5672155"/>
            <a:ext cx="1071570" cy="473749"/>
            <a:chOff x="2214546" y="1285860"/>
            <a:chExt cx="1071570" cy="473749"/>
          </a:xfrm>
        </p:grpSpPr>
        <p:grpSp>
          <p:nvGrpSpPr>
            <p:cNvPr id="53" name="مجموعة 126"/>
            <p:cNvGrpSpPr/>
            <p:nvPr/>
          </p:nvGrpSpPr>
          <p:grpSpPr>
            <a:xfrm>
              <a:off x="2214546" y="1285860"/>
              <a:ext cx="500066" cy="473749"/>
              <a:chOff x="1771628" y="1971664"/>
              <a:chExt cx="500066" cy="473749"/>
            </a:xfrm>
          </p:grpSpPr>
          <p:grpSp>
            <p:nvGrpSpPr>
              <p:cNvPr id="54" name="مجموعة 77"/>
              <p:cNvGrpSpPr/>
              <p:nvPr/>
            </p:nvGrpSpPr>
            <p:grpSpPr>
              <a:xfrm>
                <a:off x="1877380" y="1971664"/>
                <a:ext cx="394314" cy="357190"/>
                <a:chOff x="6678016" y="428604"/>
                <a:chExt cx="394314" cy="357190"/>
              </a:xfrm>
            </p:grpSpPr>
            <p:cxnSp>
              <p:nvCxnSpPr>
                <p:cNvPr id="264" name="رابط مستقيم 26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رابط مستقيم 26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رابط مستقيم 265"/>
                <p:cNvCxnSpPr/>
                <p:nvPr/>
              </p:nvCxnSpPr>
              <p:spPr>
                <a:xfrm rot="10800000">
                  <a:off x="6678016" y="428604"/>
                  <a:ext cx="180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رابط مستقيم 26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3" name="مربع نص 262"/>
              <p:cNvSpPr txBox="1"/>
              <p:nvPr/>
            </p:nvSpPr>
            <p:spPr>
              <a:xfrm>
                <a:off x="1771628" y="2014526"/>
                <a:ext cx="32999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1" name="مربع نص 260"/>
            <p:cNvSpPr txBox="1"/>
            <p:nvPr/>
          </p:nvSpPr>
          <p:spPr>
            <a:xfrm>
              <a:off x="2657460" y="1328722"/>
              <a:ext cx="62865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مجموعة 124"/>
          <p:cNvGrpSpPr/>
          <p:nvPr/>
        </p:nvGrpSpPr>
        <p:grpSpPr>
          <a:xfrm>
            <a:off x="2537006" y="1357298"/>
            <a:ext cx="1115814" cy="2100280"/>
            <a:chOff x="1170170" y="2143112"/>
            <a:chExt cx="1115814" cy="2100280"/>
          </a:xfrm>
        </p:grpSpPr>
        <p:grpSp>
          <p:nvGrpSpPr>
            <p:cNvPr id="58" name="مجموعة 111"/>
            <p:cNvGrpSpPr/>
            <p:nvPr/>
          </p:nvGrpSpPr>
          <p:grpSpPr>
            <a:xfrm>
              <a:off x="1285853" y="2215348"/>
              <a:ext cx="864000" cy="2016000"/>
              <a:chOff x="1285853" y="2215348"/>
              <a:chExt cx="864000" cy="2016000"/>
            </a:xfrm>
          </p:grpSpPr>
          <p:cxnSp>
            <p:nvCxnSpPr>
              <p:cNvPr id="314" name="رابط مستقيم 313"/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رابط مستقيم 314"/>
              <p:cNvCxnSpPr/>
              <p:nvPr/>
            </p:nvCxnSpPr>
            <p:spPr>
              <a:xfrm rot="5400000">
                <a:off x="635042" y="3222554"/>
                <a:ext cx="2016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2" name="مربع نص 301"/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3" name="مربع نص 302"/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50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4" name="مربع نص 303"/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5" name="مربع نص 304"/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6" name="مربع نص 305"/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7" name="مربع نص 306"/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8" name="مربع نص 307"/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9" name="مربع نص 308"/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1" name="مربع نص 310"/>
            <p:cNvSpPr txBox="1"/>
            <p:nvPr/>
          </p:nvSpPr>
          <p:spPr>
            <a:xfrm>
              <a:off x="1643042" y="381476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مجموعة 124"/>
          <p:cNvGrpSpPr/>
          <p:nvPr/>
        </p:nvGrpSpPr>
        <p:grpSpPr>
          <a:xfrm>
            <a:off x="2524100" y="3886200"/>
            <a:ext cx="1115814" cy="2598127"/>
            <a:chOff x="1170170" y="2143112"/>
            <a:chExt cx="1115814" cy="2598127"/>
          </a:xfrm>
        </p:grpSpPr>
        <p:grpSp>
          <p:nvGrpSpPr>
            <p:cNvPr id="60" name="مجموعة 111"/>
            <p:cNvGrpSpPr/>
            <p:nvPr/>
          </p:nvGrpSpPr>
          <p:grpSpPr>
            <a:xfrm>
              <a:off x="1285853" y="2215348"/>
              <a:ext cx="864000" cy="2525891"/>
              <a:chOff x="1285853" y="2215348"/>
              <a:chExt cx="864000" cy="2525891"/>
            </a:xfrm>
          </p:grpSpPr>
          <p:cxnSp>
            <p:nvCxnSpPr>
              <p:cNvPr id="347" name="رابط مستقيم 346"/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رابط مستقيم 347"/>
              <p:cNvCxnSpPr>
                <a:cxnSpLocks/>
              </p:cNvCxnSpPr>
              <p:nvPr/>
            </p:nvCxnSpPr>
            <p:spPr>
              <a:xfrm>
                <a:off x="1643836" y="2215348"/>
                <a:ext cx="0" cy="25258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5" name="مربع نص 334"/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6" name="مربع نص 335"/>
            <p:cNvSpPr txBox="1"/>
            <p:nvPr/>
          </p:nvSpPr>
          <p:spPr>
            <a:xfrm>
              <a:off x="1643042" y="2143112"/>
              <a:ext cx="6429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7" name="مربع نص 336"/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8" name="مربع نص 337"/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16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9" name="مربع نص 338"/>
            <p:cNvSpPr txBox="1"/>
            <p:nvPr/>
          </p:nvSpPr>
          <p:spPr>
            <a:xfrm>
              <a:off x="1170170" y="2986084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40" name="مربع نص 339"/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8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1" name="مربع نص 340"/>
            <p:cNvSpPr txBox="1"/>
            <p:nvPr/>
          </p:nvSpPr>
          <p:spPr>
            <a:xfrm>
              <a:off x="1170170" y="3400420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2" name="مربع نص 341"/>
            <p:cNvSpPr txBox="1"/>
            <p:nvPr/>
          </p:nvSpPr>
          <p:spPr>
            <a:xfrm>
              <a:off x="1643042" y="3400416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4" name="مربع نص 343"/>
            <p:cNvSpPr txBox="1"/>
            <p:nvPr/>
          </p:nvSpPr>
          <p:spPr>
            <a:xfrm>
              <a:off x="1636697" y="3857045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50" name="Picture 2">
            <a:extLst>
              <a:ext uri="{FF2B5EF4-FFF2-40B4-BE49-F238E27FC236}">
                <a16:creationId xmlns:a16="http://schemas.microsoft.com/office/drawing/2014/main" id="{5FD1AC05-4D6E-45E5-8371-183EABE3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" name="صورة 128">
            <a:extLst>
              <a:ext uri="{FF2B5EF4-FFF2-40B4-BE49-F238E27FC236}">
                <a16:creationId xmlns:a16="http://schemas.microsoft.com/office/drawing/2014/main" id="{878202C5-D0B9-4F46-894E-F58C7DDAF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135" name="صورة 134">
            <a:extLst>
              <a:ext uri="{FF2B5EF4-FFF2-40B4-BE49-F238E27FC236}">
                <a16:creationId xmlns:a16="http://schemas.microsoft.com/office/drawing/2014/main" id="{048EA5FD-B03D-42F5-83C3-12A46B3807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8050" y="627843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E36CD6-793F-438E-94BC-7BA57DB6980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6313" y="665483"/>
            <a:ext cx="2324100" cy="428625"/>
          </a:xfrm>
          <a:prstGeom prst="rect">
            <a:avLst/>
          </a:prstGeom>
        </p:spPr>
      </p:pic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EF667159-8C79-45A8-9E49-B55B2ED85BFC}"/>
              </a:ext>
            </a:extLst>
          </p:cNvPr>
          <p:cNvSpPr txBox="1"/>
          <p:nvPr/>
        </p:nvSpPr>
        <p:spPr>
          <a:xfrm>
            <a:off x="2433410" y="5602910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B1BC4C9B-7144-4247-A6A2-FB5E9EB784C0}"/>
              </a:ext>
            </a:extLst>
          </p:cNvPr>
          <p:cNvSpPr txBox="1"/>
          <p:nvPr/>
        </p:nvSpPr>
        <p:spPr>
          <a:xfrm>
            <a:off x="2983767" y="6027702"/>
            <a:ext cx="642942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  <p:bldP spid="13" grpId="0"/>
      <p:bldP spid="172" grpId="0"/>
      <p:bldP spid="174" grpId="0" animBg="1"/>
      <p:bldP spid="175" grpId="0" animBg="1"/>
      <p:bldP spid="177" grpId="0" animBg="1"/>
      <p:bldP spid="178" grpId="0" animBg="1"/>
      <p:bldP spid="193" grpId="0"/>
      <p:bldP spid="212" grpId="0"/>
      <p:bldP spid="225" grpId="0" animBg="1"/>
      <p:bldP spid="226" grpId="0" animBg="1"/>
      <p:bldP spid="228" grpId="0"/>
      <p:bldP spid="247" grpId="0"/>
      <p:bldP spid="258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مجموعة 207"/>
          <p:cNvGrpSpPr/>
          <p:nvPr/>
        </p:nvGrpSpPr>
        <p:grpSpPr>
          <a:xfrm>
            <a:off x="7546755" y="3171819"/>
            <a:ext cx="2021131" cy="502367"/>
            <a:chOff x="6337083" y="3243258"/>
            <a:chExt cx="2021131" cy="502367"/>
          </a:xfrm>
        </p:grpSpPr>
        <p:grpSp>
          <p:nvGrpSpPr>
            <p:cNvPr id="8" name="مجموعة 89"/>
            <p:cNvGrpSpPr/>
            <p:nvPr/>
          </p:nvGrpSpPr>
          <p:grpSpPr>
            <a:xfrm>
              <a:off x="6337083" y="3243258"/>
              <a:ext cx="663809" cy="502367"/>
              <a:chOff x="1607885" y="1971664"/>
              <a:chExt cx="663809" cy="502367"/>
            </a:xfrm>
          </p:grpSpPr>
          <p:grpSp>
            <p:nvGrpSpPr>
              <p:cNvPr id="9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93" name="رابط مستقيم 92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رابط مستقيم 93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رابط مستقيم 94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رابط مستقيم 95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2" name="مربع نص 91"/>
              <p:cNvSpPr txBox="1"/>
              <p:nvPr/>
            </p:nvSpPr>
            <p:spPr>
              <a:xfrm>
                <a:off x="1607885" y="2045399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1" name="مربع نص 100"/>
            <p:cNvSpPr txBox="1"/>
            <p:nvPr/>
          </p:nvSpPr>
          <p:spPr>
            <a:xfrm>
              <a:off x="7000892" y="3257546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-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66" name="مجموعة 186"/>
          <p:cNvGrpSpPr/>
          <p:nvPr/>
        </p:nvGrpSpPr>
        <p:grpSpPr>
          <a:xfrm>
            <a:off x="8431329" y="4186246"/>
            <a:ext cx="1236571" cy="450819"/>
            <a:chOff x="7035919" y="3957638"/>
            <a:chExt cx="1304912" cy="450819"/>
          </a:xfrm>
        </p:grpSpPr>
        <p:grpSp>
          <p:nvGrpSpPr>
            <p:cNvPr id="67" name="مجموعة 178"/>
            <p:cNvGrpSpPr/>
            <p:nvPr/>
          </p:nvGrpSpPr>
          <p:grpSpPr>
            <a:xfrm>
              <a:off x="7035919" y="3957638"/>
              <a:ext cx="665065" cy="450819"/>
              <a:chOff x="1606629" y="1971664"/>
              <a:chExt cx="665065" cy="450819"/>
            </a:xfrm>
          </p:grpSpPr>
          <p:grpSp>
            <p:nvGrpSpPr>
              <p:cNvPr id="68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3" name="رابط مستقيم 182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رابط مستقيم 183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رابط مستقيم 184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رابط مستقيم 185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2" name="مربع نص 181"/>
              <p:cNvSpPr txBox="1"/>
              <p:nvPr/>
            </p:nvSpPr>
            <p:spPr>
              <a:xfrm>
                <a:off x="1606629" y="1993851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0" name="مربع نص 179"/>
            <p:cNvSpPr txBox="1"/>
            <p:nvPr/>
          </p:nvSpPr>
          <p:spPr>
            <a:xfrm>
              <a:off x="7769327" y="3964780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7" name="مربع نص 206"/>
          <p:cNvSpPr txBox="1"/>
          <p:nvPr/>
        </p:nvSpPr>
        <p:spPr>
          <a:xfrm>
            <a:off x="9453586" y="317182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09" name="مجموعة 208"/>
          <p:cNvGrpSpPr/>
          <p:nvPr/>
        </p:nvGrpSpPr>
        <p:grpSpPr>
          <a:xfrm>
            <a:off x="5375278" y="3143248"/>
            <a:ext cx="2028601" cy="446719"/>
            <a:chOff x="6280172" y="3243258"/>
            <a:chExt cx="2028601" cy="446719"/>
          </a:xfrm>
        </p:grpSpPr>
        <p:grpSp>
          <p:nvGrpSpPr>
            <p:cNvPr id="210" name="مجموعة 89"/>
            <p:cNvGrpSpPr/>
            <p:nvPr/>
          </p:nvGrpSpPr>
          <p:grpSpPr>
            <a:xfrm>
              <a:off x="6280172" y="3243258"/>
              <a:ext cx="720720" cy="446719"/>
              <a:chOff x="1550974" y="1971664"/>
              <a:chExt cx="720720" cy="446719"/>
            </a:xfrm>
          </p:grpSpPr>
          <p:grpSp>
            <p:nvGrpSpPr>
              <p:cNvPr id="212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14" name="رابط مستقيم 21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رابط مستقيم 21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رابط مستقيم 215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رابط مستقيم 21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3" name="مربع نص 212"/>
              <p:cNvSpPr txBox="1"/>
              <p:nvPr/>
            </p:nvSpPr>
            <p:spPr>
              <a:xfrm>
                <a:off x="1550974" y="1989751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1" name="مربع نص 210"/>
            <p:cNvSpPr txBox="1"/>
            <p:nvPr/>
          </p:nvSpPr>
          <p:spPr>
            <a:xfrm>
              <a:off x="6951451" y="3259132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-2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+ 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)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8" name="مربع نص 217"/>
          <p:cNvSpPr txBox="1"/>
          <p:nvPr/>
        </p:nvSpPr>
        <p:spPr>
          <a:xfrm>
            <a:off x="7253296" y="317182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19" name="مربع نص 218"/>
          <p:cNvSpPr txBox="1"/>
          <p:nvPr/>
        </p:nvSpPr>
        <p:spPr>
          <a:xfrm>
            <a:off x="9453586" y="418624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9" name="مربع نص 228"/>
          <p:cNvSpPr txBox="1"/>
          <p:nvPr/>
        </p:nvSpPr>
        <p:spPr>
          <a:xfrm>
            <a:off x="8139128" y="4186246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230" name="مجموعة 186"/>
          <p:cNvGrpSpPr/>
          <p:nvPr/>
        </p:nvGrpSpPr>
        <p:grpSpPr>
          <a:xfrm>
            <a:off x="8466206" y="5257816"/>
            <a:ext cx="1101680" cy="457965"/>
            <a:chOff x="7070796" y="3957638"/>
            <a:chExt cx="1101680" cy="457965"/>
          </a:xfrm>
        </p:grpSpPr>
        <p:grpSp>
          <p:nvGrpSpPr>
            <p:cNvPr id="231" name="مجموعة 178"/>
            <p:cNvGrpSpPr/>
            <p:nvPr/>
          </p:nvGrpSpPr>
          <p:grpSpPr>
            <a:xfrm>
              <a:off x="7070796" y="3957638"/>
              <a:ext cx="630188" cy="457965"/>
              <a:chOff x="1641506" y="1971664"/>
              <a:chExt cx="630188" cy="457965"/>
            </a:xfrm>
          </p:grpSpPr>
          <p:grpSp>
            <p:nvGrpSpPr>
              <p:cNvPr id="233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35" name="رابط مستقيم 23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رابط مستقيم 23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رابط مستقيم 23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رابط مستقيم 23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4" name="مربع نص 233"/>
              <p:cNvSpPr txBox="1"/>
              <p:nvPr/>
            </p:nvSpPr>
            <p:spPr>
              <a:xfrm>
                <a:off x="1641506" y="2000997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2" name="مربع نص 231"/>
            <p:cNvSpPr txBox="1"/>
            <p:nvPr/>
          </p:nvSpPr>
          <p:spPr>
            <a:xfrm>
              <a:off x="7600972" y="3971926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9" name="مربع نص 238"/>
          <p:cNvSpPr txBox="1"/>
          <p:nvPr/>
        </p:nvSpPr>
        <p:spPr>
          <a:xfrm>
            <a:off x="9453586" y="525781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40" name="مجموعة 186"/>
          <p:cNvGrpSpPr/>
          <p:nvPr/>
        </p:nvGrpSpPr>
        <p:grpSpPr>
          <a:xfrm>
            <a:off x="7096993" y="5214950"/>
            <a:ext cx="1079396" cy="952382"/>
            <a:chOff x="6630277" y="3957638"/>
            <a:chExt cx="1079396" cy="952382"/>
          </a:xfrm>
        </p:grpSpPr>
        <p:grpSp>
          <p:nvGrpSpPr>
            <p:cNvPr id="241" name="مجموعة 178"/>
            <p:cNvGrpSpPr/>
            <p:nvPr/>
          </p:nvGrpSpPr>
          <p:grpSpPr>
            <a:xfrm>
              <a:off x="7093925" y="3957638"/>
              <a:ext cx="615748" cy="429692"/>
              <a:chOff x="1664635" y="1971664"/>
              <a:chExt cx="615748" cy="429692"/>
            </a:xfrm>
          </p:grpSpPr>
          <p:grpSp>
            <p:nvGrpSpPr>
              <p:cNvPr id="243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45" name="رابط مستقيم 24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رابط مستقيم 24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رابط مستقيم 246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رابط مستقيم 24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4" name="مربع نص 243"/>
              <p:cNvSpPr txBox="1"/>
              <p:nvPr/>
            </p:nvSpPr>
            <p:spPr>
              <a:xfrm>
                <a:off x="1664635" y="1972724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2" name="مربع نص 241"/>
            <p:cNvSpPr txBox="1"/>
            <p:nvPr/>
          </p:nvSpPr>
          <p:spPr>
            <a:xfrm>
              <a:off x="6630277" y="4479133"/>
              <a:ext cx="642942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9" name="مربع نص 248"/>
          <p:cNvSpPr txBox="1"/>
          <p:nvPr/>
        </p:nvSpPr>
        <p:spPr>
          <a:xfrm>
            <a:off x="8139128" y="5272102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0" name="مستطيل مستدير الزوايا 249"/>
          <p:cNvSpPr/>
          <p:nvPr/>
        </p:nvSpPr>
        <p:spPr>
          <a:xfrm>
            <a:off x="8648700" y="1878781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6" name="مجموعة 205"/>
          <p:cNvGrpSpPr/>
          <p:nvPr/>
        </p:nvGrpSpPr>
        <p:grpSpPr>
          <a:xfrm>
            <a:off x="5054641" y="2021657"/>
            <a:ext cx="4586181" cy="491283"/>
            <a:chOff x="3413465" y="1714484"/>
            <a:chExt cx="4586181" cy="491283"/>
          </a:xfrm>
        </p:grpSpPr>
        <p:sp>
          <p:nvSpPr>
            <p:cNvPr id="135" name="مربع نص 134"/>
            <p:cNvSpPr txBox="1"/>
            <p:nvPr/>
          </p:nvSpPr>
          <p:spPr>
            <a:xfrm>
              <a:off x="6683804" y="1757342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-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36" name="مجموعة 99"/>
            <p:cNvGrpSpPr/>
            <p:nvPr/>
          </p:nvGrpSpPr>
          <p:grpSpPr>
            <a:xfrm>
              <a:off x="6914003" y="1714484"/>
              <a:ext cx="1085643" cy="471494"/>
              <a:chOff x="2057601" y="1285860"/>
              <a:chExt cx="1085643" cy="471494"/>
            </a:xfrm>
          </p:grpSpPr>
          <p:grpSp>
            <p:nvGrpSpPr>
              <p:cNvPr id="137" name="مجموعة 82"/>
              <p:cNvGrpSpPr/>
              <p:nvPr/>
            </p:nvGrpSpPr>
            <p:grpSpPr>
              <a:xfrm>
                <a:off x="2057601" y="1285860"/>
                <a:ext cx="657011" cy="471486"/>
                <a:chOff x="1614683" y="1971664"/>
                <a:chExt cx="657011" cy="471486"/>
              </a:xfrm>
            </p:grpSpPr>
            <p:grpSp>
              <p:nvGrpSpPr>
                <p:cNvPr id="146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49" name="رابط مستقيم 148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رابط مستقيم 155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رابط مستقيم 156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رابط مستقيم 158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7" name="مربع نص 146"/>
                <p:cNvSpPr txBox="1"/>
                <p:nvPr/>
              </p:nvSpPr>
              <p:spPr>
                <a:xfrm>
                  <a:off x="1614683" y="2014518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9" name="مربع نص 138"/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5" name="مربع نص 164"/>
            <p:cNvSpPr txBox="1"/>
            <p:nvPr/>
          </p:nvSpPr>
          <p:spPr>
            <a:xfrm>
              <a:off x="5570752" y="175734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  <p:grpSp>
          <p:nvGrpSpPr>
            <p:cNvPr id="166" name="مجموعة 125"/>
            <p:cNvGrpSpPr/>
            <p:nvPr/>
          </p:nvGrpSpPr>
          <p:grpSpPr>
            <a:xfrm>
              <a:off x="5826434" y="1714488"/>
              <a:ext cx="1074495" cy="491279"/>
              <a:chOff x="2068796" y="1285860"/>
              <a:chExt cx="1074495" cy="491279"/>
            </a:xfrm>
          </p:grpSpPr>
          <p:grpSp>
            <p:nvGrpSpPr>
              <p:cNvPr id="168" name="مجموعة 126"/>
              <p:cNvGrpSpPr/>
              <p:nvPr/>
            </p:nvGrpSpPr>
            <p:grpSpPr>
              <a:xfrm>
                <a:off x="2068796" y="1285860"/>
                <a:ext cx="645816" cy="491279"/>
                <a:chOff x="1625878" y="1971664"/>
                <a:chExt cx="645816" cy="491279"/>
              </a:xfrm>
            </p:grpSpPr>
            <p:grpSp>
              <p:nvGrpSpPr>
                <p:cNvPr id="175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77" name="رابط مستقيم 176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رابط مستقيم 177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رابط مستقيم 178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رابط مستقيم 180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6" name="مربع نص 175"/>
                <p:cNvSpPr txBox="1"/>
                <p:nvPr/>
              </p:nvSpPr>
              <p:spPr>
                <a:xfrm>
                  <a:off x="1625878" y="2034311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مربع نص 173"/>
              <p:cNvSpPr txBox="1"/>
              <p:nvPr/>
            </p:nvSpPr>
            <p:spPr>
              <a:xfrm>
                <a:off x="2643223" y="1324866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7" name="مجموعة 135"/>
            <p:cNvGrpSpPr/>
            <p:nvPr/>
          </p:nvGrpSpPr>
          <p:grpSpPr>
            <a:xfrm>
              <a:off x="4633269" y="1714488"/>
              <a:ext cx="1080359" cy="471494"/>
              <a:chOff x="2062885" y="1285860"/>
              <a:chExt cx="1080359" cy="471494"/>
            </a:xfrm>
          </p:grpSpPr>
          <p:grpSp>
            <p:nvGrpSpPr>
              <p:cNvPr id="188" name="مجموعة 136"/>
              <p:cNvGrpSpPr/>
              <p:nvPr/>
            </p:nvGrpSpPr>
            <p:grpSpPr>
              <a:xfrm>
                <a:off x="2062885" y="1285860"/>
                <a:ext cx="651727" cy="464345"/>
                <a:chOff x="1619967" y="1971664"/>
                <a:chExt cx="651727" cy="464345"/>
              </a:xfrm>
            </p:grpSpPr>
            <p:grpSp>
              <p:nvGrpSpPr>
                <p:cNvPr id="190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92" name="رابط مستقيم 191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رابط مستقيم 192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رابط مستقيم 193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رابط مستقيم 194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1" name="مربع نص 190"/>
                <p:cNvSpPr txBox="1"/>
                <p:nvPr/>
              </p:nvSpPr>
              <p:spPr>
                <a:xfrm>
                  <a:off x="1619967" y="2007377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7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9" name="مربع نص 188"/>
              <p:cNvSpPr txBox="1"/>
              <p:nvPr/>
            </p:nvSpPr>
            <p:spPr>
              <a:xfrm>
                <a:off x="2643176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6" name="مربع نص 195"/>
            <p:cNvSpPr txBox="1"/>
            <p:nvPr/>
          </p:nvSpPr>
          <p:spPr>
            <a:xfrm>
              <a:off x="4399170" y="175734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ــ</a:t>
              </a:r>
            </a:p>
          </p:txBody>
        </p:sp>
        <p:grpSp>
          <p:nvGrpSpPr>
            <p:cNvPr id="197" name="مجموعة 135"/>
            <p:cNvGrpSpPr/>
            <p:nvPr/>
          </p:nvGrpSpPr>
          <p:grpSpPr>
            <a:xfrm>
              <a:off x="3413465" y="1714488"/>
              <a:ext cx="1070065" cy="491279"/>
              <a:chOff x="2014663" y="1285860"/>
              <a:chExt cx="1070065" cy="491279"/>
            </a:xfrm>
          </p:grpSpPr>
          <p:grpSp>
            <p:nvGrpSpPr>
              <p:cNvPr id="198" name="مجموعة 136"/>
              <p:cNvGrpSpPr/>
              <p:nvPr/>
            </p:nvGrpSpPr>
            <p:grpSpPr>
              <a:xfrm>
                <a:off x="2014663" y="1285860"/>
                <a:ext cx="699949" cy="491279"/>
                <a:chOff x="1571745" y="1971664"/>
                <a:chExt cx="699949" cy="491279"/>
              </a:xfrm>
            </p:grpSpPr>
            <p:grpSp>
              <p:nvGrpSpPr>
                <p:cNvPr id="200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202" name="رابط مستقيم 201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رابط مستقيم 202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رابط مستقيم 203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رابط مستقيم 204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1" name="مربع نص 200"/>
                <p:cNvSpPr txBox="1"/>
                <p:nvPr/>
              </p:nvSpPr>
              <p:spPr>
                <a:xfrm>
                  <a:off x="1571745" y="2034311"/>
                  <a:ext cx="615748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9" name="مربع نص 198"/>
              <p:cNvSpPr txBox="1"/>
              <p:nvPr/>
            </p:nvSpPr>
            <p:spPr>
              <a:xfrm>
                <a:off x="2584660" y="1337765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1" name="مستطيل مستدير الزوايا 250"/>
          <p:cNvSpPr/>
          <p:nvPr/>
        </p:nvSpPr>
        <p:spPr>
          <a:xfrm>
            <a:off x="5341081" y="1847355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2" name="مستطيل مستدير الزوايا 251"/>
          <p:cNvSpPr/>
          <p:nvPr/>
        </p:nvSpPr>
        <p:spPr>
          <a:xfrm>
            <a:off x="7692122" y="1905715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3" name="مستطيل مستدير الزوايا 252"/>
          <p:cNvSpPr/>
          <p:nvPr/>
        </p:nvSpPr>
        <p:spPr>
          <a:xfrm>
            <a:off x="6532859" y="1894973"/>
            <a:ext cx="928694" cy="785818"/>
          </a:xfrm>
          <a:prstGeom prst="roundRect">
            <a:avLst/>
          </a:prstGeom>
          <a:solidFill>
            <a:schemeClr val="accent6">
              <a:lumMod val="75000"/>
              <a:alpha val="37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2" name="Picture 2">
            <a:extLst>
              <a:ext uri="{FF2B5EF4-FFF2-40B4-BE49-F238E27FC236}">
                <a16:creationId xmlns:a16="http://schemas.microsoft.com/office/drawing/2014/main" id="{01556C05-9DCF-4EAC-AFF8-9CB98A0F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" name="صورة 111">
            <a:extLst>
              <a:ext uri="{FF2B5EF4-FFF2-40B4-BE49-F238E27FC236}">
                <a16:creationId xmlns:a16="http://schemas.microsoft.com/office/drawing/2014/main" id="{C3A460E2-F7FA-4507-BC2A-E6CEA4C00F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7250" y="809604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" name="صورة 112">
            <a:extLst>
              <a:ext uri="{FF2B5EF4-FFF2-40B4-BE49-F238E27FC236}">
                <a16:creationId xmlns:a16="http://schemas.microsoft.com/office/drawing/2014/main" id="{B418E2FE-CD95-4C06-84E2-2602F7527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5DB956-2454-4E5A-A149-36C873D8D92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6163" y="829127"/>
            <a:ext cx="3495675" cy="461955"/>
          </a:xfrm>
          <a:prstGeom prst="rect">
            <a:avLst/>
          </a:prstGeom>
        </p:spPr>
      </p:pic>
      <p:grpSp>
        <p:nvGrpSpPr>
          <p:cNvPr id="116" name="مجموعة 186">
            <a:extLst>
              <a:ext uri="{FF2B5EF4-FFF2-40B4-BE49-F238E27FC236}">
                <a16:creationId xmlns:a16="http://schemas.microsoft.com/office/drawing/2014/main" id="{4E22E536-D226-4894-BE93-16FCA8ECC7EB}"/>
              </a:ext>
            </a:extLst>
          </p:cNvPr>
          <p:cNvGrpSpPr/>
          <p:nvPr/>
        </p:nvGrpSpPr>
        <p:grpSpPr>
          <a:xfrm>
            <a:off x="7033139" y="4199358"/>
            <a:ext cx="1018340" cy="463263"/>
            <a:chOff x="7031821" y="3957638"/>
            <a:chExt cx="1018340" cy="463263"/>
          </a:xfrm>
        </p:grpSpPr>
        <p:grpSp>
          <p:nvGrpSpPr>
            <p:cNvPr id="117" name="مجموعة 178">
              <a:extLst>
                <a:ext uri="{FF2B5EF4-FFF2-40B4-BE49-F238E27FC236}">
                  <a16:creationId xmlns:a16="http://schemas.microsoft.com/office/drawing/2014/main" id="{77E4A47A-3C40-48C6-8E50-2E22218093FF}"/>
                </a:ext>
              </a:extLst>
            </p:cNvPr>
            <p:cNvGrpSpPr/>
            <p:nvPr/>
          </p:nvGrpSpPr>
          <p:grpSpPr>
            <a:xfrm>
              <a:off x="7031821" y="3957638"/>
              <a:ext cx="669163" cy="462741"/>
              <a:chOff x="1602531" y="1971664"/>
              <a:chExt cx="669163" cy="462741"/>
            </a:xfrm>
          </p:grpSpPr>
          <p:grpSp>
            <p:nvGrpSpPr>
              <p:cNvPr id="119" name="مجموعة 77">
                <a:extLst>
                  <a:ext uri="{FF2B5EF4-FFF2-40B4-BE49-F238E27FC236}">
                    <a16:creationId xmlns:a16="http://schemas.microsoft.com/office/drawing/2014/main" id="{7DC357CA-3075-46D3-BE01-8BC26D04B1AC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1" name="رابط مستقيم 120">
                  <a:extLst>
                    <a:ext uri="{FF2B5EF4-FFF2-40B4-BE49-F238E27FC236}">
                      <a16:creationId xmlns:a16="http://schemas.microsoft.com/office/drawing/2014/main" id="{00FF6928-A23B-46FC-840F-E17E7B110AA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رابط مستقيم 121">
                  <a:extLst>
                    <a:ext uri="{FF2B5EF4-FFF2-40B4-BE49-F238E27FC236}">
                      <a16:creationId xmlns:a16="http://schemas.microsoft.com/office/drawing/2014/main" id="{26087407-1038-403F-B8A0-80B7B2C34781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رابط مستقيم 122">
                  <a:extLst>
                    <a:ext uri="{FF2B5EF4-FFF2-40B4-BE49-F238E27FC236}">
                      <a16:creationId xmlns:a16="http://schemas.microsoft.com/office/drawing/2014/main" id="{E8F460EE-4A26-42E9-A129-67526E17B4E1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رابط مستقيم 123">
                  <a:extLst>
                    <a:ext uri="{FF2B5EF4-FFF2-40B4-BE49-F238E27FC236}">
                      <a16:creationId xmlns:a16="http://schemas.microsoft.com/office/drawing/2014/main" id="{295DED14-41B7-4B34-A9B2-B01958FB9F6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0" name="مربع نص 119">
                <a:extLst>
                  <a:ext uri="{FF2B5EF4-FFF2-40B4-BE49-F238E27FC236}">
                    <a16:creationId xmlns:a16="http://schemas.microsoft.com/office/drawing/2014/main" id="{A93455DD-33A1-4952-8FF3-77C427EADFE8}"/>
                  </a:ext>
                </a:extLst>
              </p:cNvPr>
              <p:cNvSpPr txBox="1"/>
              <p:nvPr/>
            </p:nvSpPr>
            <p:spPr>
              <a:xfrm>
                <a:off x="1602531" y="2005773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srgbClr val="F79646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14862CB0-208B-4790-A006-39370D630774}"/>
                </a:ext>
              </a:extLst>
            </p:cNvPr>
            <p:cNvSpPr txBox="1"/>
            <p:nvPr/>
          </p:nvSpPr>
          <p:spPr>
            <a:xfrm>
              <a:off x="7478657" y="3992269"/>
              <a:ext cx="571504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1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800" decel="100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800" decel="100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18" grpId="0"/>
      <p:bldP spid="219" grpId="0"/>
      <p:bldP spid="229" grpId="0"/>
      <p:bldP spid="239" grpId="0"/>
      <p:bldP spid="249" grpId="0"/>
      <p:bldP spid="250" grpId="0" animBg="1"/>
      <p:bldP spid="250" grpId="1" animBg="1"/>
      <p:bldP spid="251" grpId="0" animBg="1"/>
      <p:bldP spid="251" grpId="1" animBg="1"/>
      <p:bldP spid="251" grpId="2" animBg="1"/>
      <p:bldP spid="252" grpId="0" animBg="1"/>
      <p:bldP spid="252" grpId="1" animBg="1"/>
      <p:bldP spid="253" grpId="0" animBg="1"/>
      <p:bldP spid="25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81CD3-00EC-25A3-0D74-4185CD916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>
            <a:extLst>
              <a:ext uri="{FF2B5EF4-FFF2-40B4-BE49-F238E27FC236}">
                <a16:creationId xmlns:a16="http://schemas.microsoft.com/office/drawing/2014/main" id="{45A457FE-3C30-C1B7-A2D6-DEB832550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صورة 96">
            <a:extLst>
              <a:ext uri="{FF2B5EF4-FFF2-40B4-BE49-F238E27FC236}">
                <a16:creationId xmlns:a16="http://schemas.microsoft.com/office/drawing/2014/main" id="{C8F471D2-1226-027D-B82F-65738BCAF3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0256" y="530321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C5DE63-D015-8177-6FDD-69ED7C578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4073" y="28475"/>
            <a:ext cx="3755901" cy="34226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1A130C9-6E51-15A1-D195-65299B10861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0243" y="1994349"/>
            <a:ext cx="4362450" cy="57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6" name="مربع نص 85">
            <a:extLst>
              <a:ext uri="{FF2B5EF4-FFF2-40B4-BE49-F238E27FC236}">
                <a16:creationId xmlns:a16="http://schemas.microsoft.com/office/drawing/2014/main" id="{87383545-3E9D-3D95-0C18-6D1015644FBE}"/>
              </a:ext>
            </a:extLst>
          </p:cNvPr>
          <p:cNvSpPr txBox="1"/>
          <p:nvPr/>
        </p:nvSpPr>
        <p:spPr>
          <a:xfrm>
            <a:off x="11018195" y="2828684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FF21DBAD-B385-9C19-1E6C-098209E1B404}"/>
              </a:ext>
            </a:extLst>
          </p:cNvPr>
          <p:cNvGrpSpPr/>
          <p:nvPr/>
        </p:nvGrpSpPr>
        <p:grpSpPr>
          <a:xfrm>
            <a:off x="9096953" y="2788374"/>
            <a:ext cx="2000262" cy="442920"/>
            <a:chOff x="6357952" y="3243258"/>
            <a:chExt cx="2000262" cy="442920"/>
          </a:xfrm>
        </p:grpSpPr>
        <p:grpSp>
          <p:nvGrpSpPr>
            <p:cNvPr id="88" name="مجموعة 89">
              <a:extLst>
                <a:ext uri="{FF2B5EF4-FFF2-40B4-BE49-F238E27FC236}">
                  <a16:creationId xmlns:a16="http://schemas.microsoft.com/office/drawing/2014/main" id="{9C83F85B-81EC-4E86-4CB1-E773B694E553}"/>
                </a:ext>
              </a:extLst>
            </p:cNvPr>
            <p:cNvGrpSpPr/>
            <p:nvPr/>
          </p:nvGrpSpPr>
          <p:grpSpPr>
            <a:xfrm>
              <a:off x="6357952" y="3243258"/>
              <a:ext cx="642940" cy="442310"/>
              <a:chOff x="1628754" y="1971664"/>
              <a:chExt cx="642940" cy="442310"/>
            </a:xfrm>
          </p:grpSpPr>
          <p:grpSp>
            <p:nvGrpSpPr>
              <p:cNvPr id="98" name="مجموعة 77">
                <a:extLst>
                  <a:ext uri="{FF2B5EF4-FFF2-40B4-BE49-F238E27FC236}">
                    <a16:creationId xmlns:a16="http://schemas.microsoft.com/office/drawing/2014/main" id="{16933321-C022-6A0B-D297-C1E718D14201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00" name="رابط مستقيم 99">
                  <a:extLst>
                    <a:ext uri="{FF2B5EF4-FFF2-40B4-BE49-F238E27FC236}">
                      <a16:creationId xmlns:a16="http://schemas.microsoft.com/office/drawing/2014/main" id="{EAC12ECB-B7F2-F3DB-160B-9B04DBEA2ED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رابط مستقيم 101">
                  <a:extLst>
                    <a:ext uri="{FF2B5EF4-FFF2-40B4-BE49-F238E27FC236}">
                      <a16:creationId xmlns:a16="http://schemas.microsoft.com/office/drawing/2014/main" id="{D22293F0-D986-1050-CB01-87402C9552ED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رابط مستقيم 102">
                  <a:extLst>
                    <a:ext uri="{FF2B5EF4-FFF2-40B4-BE49-F238E27FC236}">
                      <a16:creationId xmlns:a16="http://schemas.microsoft.com/office/drawing/2014/main" id="{9A777CDF-6225-AB81-FC02-DBABD4EFA8B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رابط مستقيم 104">
                  <a:extLst>
                    <a:ext uri="{FF2B5EF4-FFF2-40B4-BE49-F238E27FC236}">
                      <a16:creationId xmlns:a16="http://schemas.microsoft.com/office/drawing/2014/main" id="{2E68E802-3499-DBD8-A5E9-E4E1AD066E6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مربع نص 98">
                <a:extLst>
                  <a:ext uri="{FF2B5EF4-FFF2-40B4-BE49-F238E27FC236}">
                    <a16:creationId xmlns:a16="http://schemas.microsoft.com/office/drawing/2014/main" id="{6317CF6E-2539-2D59-69C5-93BAF684C253}"/>
                  </a:ext>
                </a:extLst>
              </p:cNvPr>
              <p:cNvSpPr txBox="1"/>
              <p:nvPr/>
            </p:nvSpPr>
            <p:spPr>
              <a:xfrm>
                <a:off x="1628754" y="1985342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C2069D8D-4ED3-9BB7-E086-7F81D9CC2C0C}"/>
                </a:ext>
              </a:extLst>
            </p:cNvPr>
            <p:cNvSpPr txBox="1"/>
            <p:nvPr/>
          </p:nvSpPr>
          <p:spPr>
            <a:xfrm>
              <a:off x="7000892" y="3257546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+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)</a:t>
              </a:r>
            </a:p>
          </p:txBody>
        </p:sp>
      </p:grp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F1AFDEC3-483C-D8AF-E108-662FE1D094D9}"/>
              </a:ext>
            </a:extLst>
          </p:cNvPr>
          <p:cNvSpPr txBox="1"/>
          <p:nvPr/>
        </p:nvSpPr>
        <p:spPr>
          <a:xfrm>
            <a:off x="8756235" y="280054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7FE55EB1-6A03-89FA-825E-B26FF19FFF53}"/>
              </a:ext>
            </a:extLst>
          </p:cNvPr>
          <p:cNvGrpSpPr/>
          <p:nvPr/>
        </p:nvGrpSpPr>
        <p:grpSpPr>
          <a:xfrm>
            <a:off x="6962768" y="2749598"/>
            <a:ext cx="1978072" cy="481221"/>
            <a:chOff x="6402638" y="3243258"/>
            <a:chExt cx="1978072" cy="481221"/>
          </a:xfrm>
        </p:grpSpPr>
        <p:grpSp>
          <p:nvGrpSpPr>
            <p:cNvPr id="110" name="مجموعة 89">
              <a:extLst>
                <a:ext uri="{FF2B5EF4-FFF2-40B4-BE49-F238E27FC236}">
                  <a16:creationId xmlns:a16="http://schemas.microsoft.com/office/drawing/2014/main" id="{59500900-87FE-194F-3DF0-4951AE877DAA}"/>
                </a:ext>
              </a:extLst>
            </p:cNvPr>
            <p:cNvGrpSpPr/>
            <p:nvPr/>
          </p:nvGrpSpPr>
          <p:grpSpPr>
            <a:xfrm>
              <a:off x="6402638" y="3243258"/>
              <a:ext cx="615748" cy="481221"/>
              <a:chOff x="1673440" y="1971664"/>
              <a:chExt cx="615748" cy="481221"/>
            </a:xfrm>
          </p:grpSpPr>
          <p:grpSp>
            <p:nvGrpSpPr>
              <p:cNvPr id="112" name="مجموعة 77">
                <a:extLst>
                  <a:ext uri="{FF2B5EF4-FFF2-40B4-BE49-F238E27FC236}">
                    <a16:creationId xmlns:a16="http://schemas.microsoft.com/office/drawing/2014/main" id="{A045739F-9484-3381-40A2-5A9EC56A55C0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14" name="رابط مستقيم 113">
                  <a:extLst>
                    <a:ext uri="{FF2B5EF4-FFF2-40B4-BE49-F238E27FC236}">
                      <a16:creationId xmlns:a16="http://schemas.microsoft.com/office/drawing/2014/main" id="{005D4705-D68F-610B-0E09-1C8E37173E4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رابط مستقيم 114">
                  <a:extLst>
                    <a:ext uri="{FF2B5EF4-FFF2-40B4-BE49-F238E27FC236}">
                      <a16:creationId xmlns:a16="http://schemas.microsoft.com/office/drawing/2014/main" id="{F7A9AC36-7E53-7AD7-CD31-48767F6CBDE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رابط مستقيم 115">
                  <a:extLst>
                    <a:ext uri="{FF2B5EF4-FFF2-40B4-BE49-F238E27FC236}">
                      <a16:creationId xmlns:a16="http://schemas.microsoft.com/office/drawing/2014/main" id="{71778FE6-9641-3561-BEEF-417E48772F5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رابط مستقيم 116">
                  <a:extLst>
                    <a:ext uri="{FF2B5EF4-FFF2-40B4-BE49-F238E27FC236}">
                      <a16:creationId xmlns:a16="http://schemas.microsoft.com/office/drawing/2014/main" id="{C064E6B9-4A8B-5A89-AFBD-0E3E645FB8C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3" name="مربع نص 112">
                <a:extLst>
                  <a:ext uri="{FF2B5EF4-FFF2-40B4-BE49-F238E27FC236}">
                    <a16:creationId xmlns:a16="http://schemas.microsoft.com/office/drawing/2014/main" id="{37DF2C71-C4AD-F749-C5B7-09D6AE404B9C}"/>
                  </a:ext>
                </a:extLst>
              </p:cNvPr>
              <p:cNvSpPr txBox="1"/>
              <p:nvPr/>
            </p:nvSpPr>
            <p:spPr>
              <a:xfrm>
                <a:off x="1673440" y="2024253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11" name="مربع نص 110">
              <a:extLst>
                <a:ext uri="{FF2B5EF4-FFF2-40B4-BE49-F238E27FC236}">
                  <a16:creationId xmlns:a16="http://schemas.microsoft.com/office/drawing/2014/main" id="{63A11154-5A3A-B6E3-0193-A0F06FDEDA53}"/>
                </a:ext>
              </a:extLst>
            </p:cNvPr>
            <p:cNvSpPr txBox="1"/>
            <p:nvPr/>
          </p:nvSpPr>
          <p:spPr>
            <a:xfrm>
              <a:off x="7023388" y="3257546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+ 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)</a:t>
              </a:r>
            </a:p>
          </p:txBody>
        </p:sp>
      </p:grpSp>
      <p:sp>
        <p:nvSpPr>
          <p:cNvPr id="118" name="مربع نص 117">
            <a:extLst>
              <a:ext uri="{FF2B5EF4-FFF2-40B4-BE49-F238E27FC236}">
                <a16:creationId xmlns:a16="http://schemas.microsoft.com/office/drawing/2014/main" id="{FFABFE34-B077-8B1A-40BA-D8B7B3E5DFDD}"/>
              </a:ext>
            </a:extLst>
          </p:cNvPr>
          <p:cNvSpPr txBox="1"/>
          <p:nvPr/>
        </p:nvSpPr>
        <p:spPr>
          <a:xfrm>
            <a:off x="10991782" y="3569615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19" name="مجموعة 186">
            <a:extLst>
              <a:ext uri="{FF2B5EF4-FFF2-40B4-BE49-F238E27FC236}">
                <a16:creationId xmlns:a16="http://schemas.microsoft.com/office/drawing/2014/main" id="{10EB1CEE-DD4A-8E17-5194-896AB9BA3B61}"/>
              </a:ext>
            </a:extLst>
          </p:cNvPr>
          <p:cNvGrpSpPr/>
          <p:nvPr/>
        </p:nvGrpSpPr>
        <p:grpSpPr>
          <a:xfrm>
            <a:off x="9754862" y="3555397"/>
            <a:ext cx="1208209" cy="481222"/>
            <a:chOff x="7067772" y="3957638"/>
            <a:chExt cx="1208209" cy="481222"/>
          </a:xfrm>
        </p:grpSpPr>
        <p:grpSp>
          <p:nvGrpSpPr>
            <p:cNvPr id="120" name="مجموعة 178">
              <a:extLst>
                <a:ext uri="{FF2B5EF4-FFF2-40B4-BE49-F238E27FC236}">
                  <a16:creationId xmlns:a16="http://schemas.microsoft.com/office/drawing/2014/main" id="{60AD52A4-3EB1-D970-B593-8B890B760FC3}"/>
                </a:ext>
              </a:extLst>
            </p:cNvPr>
            <p:cNvGrpSpPr/>
            <p:nvPr/>
          </p:nvGrpSpPr>
          <p:grpSpPr>
            <a:xfrm>
              <a:off x="7067772" y="3957638"/>
              <a:ext cx="633212" cy="481222"/>
              <a:chOff x="1638482" y="1971664"/>
              <a:chExt cx="633212" cy="481222"/>
            </a:xfrm>
          </p:grpSpPr>
          <p:grpSp>
            <p:nvGrpSpPr>
              <p:cNvPr id="122" name="مجموعة 77">
                <a:extLst>
                  <a:ext uri="{FF2B5EF4-FFF2-40B4-BE49-F238E27FC236}">
                    <a16:creationId xmlns:a16="http://schemas.microsoft.com/office/drawing/2014/main" id="{3A58F9B1-CD4F-DD6A-0E99-B969B1368DA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4" name="رابط مستقيم 123">
                  <a:extLst>
                    <a:ext uri="{FF2B5EF4-FFF2-40B4-BE49-F238E27FC236}">
                      <a16:creationId xmlns:a16="http://schemas.microsoft.com/office/drawing/2014/main" id="{4F1E4557-2FDE-D12C-CF61-7091653F958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رابط مستقيم 124">
                  <a:extLst>
                    <a:ext uri="{FF2B5EF4-FFF2-40B4-BE49-F238E27FC236}">
                      <a16:creationId xmlns:a16="http://schemas.microsoft.com/office/drawing/2014/main" id="{A62C9C0C-AD9A-E696-FC75-68BA009F727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رابط مستقيم 125">
                  <a:extLst>
                    <a:ext uri="{FF2B5EF4-FFF2-40B4-BE49-F238E27FC236}">
                      <a16:creationId xmlns:a16="http://schemas.microsoft.com/office/drawing/2014/main" id="{6E9E894C-BCFA-4156-32C2-4FF3EF7BA00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>
                  <a:extLst>
                    <a:ext uri="{FF2B5EF4-FFF2-40B4-BE49-F238E27FC236}">
                      <a16:creationId xmlns:a16="http://schemas.microsoft.com/office/drawing/2014/main" id="{E236E00A-3537-DD01-6A46-C05FDB10A05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مربع نص 122">
                <a:extLst>
                  <a:ext uri="{FF2B5EF4-FFF2-40B4-BE49-F238E27FC236}">
                    <a16:creationId xmlns:a16="http://schemas.microsoft.com/office/drawing/2014/main" id="{5860D9AF-EB5B-1239-5A8E-91177A862824}"/>
                  </a:ext>
                </a:extLst>
              </p:cNvPr>
              <p:cNvSpPr txBox="1"/>
              <p:nvPr/>
            </p:nvSpPr>
            <p:spPr>
              <a:xfrm>
                <a:off x="1638482" y="2024254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21" name="مربع نص 120">
              <a:extLst>
                <a:ext uri="{FF2B5EF4-FFF2-40B4-BE49-F238E27FC236}">
                  <a16:creationId xmlns:a16="http://schemas.microsoft.com/office/drawing/2014/main" id="{8399182F-3768-0342-CBC6-545F2DAECD7E}"/>
                </a:ext>
              </a:extLst>
            </p:cNvPr>
            <p:cNvSpPr txBox="1"/>
            <p:nvPr/>
          </p:nvSpPr>
          <p:spPr>
            <a:xfrm>
              <a:off x="7737159" y="4001109"/>
              <a:ext cx="5388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28" name="مربع نص 127">
            <a:extLst>
              <a:ext uri="{FF2B5EF4-FFF2-40B4-BE49-F238E27FC236}">
                <a16:creationId xmlns:a16="http://schemas.microsoft.com/office/drawing/2014/main" id="{01E0C989-9BDE-C609-DD28-45A91FEF6391}"/>
              </a:ext>
            </a:extLst>
          </p:cNvPr>
          <p:cNvSpPr txBox="1"/>
          <p:nvPr/>
        </p:nvSpPr>
        <p:spPr>
          <a:xfrm>
            <a:off x="9476635" y="3569773"/>
            <a:ext cx="428628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C2117F11-DECE-C874-33A1-900EDF3A8E6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18127" y="1961170"/>
            <a:ext cx="3178459" cy="69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91" name="مجموعة 343">
            <a:extLst>
              <a:ext uri="{FF2B5EF4-FFF2-40B4-BE49-F238E27FC236}">
                <a16:creationId xmlns:a16="http://schemas.microsoft.com/office/drawing/2014/main" id="{6835E214-8CDB-DC3A-5FDD-A7988C2AA380}"/>
              </a:ext>
            </a:extLst>
          </p:cNvPr>
          <p:cNvGrpSpPr/>
          <p:nvPr/>
        </p:nvGrpSpPr>
        <p:grpSpPr>
          <a:xfrm>
            <a:off x="3418652" y="1750529"/>
            <a:ext cx="756000" cy="252000"/>
            <a:chOff x="4572000" y="3143248"/>
            <a:chExt cx="1072364" cy="357984"/>
          </a:xfrm>
        </p:grpSpPr>
        <p:cxnSp>
          <p:nvCxnSpPr>
            <p:cNvPr id="192" name="رابط مستقيم 191">
              <a:extLst>
                <a:ext uri="{FF2B5EF4-FFF2-40B4-BE49-F238E27FC236}">
                  <a16:creationId xmlns:a16="http://schemas.microsoft.com/office/drawing/2014/main" id="{B76D63E0-6AE5-9EDD-7DF0-F458EA9523DA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رابط مستقيم 192">
              <a:extLst>
                <a:ext uri="{FF2B5EF4-FFF2-40B4-BE49-F238E27FC236}">
                  <a16:creationId xmlns:a16="http://schemas.microsoft.com/office/drawing/2014/main" id="{B3301D51-2DAD-E27B-85BA-C0B383329C28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رابط مستقيم 193">
              <a:extLst>
                <a:ext uri="{FF2B5EF4-FFF2-40B4-BE49-F238E27FC236}">
                  <a16:creationId xmlns:a16="http://schemas.microsoft.com/office/drawing/2014/main" id="{9CAC55CA-689E-82B5-C431-C240949983C3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مربع نص 194">
            <a:extLst>
              <a:ext uri="{FF2B5EF4-FFF2-40B4-BE49-F238E27FC236}">
                <a16:creationId xmlns:a16="http://schemas.microsoft.com/office/drawing/2014/main" id="{A3E1E28F-B5D5-8F39-4FBD-1F22EA867050}"/>
              </a:ext>
            </a:extLst>
          </p:cNvPr>
          <p:cNvSpPr txBox="1"/>
          <p:nvPr/>
        </p:nvSpPr>
        <p:spPr>
          <a:xfrm>
            <a:off x="4780635" y="292441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03" name="مجموعة 126">
            <a:extLst>
              <a:ext uri="{FF2B5EF4-FFF2-40B4-BE49-F238E27FC236}">
                <a16:creationId xmlns:a16="http://schemas.microsoft.com/office/drawing/2014/main" id="{1E173671-158F-B158-2577-D502DD21FC30}"/>
              </a:ext>
            </a:extLst>
          </p:cNvPr>
          <p:cNvGrpSpPr/>
          <p:nvPr/>
        </p:nvGrpSpPr>
        <p:grpSpPr>
          <a:xfrm>
            <a:off x="3842426" y="2895395"/>
            <a:ext cx="795478" cy="473749"/>
            <a:chOff x="1476216" y="1971664"/>
            <a:chExt cx="795478" cy="473749"/>
          </a:xfrm>
        </p:grpSpPr>
        <p:grpSp>
          <p:nvGrpSpPr>
            <p:cNvPr id="204" name="مجموعة 77">
              <a:extLst>
                <a:ext uri="{FF2B5EF4-FFF2-40B4-BE49-F238E27FC236}">
                  <a16:creationId xmlns:a16="http://schemas.microsoft.com/office/drawing/2014/main" id="{96C556FE-226E-707F-B6AF-07E04FEA78F6}"/>
                </a:ext>
              </a:extLst>
            </p:cNvPr>
            <p:cNvGrpSpPr/>
            <p:nvPr/>
          </p:nvGrpSpPr>
          <p:grpSpPr>
            <a:xfrm>
              <a:off x="1553380" y="1971664"/>
              <a:ext cx="718314" cy="357190"/>
              <a:chOff x="6354016" y="428604"/>
              <a:chExt cx="718314" cy="357190"/>
            </a:xfrm>
          </p:grpSpPr>
          <p:cxnSp>
            <p:nvCxnSpPr>
              <p:cNvPr id="206" name="رابط مستقيم 205">
                <a:extLst>
                  <a:ext uri="{FF2B5EF4-FFF2-40B4-BE49-F238E27FC236}">
                    <a16:creationId xmlns:a16="http://schemas.microsoft.com/office/drawing/2014/main" id="{29C1D825-7829-8705-F7CA-3B6E5FACBCD2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رابط مستقيم 206">
                <a:extLst>
                  <a:ext uri="{FF2B5EF4-FFF2-40B4-BE49-F238E27FC236}">
                    <a16:creationId xmlns:a16="http://schemas.microsoft.com/office/drawing/2014/main" id="{F8E6CF8E-4F81-29BF-BE99-A7D885BF9B8C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رابط مستقيم 207">
                <a:extLst>
                  <a:ext uri="{FF2B5EF4-FFF2-40B4-BE49-F238E27FC236}">
                    <a16:creationId xmlns:a16="http://schemas.microsoft.com/office/drawing/2014/main" id="{FBF770EA-572E-4CA1-F577-DBA008D3BAE2}"/>
                  </a:ext>
                </a:extLst>
              </p:cNvPr>
              <p:cNvCxnSpPr/>
              <p:nvPr/>
            </p:nvCxnSpPr>
            <p:spPr>
              <a:xfrm rot="10800000">
                <a:off x="6354016" y="428604"/>
                <a:ext cx="50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رابط مستقيم 208">
                <a:extLst>
                  <a:ext uri="{FF2B5EF4-FFF2-40B4-BE49-F238E27FC236}">
                    <a16:creationId xmlns:a16="http://schemas.microsoft.com/office/drawing/2014/main" id="{1A31ABEE-6518-2A9F-898C-29B0B36D3EB7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" name="مربع نص 204">
              <a:extLst>
                <a:ext uri="{FF2B5EF4-FFF2-40B4-BE49-F238E27FC236}">
                  <a16:creationId xmlns:a16="http://schemas.microsoft.com/office/drawing/2014/main" id="{B6B5ED08-CD31-625C-CCCE-5BB184A7166A}"/>
                </a:ext>
              </a:extLst>
            </p:cNvPr>
            <p:cNvSpPr txBox="1"/>
            <p:nvPr/>
          </p:nvSpPr>
          <p:spPr>
            <a:xfrm>
              <a:off x="1476216" y="2014526"/>
              <a:ext cx="72403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7×5</a:t>
              </a:r>
            </a:p>
          </p:txBody>
        </p:sp>
      </p:grpSp>
      <p:grpSp>
        <p:nvGrpSpPr>
          <p:cNvPr id="210" name="مجموعة 343">
            <a:extLst>
              <a:ext uri="{FF2B5EF4-FFF2-40B4-BE49-F238E27FC236}">
                <a16:creationId xmlns:a16="http://schemas.microsoft.com/office/drawing/2014/main" id="{35509859-31E7-0EAE-0A6E-80EA96FAA4EF}"/>
              </a:ext>
            </a:extLst>
          </p:cNvPr>
          <p:cNvGrpSpPr/>
          <p:nvPr/>
        </p:nvGrpSpPr>
        <p:grpSpPr>
          <a:xfrm>
            <a:off x="2491485" y="1767246"/>
            <a:ext cx="1692000" cy="252000"/>
            <a:chOff x="4572000" y="3143248"/>
            <a:chExt cx="1072364" cy="357984"/>
          </a:xfrm>
        </p:grpSpPr>
        <p:cxnSp>
          <p:nvCxnSpPr>
            <p:cNvPr id="211" name="رابط مستقيم 210">
              <a:extLst>
                <a:ext uri="{FF2B5EF4-FFF2-40B4-BE49-F238E27FC236}">
                  <a16:creationId xmlns:a16="http://schemas.microsoft.com/office/drawing/2014/main" id="{AF23DC36-D93B-4AF7-F762-312B5ED3F778}"/>
                </a:ext>
              </a:extLst>
            </p:cNvPr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رابط مستقيم 211">
              <a:extLst>
                <a:ext uri="{FF2B5EF4-FFF2-40B4-BE49-F238E27FC236}">
                  <a16:creationId xmlns:a16="http://schemas.microsoft.com/office/drawing/2014/main" id="{53E38A99-1C56-2681-2FDD-839CEC5C13AF}"/>
                </a:ext>
              </a:extLst>
            </p:cNvPr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رابط مستقيم 212">
              <a:extLst>
                <a:ext uri="{FF2B5EF4-FFF2-40B4-BE49-F238E27FC236}">
                  <a16:creationId xmlns:a16="http://schemas.microsoft.com/office/drawing/2014/main" id="{DECCC473-214E-147B-2FDE-C94497EBA015}"/>
                </a:ext>
              </a:extLst>
            </p:cNvPr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مربع نص 213">
            <a:extLst>
              <a:ext uri="{FF2B5EF4-FFF2-40B4-BE49-F238E27FC236}">
                <a16:creationId xmlns:a16="http://schemas.microsoft.com/office/drawing/2014/main" id="{84D687E3-DD9B-5D9F-CCDC-89F1D6D3FCDE}"/>
              </a:ext>
            </a:extLst>
          </p:cNvPr>
          <p:cNvSpPr txBox="1"/>
          <p:nvPr/>
        </p:nvSpPr>
        <p:spPr>
          <a:xfrm>
            <a:off x="3571446" y="292457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215" name="مجموعة 214">
            <a:extLst>
              <a:ext uri="{FF2B5EF4-FFF2-40B4-BE49-F238E27FC236}">
                <a16:creationId xmlns:a16="http://schemas.microsoft.com/office/drawing/2014/main" id="{26445576-0EF2-0CBC-17B1-AE46FC69EECF}"/>
              </a:ext>
            </a:extLst>
          </p:cNvPr>
          <p:cNvGrpSpPr/>
          <p:nvPr/>
        </p:nvGrpSpPr>
        <p:grpSpPr>
          <a:xfrm>
            <a:off x="2363821" y="2872063"/>
            <a:ext cx="1287057" cy="473749"/>
            <a:chOff x="1356117" y="3186110"/>
            <a:chExt cx="1287057" cy="473749"/>
          </a:xfrm>
        </p:grpSpPr>
        <p:grpSp>
          <p:nvGrpSpPr>
            <p:cNvPr id="216" name="مجموعة 126">
              <a:extLst>
                <a:ext uri="{FF2B5EF4-FFF2-40B4-BE49-F238E27FC236}">
                  <a16:creationId xmlns:a16="http://schemas.microsoft.com/office/drawing/2014/main" id="{C77C71FD-25C1-4ED0-98D8-A056ADF3D04F}"/>
                </a:ext>
              </a:extLst>
            </p:cNvPr>
            <p:cNvGrpSpPr/>
            <p:nvPr/>
          </p:nvGrpSpPr>
          <p:grpSpPr>
            <a:xfrm>
              <a:off x="1356117" y="3186110"/>
              <a:ext cx="859811" cy="473749"/>
              <a:chOff x="1411883" y="1971664"/>
              <a:chExt cx="859811" cy="473749"/>
            </a:xfrm>
          </p:grpSpPr>
          <p:grpSp>
            <p:nvGrpSpPr>
              <p:cNvPr id="218" name="مجموعة 77">
                <a:extLst>
                  <a:ext uri="{FF2B5EF4-FFF2-40B4-BE49-F238E27FC236}">
                    <a16:creationId xmlns:a16="http://schemas.microsoft.com/office/drawing/2014/main" id="{DD5248A9-151D-186F-4311-4F514BC7BA20}"/>
                  </a:ext>
                </a:extLst>
              </p:cNvPr>
              <p:cNvGrpSpPr/>
              <p:nvPr/>
            </p:nvGrpSpPr>
            <p:grpSpPr>
              <a:xfrm>
                <a:off x="1589380" y="1971664"/>
                <a:ext cx="682314" cy="357190"/>
                <a:chOff x="6390016" y="428604"/>
                <a:chExt cx="682314" cy="357190"/>
              </a:xfrm>
            </p:grpSpPr>
            <p:cxnSp>
              <p:nvCxnSpPr>
                <p:cNvPr id="220" name="رابط مستقيم 219">
                  <a:extLst>
                    <a:ext uri="{FF2B5EF4-FFF2-40B4-BE49-F238E27FC236}">
                      <a16:creationId xmlns:a16="http://schemas.microsoft.com/office/drawing/2014/main" id="{A9656FF2-DC09-CA0A-C409-ADF830BFF63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رابط مستقيم 220">
                  <a:extLst>
                    <a:ext uri="{FF2B5EF4-FFF2-40B4-BE49-F238E27FC236}">
                      <a16:creationId xmlns:a16="http://schemas.microsoft.com/office/drawing/2014/main" id="{AE913A11-E9A7-AFA1-02A2-E6A55D2FCAD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رابط مستقيم 221">
                  <a:extLst>
                    <a:ext uri="{FF2B5EF4-FFF2-40B4-BE49-F238E27FC236}">
                      <a16:creationId xmlns:a16="http://schemas.microsoft.com/office/drawing/2014/main" id="{B79AA74C-706F-2C4A-912F-33E847EA616B}"/>
                    </a:ext>
                  </a:extLst>
                </p:cNvPr>
                <p:cNvCxnSpPr/>
                <p:nvPr/>
              </p:nvCxnSpPr>
              <p:spPr>
                <a:xfrm rot="10800000">
                  <a:off x="6390016" y="428604"/>
                  <a:ext cx="468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رابط مستقيم 222">
                  <a:extLst>
                    <a:ext uri="{FF2B5EF4-FFF2-40B4-BE49-F238E27FC236}">
                      <a16:creationId xmlns:a16="http://schemas.microsoft.com/office/drawing/2014/main" id="{5300DE9E-8A88-4AA8-2CE0-FCEDDF1BE76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9" name="مربع نص 218">
                <a:extLst>
                  <a:ext uri="{FF2B5EF4-FFF2-40B4-BE49-F238E27FC236}">
                    <a16:creationId xmlns:a16="http://schemas.microsoft.com/office/drawing/2014/main" id="{5AD726E6-1009-A8E9-DDB9-F1472D237FAE}"/>
                  </a:ext>
                </a:extLst>
              </p:cNvPr>
              <p:cNvSpPr txBox="1"/>
              <p:nvPr/>
            </p:nvSpPr>
            <p:spPr>
              <a:xfrm>
                <a:off x="1411883" y="2014526"/>
                <a:ext cx="77454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7×5</a:t>
                </a:r>
              </a:p>
            </p:txBody>
          </p:sp>
        </p:grpSp>
        <p:sp>
          <p:nvSpPr>
            <p:cNvPr id="217" name="مربع نص 216">
              <a:extLst>
                <a:ext uri="{FF2B5EF4-FFF2-40B4-BE49-F238E27FC236}">
                  <a16:creationId xmlns:a16="http://schemas.microsoft.com/office/drawing/2014/main" id="{0973B31A-F0A3-1538-02B8-A726F19200F2}"/>
                </a:ext>
              </a:extLst>
            </p:cNvPr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E41B8574-FF79-FC7E-86CB-FF253F6F11E5}"/>
              </a:ext>
            </a:extLst>
          </p:cNvPr>
          <p:cNvSpPr txBox="1"/>
          <p:nvPr/>
        </p:nvSpPr>
        <p:spPr>
          <a:xfrm>
            <a:off x="4690983" y="464512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25" name="مجموعة 224">
            <a:extLst>
              <a:ext uri="{FF2B5EF4-FFF2-40B4-BE49-F238E27FC236}">
                <a16:creationId xmlns:a16="http://schemas.microsoft.com/office/drawing/2014/main" id="{98EFF446-797B-6042-00A3-FC988BE6C316}"/>
              </a:ext>
            </a:extLst>
          </p:cNvPr>
          <p:cNvGrpSpPr/>
          <p:nvPr/>
        </p:nvGrpSpPr>
        <p:grpSpPr>
          <a:xfrm>
            <a:off x="3606543" y="4653256"/>
            <a:ext cx="1108805" cy="473748"/>
            <a:chOff x="5739484" y="3186110"/>
            <a:chExt cx="1108805" cy="473748"/>
          </a:xfrm>
        </p:grpSpPr>
        <p:grpSp>
          <p:nvGrpSpPr>
            <p:cNvPr id="226" name="مجموعة 126">
              <a:extLst>
                <a:ext uri="{FF2B5EF4-FFF2-40B4-BE49-F238E27FC236}">
                  <a16:creationId xmlns:a16="http://schemas.microsoft.com/office/drawing/2014/main" id="{35055F54-566D-1DFB-6A6E-8C1BFEF7DDDB}"/>
                </a:ext>
              </a:extLst>
            </p:cNvPr>
            <p:cNvGrpSpPr/>
            <p:nvPr/>
          </p:nvGrpSpPr>
          <p:grpSpPr>
            <a:xfrm>
              <a:off x="5739484" y="3186110"/>
              <a:ext cx="691286" cy="452038"/>
              <a:chOff x="1580408" y="1971664"/>
              <a:chExt cx="691286" cy="452038"/>
            </a:xfrm>
          </p:grpSpPr>
          <p:grpSp>
            <p:nvGrpSpPr>
              <p:cNvPr id="228" name="مجموعة 77">
                <a:extLst>
                  <a:ext uri="{FF2B5EF4-FFF2-40B4-BE49-F238E27FC236}">
                    <a16:creationId xmlns:a16="http://schemas.microsoft.com/office/drawing/2014/main" id="{38126BEC-03A5-C428-BAF5-5FB3229DBED8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230" name="رابط مستقيم 229">
                  <a:extLst>
                    <a:ext uri="{FF2B5EF4-FFF2-40B4-BE49-F238E27FC236}">
                      <a16:creationId xmlns:a16="http://schemas.microsoft.com/office/drawing/2014/main" id="{82D998EF-D8F5-214F-3217-8773A8F006E9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رابط مستقيم 230">
                  <a:extLst>
                    <a:ext uri="{FF2B5EF4-FFF2-40B4-BE49-F238E27FC236}">
                      <a16:creationId xmlns:a16="http://schemas.microsoft.com/office/drawing/2014/main" id="{CB580645-6767-1893-E394-DD41F05B25D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رابط مستقيم 231">
                  <a:extLst>
                    <a:ext uri="{FF2B5EF4-FFF2-40B4-BE49-F238E27FC236}">
                      <a16:creationId xmlns:a16="http://schemas.microsoft.com/office/drawing/2014/main" id="{BDA45363-2E9D-B33A-413E-353D63A1B27B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رابط مستقيم 232">
                  <a:extLst>
                    <a:ext uri="{FF2B5EF4-FFF2-40B4-BE49-F238E27FC236}">
                      <a16:creationId xmlns:a16="http://schemas.microsoft.com/office/drawing/2014/main" id="{0088A015-8923-D0C4-98AA-4C9495AE919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9" name="مربع نص 228">
                <a:extLst>
                  <a:ext uri="{FF2B5EF4-FFF2-40B4-BE49-F238E27FC236}">
                    <a16:creationId xmlns:a16="http://schemas.microsoft.com/office/drawing/2014/main" id="{578ECEDD-93C9-6BA2-8B01-5C8042689ACE}"/>
                  </a:ext>
                </a:extLst>
              </p:cNvPr>
              <p:cNvSpPr txBox="1"/>
              <p:nvPr/>
            </p:nvSpPr>
            <p:spPr>
              <a:xfrm>
                <a:off x="1580408" y="1995070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35</a:t>
                </a:r>
              </a:p>
            </p:txBody>
          </p:sp>
        </p:grpSp>
        <p:sp>
          <p:nvSpPr>
            <p:cNvPr id="227" name="مربع نص 226">
              <a:extLst>
                <a:ext uri="{FF2B5EF4-FFF2-40B4-BE49-F238E27FC236}">
                  <a16:creationId xmlns:a16="http://schemas.microsoft.com/office/drawing/2014/main" id="{A6754B13-8DF2-2886-88DE-8D2B7F8EF538}"/>
                </a:ext>
              </a:extLst>
            </p:cNvPr>
            <p:cNvSpPr txBox="1"/>
            <p:nvPr/>
          </p:nvSpPr>
          <p:spPr>
            <a:xfrm>
              <a:off x="6348223" y="3228971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34" name="مجموعة 233">
            <a:extLst>
              <a:ext uri="{FF2B5EF4-FFF2-40B4-BE49-F238E27FC236}">
                <a16:creationId xmlns:a16="http://schemas.microsoft.com/office/drawing/2014/main" id="{D7752B29-B44D-62E5-2CB9-E0E91D41D940}"/>
              </a:ext>
            </a:extLst>
          </p:cNvPr>
          <p:cNvGrpSpPr/>
          <p:nvPr/>
        </p:nvGrpSpPr>
        <p:grpSpPr>
          <a:xfrm>
            <a:off x="2684772" y="4016020"/>
            <a:ext cx="2019717" cy="461766"/>
            <a:chOff x="6338497" y="3243258"/>
            <a:chExt cx="2019717" cy="461766"/>
          </a:xfrm>
        </p:grpSpPr>
        <p:grpSp>
          <p:nvGrpSpPr>
            <p:cNvPr id="235" name="مجموعة 89">
              <a:extLst>
                <a:ext uri="{FF2B5EF4-FFF2-40B4-BE49-F238E27FC236}">
                  <a16:creationId xmlns:a16="http://schemas.microsoft.com/office/drawing/2014/main" id="{8B992D2F-CAA9-FBCF-139F-631EA63496D5}"/>
                </a:ext>
              </a:extLst>
            </p:cNvPr>
            <p:cNvGrpSpPr/>
            <p:nvPr/>
          </p:nvGrpSpPr>
          <p:grpSpPr>
            <a:xfrm>
              <a:off x="6338497" y="3243258"/>
              <a:ext cx="662395" cy="461766"/>
              <a:chOff x="1609299" y="1971664"/>
              <a:chExt cx="662395" cy="461766"/>
            </a:xfrm>
          </p:grpSpPr>
          <p:grpSp>
            <p:nvGrpSpPr>
              <p:cNvPr id="237" name="مجموعة 77">
                <a:extLst>
                  <a:ext uri="{FF2B5EF4-FFF2-40B4-BE49-F238E27FC236}">
                    <a16:creationId xmlns:a16="http://schemas.microsoft.com/office/drawing/2014/main" id="{A9C948B3-DD1A-EE8E-EA1E-8EC3CF002F53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39" name="رابط مستقيم 238">
                  <a:extLst>
                    <a:ext uri="{FF2B5EF4-FFF2-40B4-BE49-F238E27FC236}">
                      <a16:creationId xmlns:a16="http://schemas.microsoft.com/office/drawing/2014/main" id="{29FEAC34-6F7D-77E7-7278-4E56A547F6B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رابط مستقيم 239">
                  <a:extLst>
                    <a:ext uri="{FF2B5EF4-FFF2-40B4-BE49-F238E27FC236}">
                      <a16:creationId xmlns:a16="http://schemas.microsoft.com/office/drawing/2014/main" id="{1225CADF-3597-DC6A-A8D0-D2693177A66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رابط مستقيم 240">
                  <a:extLst>
                    <a:ext uri="{FF2B5EF4-FFF2-40B4-BE49-F238E27FC236}">
                      <a16:creationId xmlns:a16="http://schemas.microsoft.com/office/drawing/2014/main" id="{59032194-B375-2399-E6CE-A42E5C5DDF7D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241">
                  <a:extLst>
                    <a:ext uri="{FF2B5EF4-FFF2-40B4-BE49-F238E27FC236}">
                      <a16:creationId xmlns:a16="http://schemas.microsoft.com/office/drawing/2014/main" id="{46B52CAF-2D90-2C68-64CB-67844FFE0E36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8" name="مربع نص 237">
                <a:extLst>
                  <a:ext uri="{FF2B5EF4-FFF2-40B4-BE49-F238E27FC236}">
                    <a16:creationId xmlns:a16="http://schemas.microsoft.com/office/drawing/2014/main" id="{F89CF154-BAD7-3DB0-ABD9-EBB2190A6546}"/>
                  </a:ext>
                </a:extLst>
              </p:cNvPr>
              <p:cNvSpPr txBox="1"/>
              <p:nvPr/>
            </p:nvSpPr>
            <p:spPr>
              <a:xfrm>
                <a:off x="1609299" y="200479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35</a:t>
                </a:r>
              </a:p>
            </p:txBody>
          </p:sp>
        </p:grpSp>
        <p:sp>
          <p:nvSpPr>
            <p:cNvPr id="236" name="مربع نص 235">
              <a:extLst>
                <a:ext uri="{FF2B5EF4-FFF2-40B4-BE49-F238E27FC236}">
                  <a16:creationId xmlns:a16="http://schemas.microsoft.com/office/drawing/2014/main" id="{CEEE3AC2-72B7-6705-5B4F-E9AAB7C142F5}"/>
                </a:ext>
              </a:extLst>
            </p:cNvPr>
            <p:cNvSpPr txBox="1"/>
            <p:nvPr/>
          </p:nvSpPr>
          <p:spPr>
            <a:xfrm>
              <a:off x="7000892" y="3257546"/>
              <a:ext cx="135732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+ 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)</a:t>
              </a:r>
            </a:p>
          </p:txBody>
        </p:sp>
      </p:grpSp>
      <p:sp>
        <p:nvSpPr>
          <p:cNvPr id="243" name="مربع نص 242">
            <a:extLst>
              <a:ext uri="{FF2B5EF4-FFF2-40B4-BE49-F238E27FC236}">
                <a16:creationId xmlns:a16="http://schemas.microsoft.com/office/drawing/2014/main" id="{2FCF22EE-35E9-F27D-A01B-8A38EF040B56}"/>
              </a:ext>
            </a:extLst>
          </p:cNvPr>
          <p:cNvSpPr txBox="1"/>
          <p:nvPr/>
        </p:nvSpPr>
        <p:spPr>
          <a:xfrm>
            <a:off x="4699844" y="406759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E69C6A-9520-778A-C67B-DDCC086939C4}"/>
              </a:ext>
            </a:extLst>
          </p:cNvPr>
          <p:cNvSpPr txBox="1"/>
          <p:nvPr/>
        </p:nvSpPr>
        <p:spPr>
          <a:xfrm>
            <a:off x="4757938" y="3485372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3" name="مجموعة 126">
            <a:extLst>
              <a:ext uri="{FF2B5EF4-FFF2-40B4-BE49-F238E27FC236}">
                <a16:creationId xmlns:a16="http://schemas.microsoft.com/office/drawing/2014/main" id="{E9925AE2-80B2-A312-070F-8428FB66B02F}"/>
              </a:ext>
            </a:extLst>
          </p:cNvPr>
          <p:cNvGrpSpPr/>
          <p:nvPr/>
        </p:nvGrpSpPr>
        <p:grpSpPr>
          <a:xfrm>
            <a:off x="4005840" y="3475812"/>
            <a:ext cx="716371" cy="481221"/>
            <a:chOff x="1555323" y="1971664"/>
            <a:chExt cx="716371" cy="481221"/>
          </a:xfrm>
        </p:grpSpPr>
        <p:grpSp>
          <p:nvGrpSpPr>
            <p:cNvPr id="24" name="مجموعة 77">
              <a:extLst>
                <a:ext uri="{FF2B5EF4-FFF2-40B4-BE49-F238E27FC236}">
                  <a16:creationId xmlns:a16="http://schemas.microsoft.com/office/drawing/2014/main" id="{4477EDAF-F561-EB66-C6B6-61FF9607F9AB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6" name="رابط مستقيم 25">
                <a:extLst>
                  <a:ext uri="{FF2B5EF4-FFF2-40B4-BE49-F238E27FC236}">
                    <a16:creationId xmlns:a16="http://schemas.microsoft.com/office/drawing/2014/main" id="{D7CD1229-F09B-89A3-1D74-8652D8A0BFA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رابط مستقيم 26">
                <a:extLst>
                  <a:ext uri="{FF2B5EF4-FFF2-40B4-BE49-F238E27FC236}">
                    <a16:creationId xmlns:a16="http://schemas.microsoft.com/office/drawing/2014/main" id="{FABB840A-3E67-7AED-37F0-CCC027F506CA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رابط مستقيم 27">
                <a:extLst>
                  <a:ext uri="{FF2B5EF4-FFF2-40B4-BE49-F238E27FC236}">
                    <a16:creationId xmlns:a16="http://schemas.microsoft.com/office/drawing/2014/main" id="{4B2D1CD3-DC7C-3C87-2E09-3423B87C8AEE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رابط مستقيم 28">
                <a:extLst>
                  <a:ext uri="{FF2B5EF4-FFF2-40B4-BE49-F238E27FC236}">
                    <a16:creationId xmlns:a16="http://schemas.microsoft.com/office/drawing/2014/main" id="{10D044FE-7F45-9B49-A8A6-D1D4FA4BDA4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rgbClr val="3333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8CD4D62F-C49C-B75A-D262-9539F07B38F8}"/>
                </a:ext>
              </a:extLst>
            </p:cNvPr>
            <p:cNvSpPr txBox="1"/>
            <p:nvPr/>
          </p:nvSpPr>
          <p:spPr>
            <a:xfrm>
              <a:off x="1555323" y="2024253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</p:grp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54686A4B-A02B-6E69-52F3-3CFF118FBD37}"/>
              </a:ext>
            </a:extLst>
          </p:cNvPr>
          <p:cNvSpPr txBox="1"/>
          <p:nvPr/>
        </p:nvSpPr>
        <p:spPr>
          <a:xfrm>
            <a:off x="3577931" y="341744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A840FADF-A3DA-3454-6130-1AEF0AB261E0}"/>
              </a:ext>
            </a:extLst>
          </p:cNvPr>
          <p:cNvGrpSpPr/>
          <p:nvPr/>
        </p:nvGrpSpPr>
        <p:grpSpPr>
          <a:xfrm>
            <a:off x="2529103" y="3413570"/>
            <a:ext cx="1147715" cy="500676"/>
            <a:chOff x="1495459" y="3186110"/>
            <a:chExt cx="1147715" cy="500676"/>
          </a:xfrm>
        </p:grpSpPr>
        <p:grpSp>
          <p:nvGrpSpPr>
            <p:cNvPr id="41" name="مجموعة 126">
              <a:extLst>
                <a:ext uri="{FF2B5EF4-FFF2-40B4-BE49-F238E27FC236}">
                  <a16:creationId xmlns:a16="http://schemas.microsoft.com/office/drawing/2014/main" id="{486AD0E8-FE79-1EBF-F345-5938ECE467DC}"/>
                </a:ext>
              </a:extLst>
            </p:cNvPr>
            <p:cNvGrpSpPr/>
            <p:nvPr/>
          </p:nvGrpSpPr>
          <p:grpSpPr>
            <a:xfrm>
              <a:off x="1495459" y="3186110"/>
              <a:ext cx="720469" cy="500676"/>
              <a:chOff x="1551225" y="1971664"/>
              <a:chExt cx="720469" cy="500676"/>
            </a:xfrm>
          </p:grpSpPr>
          <p:grpSp>
            <p:nvGrpSpPr>
              <p:cNvPr id="43" name="مجموعة 77">
                <a:extLst>
                  <a:ext uri="{FF2B5EF4-FFF2-40B4-BE49-F238E27FC236}">
                    <a16:creationId xmlns:a16="http://schemas.microsoft.com/office/drawing/2014/main" id="{AA860A92-77C1-F43D-40D8-18608918D120}"/>
                  </a:ext>
                </a:extLst>
              </p:cNvPr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45" name="رابط مستقيم 44">
                  <a:extLst>
                    <a:ext uri="{FF2B5EF4-FFF2-40B4-BE49-F238E27FC236}">
                      <a16:creationId xmlns:a16="http://schemas.microsoft.com/office/drawing/2014/main" id="{9200355A-302F-9267-7FF1-892B2205248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رابط مستقيم 45">
                  <a:extLst>
                    <a:ext uri="{FF2B5EF4-FFF2-40B4-BE49-F238E27FC236}">
                      <a16:creationId xmlns:a16="http://schemas.microsoft.com/office/drawing/2014/main" id="{94EFBC53-1CE2-2C38-E8BA-0E5DBA2CDDE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رابط مستقيم 46">
                  <a:extLst>
                    <a:ext uri="{FF2B5EF4-FFF2-40B4-BE49-F238E27FC236}">
                      <a16:creationId xmlns:a16="http://schemas.microsoft.com/office/drawing/2014/main" id="{C248250E-6BC5-DBEB-39D7-8549FE2602E6}"/>
                    </a:ext>
                  </a:extLst>
                </p:cNvPr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>
                  <a:extLst>
                    <a:ext uri="{FF2B5EF4-FFF2-40B4-BE49-F238E27FC236}">
                      <a16:creationId xmlns:a16="http://schemas.microsoft.com/office/drawing/2014/main" id="{C51C5D31-29B4-9572-6242-BEE4BA125CC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68A7186B-7207-D8B5-E148-B7327856392F}"/>
                  </a:ext>
                </a:extLst>
              </p:cNvPr>
              <p:cNvSpPr txBox="1"/>
              <p:nvPr/>
            </p:nvSpPr>
            <p:spPr>
              <a:xfrm>
                <a:off x="1551225" y="2043708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35</a:t>
                </a:r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D5F5CA3A-A865-D7A6-EFFA-B9B5872EC675}"/>
                </a:ext>
              </a:extLst>
            </p:cNvPr>
            <p:cNvSpPr txBox="1"/>
            <p:nvPr/>
          </p:nvSpPr>
          <p:spPr>
            <a:xfrm>
              <a:off x="2143108" y="3248428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CA4D12B-A569-E7C1-FBA3-674DF126C30F}"/>
              </a:ext>
            </a:extLst>
          </p:cNvPr>
          <p:cNvGrpSpPr/>
          <p:nvPr/>
        </p:nvGrpSpPr>
        <p:grpSpPr>
          <a:xfrm>
            <a:off x="8652138" y="3573206"/>
            <a:ext cx="997700" cy="481221"/>
            <a:chOff x="6402638" y="3243258"/>
            <a:chExt cx="997700" cy="481221"/>
          </a:xfrm>
        </p:grpSpPr>
        <p:grpSp>
          <p:nvGrpSpPr>
            <p:cNvPr id="4" name="مجموعة 89">
              <a:extLst>
                <a:ext uri="{FF2B5EF4-FFF2-40B4-BE49-F238E27FC236}">
                  <a16:creationId xmlns:a16="http://schemas.microsoft.com/office/drawing/2014/main" id="{9235563E-4190-AB19-4D09-2B79CF644BDB}"/>
                </a:ext>
              </a:extLst>
            </p:cNvPr>
            <p:cNvGrpSpPr/>
            <p:nvPr/>
          </p:nvGrpSpPr>
          <p:grpSpPr>
            <a:xfrm>
              <a:off x="6402638" y="3243258"/>
              <a:ext cx="615748" cy="481221"/>
              <a:chOff x="1673440" y="1971664"/>
              <a:chExt cx="615748" cy="481221"/>
            </a:xfrm>
          </p:grpSpPr>
          <p:grpSp>
            <p:nvGrpSpPr>
              <p:cNvPr id="6" name="مجموعة 77">
                <a:extLst>
                  <a:ext uri="{FF2B5EF4-FFF2-40B4-BE49-F238E27FC236}">
                    <a16:creationId xmlns:a16="http://schemas.microsoft.com/office/drawing/2014/main" id="{AAB9AD16-85FC-F071-6233-6A959FD9FD4F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8" name="رابط مستقيم 7">
                  <a:extLst>
                    <a:ext uri="{FF2B5EF4-FFF2-40B4-BE49-F238E27FC236}">
                      <a16:creationId xmlns:a16="http://schemas.microsoft.com/office/drawing/2014/main" id="{68492C95-92A4-67AE-9F3B-F0C6C5721A5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رابط مستقيم 8">
                  <a:extLst>
                    <a:ext uri="{FF2B5EF4-FFF2-40B4-BE49-F238E27FC236}">
                      <a16:creationId xmlns:a16="http://schemas.microsoft.com/office/drawing/2014/main" id="{7837AE3D-BC35-2FEB-A18C-CA0411AB567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رابط مستقيم 9">
                  <a:extLst>
                    <a:ext uri="{FF2B5EF4-FFF2-40B4-BE49-F238E27FC236}">
                      <a16:creationId xmlns:a16="http://schemas.microsoft.com/office/drawing/2014/main" id="{736D8E60-378F-4791-39F2-152BD9083950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رابط مستقيم 10">
                  <a:extLst>
                    <a:ext uri="{FF2B5EF4-FFF2-40B4-BE49-F238E27FC236}">
                      <a16:creationId xmlns:a16="http://schemas.microsoft.com/office/drawing/2014/main" id="{80DD924E-7411-2E0C-8133-D75B9600CBD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21C9B94-4E72-19EF-DC76-2092F4E1141D}"/>
                  </a:ext>
                </a:extLst>
              </p:cNvPr>
              <p:cNvSpPr txBox="1"/>
              <p:nvPr/>
            </p:nvSpPr>
            <p:spPr>
              <a:xfrm>
                <a:off x="1673440" y="2024253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0464E31A-59DA-3E18-880D-C4EB0A745C9E}"/>
                </a:ext>
              </a:extLst>
            </p:cNvPr>
            <p:cNvSpPr txBox="1"/>
            <p:nvPr/>
          </p:nvSpPr>
          <p:spPr>
            <a:xfrm>
              <a:off x="7023388" y="3257546"/>
              <a:ext cx="37695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36D082B-DA7C-3CC4-0D19-D8F4C50C2842}"/>
              </a:ext>
            </a:extLst>
          </p:cNvPr>
          <p:cNvSpPr txBox="1"/>
          <p:nvPr/>
        </p:nvSpPr>
        <p:spPr>
          <a:xfrm>
            <a:off x="2237362" y="5552421"/>
            <a:ext cx="2799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buNone/>
            </a:pPr>
            <a:r>
              <a:rPr lang="ar-SA" sz="1200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14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 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C00000"/>
                </a:solidFill>
                <a:effectLst/>
                <a:highlight>
                  <a:srgbClr val="00008B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</a:t>
            </a:r>
            <a:r>
              <a:rPr lang="ar-SA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 + 3  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5</a:t>
            </a:r>
            <a:r>
              <a:rPr lang="ar-SA" b="1" dirty="0">
                <a:solidFill>
                  <a:srgbClr val="C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(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[( 1 + 3 ) (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]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 algn="r" rtl="1">
              <a:buNone/>
            </a:pP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= (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7</a:t>
            </a:r>
            <a:r>
              <a:rPr lang="ar-SA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l-KsorZulfiMath" panose="02010000000000000000" pitchFamily="2" charset="-78"/>
              </a:rPr>
              <a:t>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[4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5 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]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  <a:p>
            <a:pPr>
              <a:buNone/>
            </a:pPr>
            <a:r>
              <a:rPr lang="ar-SA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=  4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[</a:t>
            </a:r>
            <a:r>
              <a:rPr lang="ar-SA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35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ar-S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KsorZulfiMath" panose="02010000000000000000" pitchFamily="2" charset="-78"/>
              </a:rPr>
              <a:t>/</a:t>
            </a:r>
            <a:r>
              <a:rPr lang="ar-SA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73028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8" grpId="0"/>
      <p:bldP spid="118" grpId="0"/>
      <p:bldP spid="128" grpId="0"/>
      <p:bldP spid="195" grpId="0"/>
      <p:bldP spid="214" grpId="0"/>
      <p:bldP spid="224" grpId="0"/>
      <p:bldP spid="243" grpId="0"/>
      <p:bldP spid="22" grpId="0"/>
      <p:bldP spid="3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ربع نص 257"/>
          <p:cNvSpPr txBox="1"/>
          <p:nvPr/>
        </p:nvSpPr>
        <p:spPr>
          <a:xfrm>
            <a:off x="9525024" y="321468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cxnSp>
        <p:nvCxnSpPr>
          <p:cNvPr id="342" name="رابط مستقيم 341"/>
          <p:cNvCxnSpPr/>
          <p:nvPr/>
        </p:nvCxnSpPr>
        <p:spPr>
          <a:xfrm rot="5400000">
            <a:off x="8972439" y="1777915"/>
            <a:ext cx="251441" cy="112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مربع نص 184"/>
          <p:cNvSpPr txBox="1"/>
          <p:nvPr/>
        </p:nvSpPr>
        <p:spPr>
          <a:xfrm>
            <a:off x="8410130" y="3186110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" name="مجموعة 343"/>
          <p:cNvGrpSpPr/>
          <p:nvPr/>
        </p:nvGrpSpPr>
        <p:grpSpPr>
          <a:xfrm>
            <a:off x="7243333" y="1717608"/>
            <a:ext cx="1244394" cy="230593"/>
            <a:chOff x="4572000" y="3143248"/>
            <a:chExt cx="1072364" cy="357984"/>
          </a:xfrm>
        </p:grpSpPr>
        <p:cxnSp>
          <p:nvCxnSpPr>
            <p:cNvPr id="188" name="رابط مستقيم 187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188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189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9" name="مجموعة 368"/>
          <p:cNvGrpSpPr/>
          <p:nvPr/>
        </p:nvGrpSpPr>
        <p:grpSpPr>
          <a:xfrm>
            <a:off x="6933900" y="3186110"/>
            <a:ext cx="1544472" cy="473748"/>
            <a:chOff x="5802114" y="3186110"/>
            <a:chExt cx="1243786" cy="473748"/>
          </a:xfrm>
        </p:grpSpPr>
        <p:grpSp>
          <p:nvGrpSpPr>
            <p:cNvPr id="30" name="مجموعة 126"/>
            <p:cNvGrpSpPr/>
            <p:nvPr/>
          </p:nvGrpSpPr>
          <p:grpSpPr>
            <a:xfrm>
              <a:off x="5802114" y="3186110"/>
              <a:ext cx="628656" cy="452039"/>
              <a:chOff x="1643038" y="1971664"/>
              <a:chExt cx="628656" cy="452039"/>
            </a:xfrm>
          </p:grpSpPr>
          <p:grpSp>
            <p:nvGrpSpPr>
              <p:cNvPr id="31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99" name="رابط مستقيم 198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رابط مستقيم 199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رابط مستقيم 200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رابط مستقيم 201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8" name="مربع نص 197"/>
              <p:cNvSpPr txBox="1"/>
              <p:nvPr/>
            </p:nvSpPr>
            <p:spPr>
              <a:xfrm>
                <a:off x="1643038" y="1995071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03" name="مربع نص 202"/>
            <p:cNvSpPr txBox="1"/>
            <p:nvPr/>
          </p:nvSpPr>
          <p:spPr>
            <a:xfrm>
              <a:off x="6374382" y="3228971"/>
              <a:ext cx="671518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(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1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+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3</a:t>
              </a: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)</a:t>
              </a:r>
            </a:p>
          </p:txBody>
        </p:sp>
      </p:grpSp>
      <p:grpSp>
        <p:nvGrpSpPr>
          <p:cNvPr id="207" name="مجموعة 206"/>
          <p:cNvGrpSpPr/>
          <p:nvPr/>
        </p:nvGrpSpPr>
        <p:grpSpPr>
          <a:xfrm>
            <a:off x="6524628" y="2000240"/>
            <a:ext cx="2944624" cy="500066"/>
            <a:chOff x="1571604" y="3045495"/>
            <a:chExt cx="2944624" cy="500066"/>
          </a:xfrm>
        </p:grpSpPr>
        <p:sp>
          <p:nvSpPr>
            <p:cNvPr id="118" name="مربع نص 117"/>
            <p:cNvSpPr txBox="1"/>
            <p:nvPr/>
          </p:nvSpPr>
          <p:spPr>
            <a:xfrm>
              <a:off x="1571604" y="3071810"/>
              <a:ext cx="2500330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                       )</a:t>
              </a:r>
            </a:p>
          </p:txBody>
        </p:sp>
        <p:grpSp>
          <p:nvGrpSpPr>
            <p:cNvPr id="120" name="مجموعة 126"/>
            <p:cNvGrpSpPr/>
            <p:nvPr/>
          </p:nvGrpSpPr>
          <p:grpSpPr>
            <a:xfrm>
              <a:off x="3162695" y="3057522"/>
              <a:ext cx="623487" cy="432585"/>
              <a:chOff x="1861143" y="1971664"/>
              <a:chExt cx="623487" cy="432585"/>
            </a:xfrm>
          </p:grpSpPr>
          <p:grpSp>
            <p:nvGrpSpPr>
              <p:cNvPr id="121" name="مجموعة 77"/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131" name="رابط مستقيم 130"/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رابط مستقيم 149"/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رابط مستقيم 150"/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rgbClr val="3333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رابط مستقيم 151"/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مربع نص 121"/>
              <p:cNvSpPr txBox="1"/>
              <p:nvPr/>
            </p:nvSpPr>
            <p:spPr>
              <a:xfrm>
                <a:off x="1861143" y="1975617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</a:p>
            </p:txBody>
          </p:sp>
        </p:grpSp>
        <p:grpSp>
          <p:nvGrpSpPr>
            <p:cNvPr id="158" name="مجموعة 125"/>
            <p:cNvGrpSpPr/>
            <p:nvPr/>
          </p:nvGrpSpPr>
          <p:grpSpPr>
            <a:xfrm>
              <a:off x="2109971" y="3057524"/>
              <a:ext cx="961831" cy="471494"/>
              <a:chOff x="2180031" y="1285860"/>
              <a:chExt cx="961831" cy="471494"/>
            </a:xfrm>
          </p:grpSpPr>
          <p:grpSp>
            <p:nvGrpSpPr>
              <p:cNvPr id="159" name="مجموعة 126"/>
              <p:cNvGrpSpPr/>
              <p:nvPr/>
            </p:nvGrpSpPr>
            <p:grpSpPr>
              <a:xfrm>
                <a:off x="2180031" y="1285860"/>
                <a:ext cx="534581" cy="442310"/>
                <a:chOff x="1737113" y="1971664"/>
                <a:chExt cx="534581" cy="442310"/>
              </a:xfrm>
            </p:grpSpPr>
            <p:grpSp>
              <p:nvGrpSpPr>
                <p:cNvPr id="161" name="مجموعة 77"/>
                <p:cNvGrpSpPr/>
                <p:nvPr/>
              </p:nvGrpSpPr>
              <p:grpSpPr>
                <a:xfrm>
                  <a:off x="1841380" y="1971664"/>
                  <a:ext cx="430314" cy="357190"/>
                  <a:chOff x="6642016" y="428604"/>
                  <a:chExt cx="430314" cy="357190"/>
                </a:xfrm>
              </p:grpSpPr>
              <p:cxnSp>
                <p:nvCxnSpPr>
                  <p:cNvPr id="163" name="رابط مستقيم 162"/>
                  <p:cNvCxnSpPr/>
                  <p:nvPr/>
                </p:nvCxnSpPr>
                <p:spPr>
                  <a:xfrm rot="16200000" flipH="1">
                    <a:off x="6715140" y="571480"/>
                    <a:ext cx="357190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رابط مستقيم 163"/>
                  <p:cNvCxnSpPr/>
                  <p:nvPr/>
                </p:nvCxnSpPr>
                <p:spPr>
                  <a:xfrm rot="5400000" flipH="1" flipV="1">
                    <a:off x="6858016" y="642918"/>
                    <a:ext cx="214314" cy="7143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رابط مستقيم 164"/>
                  <p:cNvCxnSpPr/>
                  <p:nvPr/>
                </p:nvCxnSpPr>
                <p:spPr>
                  <a:xfrm rot="10800000">
                    <a:off x="6642016" y="428604"/>
                    <a:ext cx="216000" cy="1588"/>
                  </a:xfrm>
                  <a:prstGeom prst="line">
                    <a:avLst/>
                  </a:prstGeom>
                  <a:ln w="19050">
                    <a:solidFill>
                      <a:srgbClr val="3333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رابط مستقيم 166"/>
                  <p:cNvCxnSpPr/>
                  <p:nvPr/>
                </p:nvCxnSpPr>
                <p:spPr>
                  <a:xfrm rot="16200000" flipH="1">
                    <a:off x="7021263" y="565395"/>
                    <a:ext cx="30696" cy="7143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2" name="مربع نص 161"/>
                <p:cNvSpPr txBox="1"/>
                <p:nvPr/>
              </p:nvSpPr>
              <p:spPr>
                <a:xfrm>
                  <a:off x="1737113" y="1985342"/>
                  <a:ext cx="402812" cy="4286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algn="ctr" defTabSz="914400" rtl="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5</a:t>
                  </a:r>
                </a:p>
              </p:txBody>
            </p:sp>
          </p:grpSp>
          <p:sp>
            <p:nvSpPr>
              <p:cNvPr id="160" name="مربع نص 159"/>
              <p:cNvSpPr txBox="1"/>
              <p:nvPr/>
            </p:nvSpPr>
            <p:spPr>
              <a:xfrm>
                <a:off x="2641794" y="1328722"/>
                <a:ext cx="50006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ar-SA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173" name="مجموعة 126"/>
            <p:cNvGrpSpPr/>
            <p:nvPr/>
          </p:nvGrpSpPr>
          <p:grpSpPr>
            <a:xfrm>
              <a:off x="3971920" y="3045495"/>
              <a:ext cx="544308" cy="471494"/>
              <a:chOff x="1727386" y="1971664"/>
              <a:chExt cx="544308" cy="471494"/>
            </a:xfrm>
          </p:grpSpPr>
          <p:grpSp>
            <p:nvGrpSpPr>
              <p:cNvPr id="174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7" name="رابط مستقيم 186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رابط مستقيم 19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رابط مستقيم 194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رابط مستقيم 195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7" name="مربع نص 176"/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7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7" name="مربع نص 196"/>
            <p:cNvSpPr txBox="1"/>
            <p:nvPr/>
          </p:nvSpPr>
          <p:spPr>
            <a:xfrm>
              <a:off x="2928926" y="3114674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209" name="مجموعة 126"/>
          <p:cNvGrpSpPr/>
          <p:nvPr/>
        </p:nvGrpSpPr>
        <p:grpSpPr>
          <a:xfrm>
            <a:off x="8667768" y="3186110"/>
            <a:ext cx="687188" cy="471494"/>
            <a:chOff x="1584506" y="1971664"/>
            <a:chExt cx="687188" cy="471494"/>
          </a:xfrm>
        </p:grpSpPr>
        <p:grpSp>
          <p:nvGrpSpPr>
            <p:cNvPr id="210" name="مجموعة 77"/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212" name="رابط مستقيم 211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رابط مستقيم 212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رابط مستقيم 213"/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رابط مستقيم 214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1" name="مربع نص 210"/>
            <p:cNvSpPr txBox="1"/>
            <p:nvPr/>
          </p:nvSpPr>
          <p:spPr>
            <a:xfrm>
              <a:off x="1584506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290" name="مربع نص 289"/>
          <p:cNvSpPr txBox="1"/>
          <p:nvPr/>
        </p:nvSpPr>
        <p:spPr>
          <a:xfrm>
            <a:off x="5193667" y="2825888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300" name="مجموعة 343"/>
          <p:cNvGrpSpPr/>
          <p:nvPr/>
        </p:nvGrpSpPr>
        <p:grpSpPr>
          <a:xfrm>
            <a:off x="3768364" y="767638"/>
            <a:ext cx="689637" cy="248492"/>
            <a:chOff x="4572000" y="3143248"/>
            <a:chExt cx="1072364" cy="357984"/>
          </a:xfrm>
        </p:grpSpPr>
        <p:cxnSp>
          <p:nvCxnSpPr>
            <p:cNvPr id="303" name="رابط مستقيم 302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رابط مستقيم 303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رابط مستقيم 304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" name="مربع نص 305"/>
          <p:cNvSpPr txBox="1"/>
          <p:nvPr/>
        </p:nvSpPr>
        <p:spPr>
          <a:xfrm>
            <a:off x="3705946" y="279808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307" name="مجموعة 343"/>
          <p:cNvGrpSpPr/>
          <p:nvPr/>
        </p:nvGrpSpPr>
        <p:grpSpPr>
          <a:xfrm>
            <a:off x="3179560" y="767914"/>
            <a:ext cx="1269558" cy="249044"/>
            <a:chOff x="4572000" y="3143248"/>
            <a:chExt cx="1072364" cy="357984"/>
          </a:xfrm>
        </p:grpSpPr>
        <p:cxnSp>
          <p:nvCxnSpPr>
            <p:cNvPr id="308" name="رابط مستقيم 307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رابط مستقيم 308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رابط مستقيم 309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مجموعة 378"/>
          <p:cNvGrpSpPr/>
          <p:nvPr/>
        </p:nvGrpSpPr>
        <p:grpSpPr>
          <a:xfrm>
            <a:off x="2658828" y="2771635"/>
            <a:ext cx="1128260" cy="473749"/>
            <a:chOff x="1514914" y="3186110"/>
            <a:chExt cx="1128260" cy="473749"/>
          </a:xfrm>
        </p:grpSpPr>
        <p:grpSp>
          <p:nvGrpSpPr>
            <p:cNvPr id="311" name="مجموعة 126"/>
            <p:cNvGrpSpPr/>
            <p:nvPr/>
          </p:nvGrpSpPr>
          <p:grpSpPr>
            <a:xfrm>
              <a:off x="1514914" y="3186110"/>
              <a:ext cx="701014" cy="471494"/>
              <a:chOff x="1570680" y="1971664"/>
              <a:chExt cx="701014" cy="471494"/>
            </a:xfrm>
          </p:grpSpPr>
          <p:grpSp>
            <p:nvGrpSpPr>
              <p:cNvPr id="312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14" name="رابط مستقيم 31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رابط مستقيم 31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رابط مستقيم 315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رابط مستقيم 31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مربع نص 312"/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8" name="مربع نص 317"/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مجموعة 318"/>
          <p:cNvGrpSpPr/>
          <p:nvPr/>
        </p:nvGrpSpPr>
        <p:grpSpPr>
          <a:xfrm>
            <a:off x="3568472" y="2000240"/>
            <a:ext cx="1685938" cy="473749"/>
            <a:chOff x="2830290" y="3045495"/>
            <a:chExt cx="1685938" cy="473749"/>
          </a:xfrm>
        </p:grpSpPr>
        <p:sp>
          <p:nvSpPr>
            <p:cNvPr id="320" name="مربع نص 319"/>
            <p:cNvSpPr txBox="1"/>
            <p:nvPr/>
          </p:nvSpPr>
          <p:spPr>
            <a:xfrm>
              <a:off x="2830290" y="3071810"/>
              <a:ext cx="131170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(2       )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321" name="مجموعة 126"/>
            <p:cNvGrpSpPr/>
            <p:nvPr/>
          </p:nvGrpSpPr>
          <p:grpSpPr>
            <a:xfrm>
              <a:off x="3134719" y="3057522"/>
              <a:ext cx="651463" cy="452322"/>
              <a:chOff x="1833167" y="1971664"/>
              <a:chExt cx="651463" cy="452322"/>
            </a:xfrm>
          </p:grpSpPr>
          <p:grpSp>
            <p:nvGrpSpPr>
              <p:cNvPr id="345" name="مجموعة 77"/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350" name="رابط مستقيم 349"/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رابط مستقيم 350"/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رابط مستقيم 351"/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رابط مستقيم 352"/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9" name="مربع نص 348"/>
              <p:cNvSpPr txBox="1"/>
              <p:nvPr/>
            </p:nvSpPr>
            <p:spPr>
              <a:xfrm>
                <a:off x="1833167" y="1995354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10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6" name="مجموعة 126"/>
            <p:cNvGrpSpPr/>
            <p:nvPr/>
          </p:nvGrpSpPr>
          <p:grpSpPr>
            <a:xfrm>
              <a:off x="3971920" y="3045495"/>
              <a:ext cx="544308" cy="471494"/>
              <a:chOff x="1727386" y="1971664"/>
              <a:chExt cx="544308" cy="471494"/>
            </a:xfrm>
          </p:grpSpPr>
          <p:grpSp>
            <p:nvGrpSpPr>
              <p:cNvPr id="328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330" name="رابط مستقيم 329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رابط مستقيم 330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رابط مستقيم 331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رابط مستقيم 332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9" name="مربع نص 328"/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7" name="مربع نص 326"/>
            <p:cNvSpPr txBox="1"/>
            <p:nvPr/>
          </p:nvSpPr>
          <p:spPr>
            <a:xfrm>
              <a:off x="2830291" y="3088357"/>
              <a:ext cx="3571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70" name="مجموعة 369"/>
          <p:cNvGrpSpPr/>
          <p:nvPr/>
        </p:nvGrpSpPr>
        <p:grpSpPr>
          <a:xfrm>
            <a:off x="4166021" y="2831775"/>
            <a:ext cx="1128260" cy="473749"/>
            <a:chOff x="5729756" y="3186110"/>
            <a:chExt cx="1128260" cy="473749"/>
          </a:xfrm>
        </p:grpSpPr>
        <p:grpSp>
          <p:nvGrpSpPr>
            <p:cNvPr id="371" name="مجموعة 126"/>
            <p:cNvGrpSpPr/>
            <p:nvPr/>
          </p:nvGrpSpPr>
          <p:grpSpPr>
            <a:xfrm>
              <a:off x="5729756" y="3186110"/>
              <a:ext cx="701014" cy="471494"/>
              <a:chOff x="1570680" y="1971664"/>
              <a:chExt cx="701014" cy="471494"/>
            </a:xfrm>
          </p:grpSpPr>
          <p:grpSp>
            <p:nvGrpSpPr>
              <p:cNvPr id="373" name="مجموعة 77"/>
              <p:cNvGrpSpPr/>
              <p:nvPr/>
            </p:nvGrpSpPr>
            <p:grpSpPr>
              <a:xfrm>
                <a:off x="1733380" y="1971664"/>
                <a:ext cx="538314" cy="357190"/>
                <a:chOff x="6534016" y="428604"/>
                <a:chExt cx="538314" cy="357190"/>
              </a:xfrm>
            </p:grpSpPr>
            <p:cxnSp>
              <p:nvCxnSpPr>
                <p:cNvPr id="375" name="رابط مستقيم 374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رابط مستقيم 375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رابط مستقيم 376"/>
                <p:cNvCxnSpPr/>
                <p:nvPr/>
              </p:nvCxnSpPr>
              <p:spPr>
                <a:xfrm rot="10800000">
                  <a:off x="6534016" y="428604"/>
                  <a:ext cx="324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رابط مستقيم 377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4" name="مربع نص 373"/>
              <p:cNvSpPr txBox="1"/>
              <p:nvPr/>
            </p:nvSpPr>
            <p:spPr>
              <a:xfrm>
                <a:off x="157068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60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2" name="مربع نص 371"/>
            <p:cNvSpPr txBox="1"/>
            <p:nvPr/>
          </p:nvSpPr>
          <p:spPr>
            <a:xfrm>
              <a:off x="6357950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23" name="Picture 2">
            <a:extLst>
              <a:ext uri="{FF2B5EF4-FFF2-40B4-BE49-F238E27FC236}">
                <a16:creationId xmlns:a16="http://schemas.microsoft.com/office/drawing/2014/main" id="{23ADC752-77C7-40A9-A5FE-12392811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783" y="62359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D67EBAA1-F86D-469B-9C01-56258E130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625"/>
            <a:ext cx="7086600" cy="542925"/>
          </a:xfrm>
          <a:prstGeom prst="rect">
            <a:avLst/>
          </a:prstGeom>
        </p:spPr>
      </p:pic>
      <p:pic>
        <p:nvPicPr>
          <p:cNvPr id="126" name="صورة 125">
            <a:extLst>
              <a:ext uri="{FF2B5EF4-FFF2-40B4-BE49-F238E27FC236}">
                <a16:creationId xmlns:a16="http://schemas.microsoft.com/office/drawing/2014/main" id="{AB63CC74-2AE3-4F93-B76B-FB56041460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94826" y="646219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23243A-9F37-49E1-BA71-C3BF5D80BB0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12200" y="1020077"/>
            <a:ext cx="2171700" cy="4857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30B77C5-1921-4246-8D37-8E83215F744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0816" y="1025530"/>
            <a:ext cx="2259298" cy="476250"/>
          </a:xfrm>
          <a:prstGeom prst="rect">
            <a:avLst/>
          </a:prstGeom>
        </p:spPr>
      </p:pic>
      <p:sp>
        <p:nvSpPr>
          <p:cNvPr id="130" name="مربع نص 129">
            <a:extLst>
              <a:ext uri="{FF2B5EF4-FFF2-40B4-BE49-F238E27FC236}">
                <a16:creationId xmlns:a16="http://schemas.microsoft.com/office/drawing/2014/main" id="{F56F70B2-9828-4586-A1FD-D11E33A7BC18}"/>
              </a:ext>
            </a:extLst>
          </p:cNvPr>
          <p:cNvSpPr txBox="1"/>
          <p:nvPr/>
        </p:nvSpPr>
        <p:spPr>
          <a:xfrm>
            <a:off x="9525024" y="3992395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32" name="مجموعة 126">
            <a:extLst>
              <a:ext uri="{FF2B5EF4-FFF2-40B4-BE49-F238E27FC236}">
                <a16:creationId xmlns:a16="http://schemas.microsoft.com/office/drawing/2014/main" id="{D4458C4C-6927-47A2-A3A7-EAA0998AEC86}"/>
              </a:ext>
            </a:extLst>
          </p:cNvPr>
          <p:cNvGrpSpPr/>
          <p:nvPr/>
        </p:nvGrpSpPr>
        <p:grpSpPr>
          <a:xfrm>
            <a:off x="8704809" y="3923835"/>
            <a:ext cx="687188" cy="471494"/>
            <a:chOff x="1584506" y="1971664"/>
            <a:chExt cx="687188" cy="471494"/>
          </a:xfrm>
        </p:grpSpPr>
        <p:grpSp>
          <p:nvGrpSpPr>
            <p:cNvPr id="133" name="مجموعة 77">
              <a:extLst>
                <a:ext uri="{FF2B5EF4-FFF2-40B4-BE49-F238E27FC236}">
                  <a16:creationId xmlns:a16="http://schemas.microsoft.com/office/drawing/2014/main" id="{873A84C3-3F2F-4CD1-A282-85A910A0DBCC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35" name="رابط مستقيم 134">
                <a:extLst>
                  <a:ext uri="{FF2B5EF4-FFF2-40B4-BE49-F238E27FC236}">
                    <a16:creationId xmlns:a16="http://schemas.microsoft.com/office/drawing/2014/main" id="{8C024A60-A45F-4D15-9400-B6C194B89BFA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رابط مستقيم 135">
                <a:extLst>
                  <a:ext uri="{FF2B5EF4-FFF2-40B4-BE49-F238E27FC236}">
                    <a16:creationId xmlns:a16="http://schemas.microsoft.com/office/drawing/2014/main" id="{51D6528D-4BD2-407A-A6FB-5FB433AA6F55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رابط مستقيم 136">
                <a:extLst>
                  <a:ext uri="{FF2B5EF4-FFF2-40B4-BE49-F238E27FC236}">
                    <a16:creationId xmlns:a16="http://schemas.microsoft.com/office/drawing/2014/main" id="{47F067D0-7F55-46A0-A4D0-F17C5D1C926E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رابط مستقيم 137">
                <a:extLst>
                  <a:ext uri="{FF2B5EF4-FFF2-40B4-BE49-F238E27FC236}">
                    <a16:creationId xmlns:a16="http://schemas.microsoft.com/office/drawing/2014/main" id="{F417311D-52ED-4CC1-9B15-AEF46803215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مربع نص 133">
              <a:extLst>
                <a:ext uri="{FF2B5EF4-FFF2-40B4-BE49-F238E27FC236}">
                  <a16:creationId xmlns:a16="http://schemas.microsoft.com/office/drawing/2014/main" id="{33B8EE70-6082-4832-8DD4-978EA8FC3B3B}"/>
                </a:ext>
              </a:extLst>
            </p:cNvPr>
            <p:cNvSpPr txBox="1"/>
            <p:nvPr/>
          </p:nvSpPr>
          <p:spPr>
            <a:xfrm>
              <a:off x="1584506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7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مجموعة 138">
            <a:extLst>
              <a:ext uri="{FF2B5EF4-FFF2-40B4-BE49-F238E27FC236}">
                <a16:creationId xmlns:a16="http://schemas.microsoft.com/office/drawing/2014/main" id="{4B872AE7-BE88-430B-BFDD-EF34E332A16C}"/>
              </a:ext>
            </a:extLst>
          </p:cNvPr>
          <p:cNvGrpSpPr/>
          <p:nvPr/>
        </p:nvGrpSpPr>
        <p:grpSpPr>
          <a:xfrm>
            <a:off x="7331565" y="3944139"/>
            <a:ext cx="1282678" cy="473748"/>
            <a:chOff x="5786446" y="3186110"/>
            <a:chExt cx="1032959" cy="473748"/>
          </a:xfrm>
        </p:grpSpPr>
        <p:grpSp>
          <p:nvGrpSpPr>
            <p:cNvPr id="140" name="مجموعة 126">
              <a:extLst>
                <a:ext uri="{FF2B5EF4-FFF2-40B4-BE49-F238E27FC236}">
                  <a16:creationId xmlns:a16="http://schemas.microsoft.com/office/drawing/2014/main" id="{D79A17C8-9E24-4132-A648-EC128BBAC237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142" name="مجموعة 77">
                <a:extLst>
                  <a:ext uri="{FF2B5EF4-FFF2-40B4-BE49-F238E27FC236}">
                    <a16:creationId xmlns:a16="http://schemas.microsoft.com/office/drawing/2014/main" id="{D2012F79-C225-4728-9D68-D28D047D189C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44" name="رابط مستقيم 143">
                  <a:extLst>
                    <a:ext uri="{FF2B5EF4-FFF2-40B4-BE49-F238E27FC236}">
                      <a16:creationId xmlns:a16="http://schemas.microsoft.com/office/drawing/2014/main" id="{5EE8592B-DFBA-49AF-8AF2-FD41245EA28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رابط مستقيم 144">
                  <a:extLst>
                    <a:ext uri="{FF2B5EF4-FFF2-40B4-BE49-F238E27FC236}">
                      <a16:creationId xmlns:a16="http://schemas.microsoft.com/office/drawing/2014/main" id="{4EBCF008-E874-455B-8256-B81D9F3C848F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رابط مستقيم 145">
                  <a:extLst>
                    <a:ext uri="{FF2B5EF4-FFF2-40B4-BE49-F238E27FC236}">
                      <a16:creationId xmlns:a16="http://schemas.microsoft.com/office/drawing/2014/main" id="{0BE33634-E616-4FE2-9A6B-EE41346E574A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رابط مستقيم 146">
                  <a:extLst>
                    <a:ext uri="{FF2B5EF4-FFF2-40B4-BE49-F238E27FC236}">
                      <a16:creationId xmlns:a16="http://schemas.microsoft.com/office/drawing/2014/main" id="{FCDED98B-7195-4A18-B588-731C0BCFE1ED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" name="مربع نص 142">
                <a:extLst>
                  <a:ext uri="{FF2B5EF4-FFF2-40B4-BE49-F238E27FC236}">
                    <a16:creationId xmlns:a16="http://schemas.microsoft.com/office/drawing/2014/main" id="{C79E1850-713C-4DBA-A527-EEEC7E5CC2B0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1" name="مربع نص 140">
              <a:extLst>
                <a:ext uri="{FF2B5EF4-FFF2-40B4-BE49-F238E27FC236}">
                  <a16:creationId xmlns:a16="http://schemas.microsoft.com/office/drawing/2014/main" id="{D62EA129-703A-4D9D-B35B-9C382D24CF04}"/>
                </a:ext>
              </a:extLst>
            </p:cNvPr>
            <p:cNvSpPr txBox="1"/>
            <p:nvPr/>
          </p:nvSpPr>
          <p:spPr>
            <a:xfrm>
              <a:off x="6374382" y="3228971"/>
              <a:ext cx="4450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4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DE46895F-BD5B-48A4-8707-3F0CB0BA2676}"/>
              </a:ext>
            </a:extLst>
          </p:cNvPr>
          <p:cNvSpPr txBox="1"/>
          <p:nvPr/>
        </p:nvSpPr>
        <p:spPr>
          <a:xfrm>
            <a:off x="8477368" y="396878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1" name="مجموعة 170">
            <a:extLst>
              <a:ext uri="{FF2B5EF4-FFF2-40B4-BE49-F238E27FC236}">
                <a16:creationId xmlns:a16="http://schemas.microsoft.com/office/drawing/2014/main" id="{05642369-5CA8-42CD-A56C-8A9A487FB4BD}"/>
              </a:ext>
            </a:extLst>
          </p:cNvPr>
          <p:cNvGrpSpPr/>
          <p:nvPr/>
        </p:nvGrpSpPr>
        <p:grpSpPr>
          <a:xfrm>
            <a:off x="1927745" y="1981438"/>
            <a:ext cx="1685938" cy="471494"/>
            <a:chOff x="2830290" y="3045495"/>
            <a:chExt cx="1685938" cy="471494"/>
          </a:xfrm>
        </p:grpSpPr>
        <p:sp>
          <p:nvSpPr>
            <p:cNvPr id="172" name="مربع نص 171">
              <a:extLst>
                <a:ext uri="{FF2B5EF4-FFF2-40B4-BE49-F238E27FC236}">
                  <a16:creationId xmlns:a16="http://schemas.microsoft.com/office/drawing/2014/main" id="{A586CCE1-1246-4E40-8463-8E489E9BEE94}"/>
                </a:ext>
              </a:extLst>
            </p:cNvPr>
            <p:cNvSpPr txBox="1"/>
            <p:nvPr/>
          </p:nvSpPr>
          <p:spPr>
            <a:xfrm>
              <a:off x="2830290" y="3071810"/>
              <a:ext cx="131170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(3       )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75" name="مجموعة 126">
              <a:extLst>
                <a:ext uri="{FF2B5EF4-FFF2-40B4-BE49-F238E27FC236}">
                  <a16:creationId xmlns:a16="http://schemas.microsoft.com/office/drawing/2014/main" id="{F10CCB7F-CD78-4F62-B8B6-E1CFC3CBE2AD}"/>
                </a:ext>
              </a:extLst>
            </p:cNvPr>
            <p:cNvGrpSpPr/>
            <p:nvPr/>
          </p:nvGrpSpPr>
          <p:grpSpPr>
            <a:xfrm>
              <a:off x="3134719" y="3057522"/>
              <a:ext cx="651463" cy="452322"/>
              <a:chOff x="1833167" y="1971664"/>
              <a:chExt cx="651463" cy="452322"/>
            </a:xfrm>
          </p:grpSpPr>
          <p:grpSp>
            <p:nvGrpSpPr>
              <p:cNvPr id="186" name="مجموعة 77">
                <a:extLst>
                  <a:ext uri="{FF2B5EF4-FFF2-40B4-BE49-F238E27FC236}">
                    <a16:creationId xmlns:a16="http://schemas.microsoft.com/office/drawing/2014/main" id="{4637B943-E21A-42AF-9969-25C1B3A4F3CA}"/>
                  </a:ext>
                </a:extLst>
              </p:cNvPr>
              <p:cNvGrpSpPr/>
              <p:nvPr/>
            </p:nvGrpSpPr>
            <p:grpSpPr>
              <a:xfrm>
                <a:off x="2054316" y="1971664"/>
                <a:ext cx="430314" cy="357190"/>
                <a:chOff x="6854952" y="428604"/>
                <a:chExt cx="430314" cy="357190"/>
              </a:xfrm>
            </p:grpSpPr>
            <p:cxnSp>
              <p:nvCxnSpPr>
                <p:cNvPr id="193" name="رابط مستقيم 192">
                  <a:extLst>
                    <a:ext uri="{FF2B5EF4-FFF2-40B4-BE49-F238E27FC236}">
                      <a16:creationId xmlns:a16="http://schemas.microsoft.com/office/drawing/2014/main" id="{EB796144-9ECE-4C84-A84D-BC1BAC920A1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928076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رابط مستقيم 193">
                  <a:extLst>
                    <a:ext uri="{FF2B5EF4-FFF2-40B4-BE49-F238E27FC236}">
                      <a16:creationId xmlns:a16="http://schemas.microsoft.com/office/drawing/2014/main" id="{3EE1547A-6D0A-4D6B-A51B-174FD1F6FBEC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7070952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رابط مستقيم 203">
                  <a:extLst>
                    <a:ext uri="{FF2B5EF4-FFF2-40B4-BE49-F238E27FC236}">
                      <a16:creationId xmlns:a16="http://schemas.microsoft.com/office/drawing/2014/main" id="{D9DB4609-F189-4BA4-9E60-3ACFD1D7A93D}"/>
                    </a:ext>
                  </a:extLst>
                </p:cNvPr>
                <p:cNvCxnSpPr/>
                <p:nvPr/>
              </p:nvCxnSpPr>
              <p:spPr>
                <a:xfrm rot="10800000">
                  <a:off x="6854952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رابط مستقيم 204">
                  <a:extLst>
                    <a:ext uri="{FF2B5EF4-FFF2-40B4-BE49-F238E27FC236}">
                      <a16:creationId xmlns:a16="http://schemas.microsoft.com/office/drawing/2014/main" id="{674D0D71-C921-42D5-A940-9B838FC555A7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234199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2" name="مربع نص 191">
                <a:extLst>
                  <a:ext uri="{FF2B5EF4-FFF2-40B4-BE49-F238E27FC236}">
                    <a16:creationId xmlns:a16="http://schemas.microsoft.com/office/drawing/2014/main" id="{77E91F46-DBF9-4605-A0E5-F5D02E0C2962}"/>
                  </a:ext>
                </a:extLst>
              </p:cNvPr>
              <p:cNvSpPr txBox="1"/>
              <p:nvPr/>
            </p:nvSpPr>
            <p:spPr>
              <a:xfrm>
                <a:off x="1833167" y="1995354"/>
                <a:ext cx="615744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2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6" name="مجموعة 126">
              <a:extLst>
                <a:ext uri="{FF2B5EF4-FFF2-40B4-BE49-F238E27FC236}">
                  <a16:creationId xmlns:a16="http://schemas.microsoft.com/office/drawing/2014/main" id="{7DB35FB8-63BD-4840-BBEE-B701CDA8E8B2}"/>
                </a:ext>
              </a:extLst>
            </p:cNvPr>
            <p:cNvGrpSpPr/>
            <p:nvPr/>
          </p:nvGrpSpPr>
          <p:grpSpPr>
            <a:xfrm>
              <a:off x="3971920" y="3045495"/>
              <a:ext cx="544308" cy="471494"/>
              <a:chOff x="1727386" y="1971664"/>
              <a:chExt cx="544308" cy="471494"/>
            </a:xfrm>
          </p:grpSpPr>
          <p:grpSp>
            <p:nvGrpSpPr>
              <p:cNvPr id="179" name="مجموعة 77">
                <a:extLst>
                  <a:ext uri="{FF2B5EF4-FFF2-40B4-BE49-F238E27FC236}">
                    <a16:creationId xmlns:a16="http://schemas.microsoft.com/office/drawing/2014/main" id="{7A8ADA7A-4D4F-409E-AEF4-09A80F671B02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81" name="رابط مستقيم 180">
                  <a:extLst>
                    <a:ext uri="{FF2B5EF4-FFF2-40B4-BE49-F238E27FC236}">
                      <a16:creationId xmlns:a16="http://schemas.microsoft.com/office/drawing/2014/main" id="{1C257296-D481-490D-9C52-7EFBCCF016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رابط مستقيم 181">
                  <a:extLst>
                    <a:ext uri="{FF2B5EF4-FFF2-40B4-BE49-F238E27FC236}">
                      <a16:creationId xmlns:a16="http://schemas.microsoft.com/office/drawing/2014/main" id="{5B566B26-0292-4E8F-825B-1B9FD65BB47E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رابط مستقيم 182">
                  <a:extLst>
                    <a:ext uri="{FF2B5EF4-FFF2-40B4-BE49-F238E27FC236}">
                      <a16:creationId xmlns:a16="http://schemas.microsoft.com/office/drawing/2014/main" id="{F1B135C3-E733-460F-A461-33AC4DAA375F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رابط مستقيم 183">
                  <a:extLst>
                    <a:ext uri="{FF2B5EF4-FFF2-40B4-BE49-F238E27FC236}">
                      <a16:creationId xmlns:a16="http://schemas.microsoft.com/office/drawing/2014/main" id="{14BEE975-F8FC-4A79-B87C-78B94856DB5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مربع نص 179">
                <a:extLst>
                  <a:ext uri="{FF2B5EF4-FFF2-40B4-BE49-F238E27FC236}">
                    <a16:creationId xmlns:a16="http://schemas.microsoft.com/office/drawing/2014/main" id="{A44CC548-CD86-4F97-B6F9-DC7824ACF71E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6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6" name="مربع نص 205">
            <a:extLst>
              <a:ext uri="{FF2B5EF4-FFF2-40B4-BE49-F238E27FC236}">
                <a16:creationId xmlns:a16="http://schemas.microsoft.com/office/drawing/2014/main" id="{EB15A9EE-A1E0-444E-AB6F-5EE53C6946EB}"/>
              </a:ext>
            </a:extLst>
          </p:cNvPr>
          <p:cNvSpPr txBox="1"/>
          <p:nvPr/>
        </p:nvSpPr>
        <p:spPr>
          <a:xfrm>
            <a:off x="5310624" y="385004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08" name="مربع نص 207">
            <a:extLst>
              <a:ext uri="{FF2B5EF4-FFF2-40B4-BE49-F238E27FC236}">
                <a16:creationId xmlns:a16="http://schemas.microsoft.com/office/drawing/2014/main" id="{DD314355-B81E-4091-A4CE-85CF91A48FD4}"/>
              </a:ext>
            </a:extLst>
          </p:cNvPr>
          <p:cNvSpPr txBox="1"/>
          <p:nvPr/>
        </p:nvSpPr>
        <p:spPr>
          <a:xfrm>
            <a:off x="4999002" y="386469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17" name="مجموعة 126">
            <a:extLst>
              <a:ext uri="{FF2B5EF4-FFF2-40B4-BE49-F238E27FC236}">
                <a16:creationId xmlns:a16="http://schemas.microsoft.com/office/drawing/2014/main" id="{805144ED-0F08-4A21-B6B8-88CE5A8234CB}"/>
              </a:ext>
            </a:extLst>
          </p:cNvPr>
          <p:cNvGrpSpPr/>
          <p:nvPr/>
        </p:nvGrpSpPr>
        <p:grpSpPr>
          <a:xfrm>
            <a:off x="3733042" y="3822728"/>
            <a:ext cx="1301552" cy="473749"/>
            <a:chOff x="970142" y="1971664"/>
            <a:chExt cx="1301552" cy="473749"/>
          </a:xfrm>
        </p:grpSpPr>
        <p:grpSp>
          <p:nvGrpSpPr>
            <p:cNvPr id="218" name="مجموعة 77">
              <a:extLst>
                <a:ext uri="{FF2B5EF4-FFF2-40B4-BE49-F238E27FC236}">
                  <a16:creationId xmlns:a16="http://schemas.microsoft.com/office/drawing/2014/main" id="{0A0F8232-E326-49D6-8482-22258898AFF5}"/>
                </a:ext>
              </a:extLst>
            </p:cNvPr>
            <p:cNvGrpSpPr/>
            <p:nvPr/>
          </p:nvGrpSpPr>
          <p:grpSpPr>
            <a:xfrm>
              <a:off x="1157380" y="1971664"/>
              <a:ext cx="1114314" cy="357190"/>
              <a:chOff x="5958016" y="428604"/>
              <a:chExt cx="1114314" cy="357190"/>
            </a:xfrm>
          </p:grpSpPr>
          <p:cxnSp>
            <p:nvCxnSpPr>
              <p:cNvPr id="220" name="رابط مستقيم 219">
                <a:extLst>
                  <a:ext uri="{FF2B5EF4-FFF2-40B4-BE49-F238E27FC236}">
                    <a16:creationId xmlns:a16="http://schemas.microsoft.com/office/drawing/2014/main" id="{60AD80ED-3F07-4700-8C29-67AFC1166B8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رابط مستقيم 220">
                <a:extLst>
                  <a:ext uri="{FF2B5EF4-FFF2-40B4-BE49-F238E27FC236}">
                    <a16:creationId xmlns:a16="http://schemas.microsoft.com/office/drawing/2014/main" id="{CB90D64A-1AC7-4634-B4D7-FAE156D65567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رابط مستقيم 221">
                <a:extLst>
                  <a:ext uri="{FF2B5EF4-FFF2-40B4-BE49-F238E27FC236}">
                    <a16:creationId xmlns:a16="http://schemas.microsoft.com/office/drawing/2014/main" id="{377CEC30-4632-4A3E-884A-C01235AD7E22}"/>
                  </a:ext>
                </a:extLst>
              </p:cNvPr>
              <p:cNvCxnSpPr/>
              <p:nvPr/>
            </p:nvCxnSpPr>
            <p:spPr>
              <a:xfrm rot="10800000">
                <a:off x="5958016" y="428604"/>
                <a:ext cx="900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رابط مستقيم 222">
                <a:extLst>
                  <a:ext uri="{FF2B5EF4-FFF2-40B4-BE49-F238E27FC236}">
                    <a16:creationId xmlns:a16="http://schemas.microsoft.com/office/drawing/2014/main" id="{7EF3DD1B-C956-419E-9B6E-ACB042F64F40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مربع نص 218">
              <a:extLst>
                <a:ext uri="{FF2B5EF4-FFF2-40B4-BE49-F238E27FC236}">
                  <a16:creationId xmlns:a16="http://schemas.microsoft.com/office/drawing/2014/main" id="{6BA06D13-6BF5-4B6F-BBEB-F70A20C39691}"/>
                </a:ext>
              </a:extLst>
            </p:cNvPr>
            <p:cNvSpPr txBox="1"/>
            <p:nvPr/>
          </p:nvSpPr>
          <p:spPr>
            <a:xfrm>
              <a:off x="970142" y="2014526"/>
              <a:ext cx="125869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-100" normalizeH="0" baseline="24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2</a:t>
              </a: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2×3×5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  <p:sp>
        <p:nvSpPr>
          <p:cNvPr id="224" name="مربع نص 223">
            <a:extLst>
              <a:ext uri="{FF2B5EF4-FFF2-40B4-BE49-F238E27FC236}">
                <a16:creationId xmlns:a16="http://schemas.microsoft.com/office/drawing/2014/main" id="{49AD7BE5-0979-4DED-A37F-DD73A59C6531}"/>
              </a:ext>
            </a:extLst>
          </p:cNvPr>
          <p:cNvSpPr txBox="1"/>
          <p:nvPr/>
        </p:nvSpPr>
        <p:spPr>
          <a:xfrm>
            <a:off x="3491556" y="381141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225" name="مجموعة 224">
            <a:extLst>
              <a:ext uri="{FF2B5EF4-FFF2-40B4-BE49-F238E27FC236}">
                <a16:creationId xmlns:a16="http://schemas.microsoft.com/office/drawing/2014/main" id="{6B20C8D3-EA60-43AE-AB99-B21AD1F0CDE1}"/>
              </a:ext>
            </a:extLst>
          </p:cNvPr>
          <p:cNvGrpSpPr/>
          <p:nvPr/>
        </p:nvGrpSpPr>
        <p:grpSpPr>
          <a:xfrm>
            <a:off x="2398899" y="3787083"/>
            <a:ext cx="1260588" cy="473749"/>
            <a:chOff x="1382586" y="3186110"/>
            <a:chExt cx="1260588" cy="473749"/>
          </a:xfrm>
        </p:grpSpPr>
        <p:grpSp>
          <p:nvGrpSpPr>
            <p:cNvPr id="226" name="مجموعة 126">
              <a:extLst>
                <a:ext uri="{FF2B5EF4-FFF2-40B4-BE49-F238E27FC236}">
                  <a16:creationId xmlns:a16="http://schemas.microsoft.com/office/drawing/2014/main" id="{58AAA40D-EC94-4B29-8A2D-1EB88BF579A8}"/>
                </a:ext>
              </a:extLst>
            </p:cNvPr>
            <p:cNvGrpSpPr/>
            <p:nvPr/>
          </p:nvGrpSpPr>
          <p:grpSpPr>
            <a:xfrm>
              <a:off x="1382586" y="3186110"/>
              <a:ext cx="833342" cy="473749"/>
              <a:chOff x="1438352" y="1971664"/>
              <a:chExt cx="833342" cy="473749"/>
            </a:xfrm>
          </p:grpSpPr>
          <p:grpSp>
            <p:nvGrpSpPr>
              <p:cNvPr id="228" name="مجموعة 77">
                <a:extLst>
                  <a:ext uri="{FF2B5EF4-FFF2-40B4-BE49-F238E27FC236}">
                    <a16:creationId xmlns:a16="http://schemas.microsoft.com/office/drawing/2014/main" id="{3CFE2401-EA09-49DD-B216-D370358B4A09}"/>
                  </a:ext>
                </a:extLst>
              </p:cNvPr>
              <p:cNvGrpSpPr/>
              <p:nvPr/>
            </p:nvGrpSpPr>
            <p:grpSpPr>
              <a:xfrm>
                <a:off x="1527016" y="1971664"/>
                <a:ext cx="744678" cy="357190"/>
                <a:chOff x="6327652" y="428604"/>
                <a:chExt cx="744678" cy="357190"/>
              </a:xfrm>
            </p:grpSpPr>
            <p:cxnSp>
              <p:nvCxnSpPr>
                <p:cNvPr id="230" name="رابط مستقيم 229">
                  <a:extLst>
                    <a:ext uri="{FF2B5EF4-FFF2-40B4-BE49-F238E27FC236}">
                      <a16:creationId xmlns:a16="http://schemas.microsoft.com/office/drawing/2014/main" id="{5F1ED0DE-787C-4A08-8368-2EAFECF39A1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رابط مستقيم 230">
                  <a:extLst>
                    <a:ext uri="{FF2B5EF4-FFF2-40B4-BE49-F238E27FC236}">
                      <a16:creationId xmlns:a16="http://schemas.microsoft.com/office/drawing/2014/main" id="{8A839CBE-FBD6-497A-963F-1E576664918B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رابط مستقيم 231">
                  <a:extLst>
                    <a:ext uri="{FF2B5EF4-FFF2-40B4-BE49-F238E27FC236}">
                      <a16:creationId xmlns:a16="http://schemas.microsoft.com/office/drawing/2014/main" id="{C64326C6-F43A-4B6D-8052-DFC750A94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327652" y="430192"/>
                  <a:ext cx="530364" cy="1439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رابط مستقيم 232">
                  <a:extLst>
                    <a:ext uri="{FF2B5EF4-FFF2-40B4-BE49-F238E27FC236}">
                      <a16:creationId xmlns:a16="http://schemas.microsoft.com/office/drawing/2014/main" id="{A5D34E89-7EEE-4C45-88F1-5CCBB590D17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9" name="مربع نص 228">
                <a:extLst>
                  <a:ext uri="{FF2B5EF4-FFF2-40B4-BE49-F238E27FC236}">
                    <a16:creationId xmlns:a16="http://schemas.microsoft.com/office/drawing/2014/main" id="{4484A3EE-FAE4-4096-B94A-C19EA7B6C6F8}"/>
                  </a:ext>
                </a:extLst>
              </p:cNvPr>
              <p:cNvSpPr txBox="1"/>
              <p:nvPr/>
            </p:nvSpPr>
            <p:spPr>
              <a:xfrm>
                <a:off x="1438352" y="2014526"/>
                <a:ext cx="74807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+mn-ea"/>
                    <a:cs typeface="Traditional Arabic" panose="02020603050405020304" pitchFamily="18" charset="-78"/>
                  </a:rPr>
                  <a:t>3×4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27" name="مربع نص 226">
              <a:extLst>
                <a:ext uri="{FF2B5EF4-FFF2-40B4-BE49-F238E27FC236}">
                  <a16:creationId xmlns:a16="http://schemas.microsoft.com/office/drawing/2014/main" id="{22FBB7CC-5FFF-4655-8770-3525DF053703}"/>
                </a:ext>
              </a:extLst>
            </p:cNvPr>
            <p:cNvSpPr txBox="1"/>
            <p:nvPr/>
          </p:nvSpPr>
          <p:spPr>
            <a:xfrm>
              <a:off x="2143108" y="3228972"/>
              <a:ext cx="500066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34" name="مربع نص 233">
            <a:extLst>
              <a:ext uri="{FF2B5EF4-FFF2-40B4-BE49-F238E27FC236}">
                <a16:creationId xmlns:a16="http://schemas.microsoft.com/office/drawing/2014/main" id="{505D6DED-CEC5-4326-AE83-602382A0821A}"/>
              </a:ext>
            </a:extLst>
          </p:cNvPr>
          <p:cNvSpPr txBox="1"/>
          <p:nvPr/>
        </p:nvSpPr>
        <p:spPr>
          <a:xfrm>
            <a:off x="5310182" y="459547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43" name="مجموعة 242">
            <a:extLst>
              <a:ext uri="{FF2B5EF4-FFF2-40B4-BE49-F238E27FC236}">
                <a16:creationId xmlns:a16="http://schemas.microsoft.com/office/drawing/2014/main" id="{CBBFA7E3-0C7E-4539-AE8E-1C9E61D8E11B}"/>
              </a:ext>
            </a:extLst>
          </p:cNvPr>
          <p:cNvGrpSpPr/>
          <p:nvPr/>
        </p:nvGrpSpPr>
        <p:grpSpPr>
          <a:xfrm>
            <a:off x="2356549" y="4480946"/>
            <a:ext cx="1398702" cy="508419"/>
            <a:chOff x="1512349" y="3186110"/>
            <a:chExt cx="1258096" cy="508419"/>
          </a:xfrm>
        </p:grpSpPr>
        <p:grpSp>
          <p:nvGrpSpPr>
            <p:cNvPr id="244" name="مجموعة 126">
              <a:extLst>
                <a:ext uri="{FF2B5EF4-FFF2-40B4-BE49-F238E27FC236}">
                  <a16:creationId xmlns:a16="http://schemas.microsoft.com/office/drawing/2014/main" id="{58B88F5F-EF65-4234-9510-411C4A07B411}"/>
                </a:ext>
              </a:extLst>
            </p:cNvPr>
            <p:cNvGrpSpPr/>
            <p:nvPr/>
          </p:nvGrpSpPr>
          <p:grpSpPr>
            <a:xfrm>
              <a:off x="1512349" y="3186110"/>
              <a:ext cx="703579" cy="489977"/>
              <a:chOff x="1568115" y="1971664"/>
              <a:chExt cx="703579" cy="489977"/>
            </a:xfrm>
          </p:grpSpPr>
          <p:grpSp>
            <p:nvGrpSpPr>
              <p:cNvPr id="246" name="مجموعة 77">
                <a:extLst>
                  <a:ext uri="{FF2B5EF4-FFF2-40B4-BE49-F238E27FC236}">
                    <a16:creationId xmlns:a16="http://schemas.microsoft.com/office/drawing/2014/main" id="{92C65052-1CFB-4EED-A44D-938896F35AC4}"/>
                  </a:ext>
                </a:extLst>
              </p:cNvPr>
              <p:cNvGrpSpPr/>
              <p:nvPr/>
            </p:nvGrpSpPr>
            <p:grpSpPr>
              <a:xfrm>
                <a:off x="1685959" y="1971664"/>
                <a:ext cx="585735" cy="357190"/>
                <a:chOff x="6486595" y="428604"/>
                <a:chExt cx="585735" cy="357190"/>
              </a:xfrm>
            </p:grpSpPr>
            <p:cxnSp>
              <p:nvCxnSpPr>
                <p:cNvPr id="248" name="رابط مستقيم 247">
                  <a:extLst>
                    <a:ext uri="{FF2B5EF4-FFF2-40B4-BE49-F238E27FC236}">
                      <a16:creationId xmlns:a16="http://schemas.microsoft.com/office/drawing/2014/main" id="{8A09A765-C59C-4061-8640-075637A3C87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رابط مستقيم 248">
                  <a:extLst>
                    <a:ext uri="{FF2B5EF4-FFF2-40B4-BE49-F238E27FC236}">
                      <a16:creationId xmlns:a16="http://schemas.microsoft.com/office/drawing/2014/main" id="{53F8C0AB-EB00-4BAD-A13D-2A6058C90516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رابط مستقيم 249">
                  <a:extLst>
                    <a:ext uri="{FF2B5EF4-FFF2-40B4-BE49-F238E27FC236}">
                      <a16:creationId xmlns:a16="http://schemas.microsoft.com/office/drawing/2014/main" id="{1E4634BD-4F58-4D74-B1E2-68BD2EF577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86595" y="430192"/>
                  <a:ext cx="37142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رابط مستقيم 250">
                  <a:extLst>
                    <a:ext uri="{FF2B5EF4-FFF2-40B4-BE49-F238E27FC236}">
                      <a16:creationId xmlns:a16="http://schemas.microsoft.com/office/drawing/2014/main" id="{47758C69-F122-4DD8-B525-EE20937FA27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7" name="مربع نص 246">
                <a:extLst>
                  <a:ext uri="{FF2B5EF4-FFF2-40B4-BE49-F238E27FC236}">
                    <a16:creationId xmlns:a16="http://schemas.microsoft.com/office/drawing/2014/main" id="{BA69ED42-31BD-427C-A0CC-C9977178C419}"/>
                  </a:ext>
                </a:extLst>
              </p:cNvPr>
              <p:cNvSpPr txBox="1"/>
              <p:nvPr/>
            </p:nvSpPr>
            <p:spPr>
              <a:xfrm>
                <a:off x="1568115" y="2030754"/>
                <a:ext cx="6223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+mn-ea"/>
                    <a:cs typeface="Traditional Arabic" panose="02020603050405020304" pitchFamily="18" charset="-78"/>
                  </a:rPr>
                  <a:t>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45" name="مربع نص 244">
              <a:extLst>
                <a:ext uri="{FF2B5EF4-FFF2-40B4-BE49-F238E27FC236}">
                  <a16:creationId xmlns:a16="http://schemas.microsoft.com/office/drawing/2014/main" id="{955A030C-997B-4950-9E61-DE6673C1C73C}"/>
                </a:ext>
              </a:extLst>
            </p:cNvPr>
            <p:cNvSpPr txBox="1"/>
            <p:nvPr/>
          </p:nvSpPr>
          <p:spPr>
            <a:xfrm>
              <a:off x="2102674" y="3263642"/>
              <a:ext cx="66777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3×2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2" name="مربع نص 251">
            <a:extLst>
              <a:ext uri="{FF2B5EF4-FFF2-40B4-BE49-F238E27FC236}">
                <a16:creationId xmlns:a16="http://schemas.microsoft.com/office/drawing/2014/main" id="{9E8136CD-7E88-4546-B3BA-03981DFF7313}"/>
              </a:ext>
            </a:extLst>
          </p:cNvPr>
          <p:cNvSpPr txBox="1"/>
          <p:nvPr/>
        </p:nvSpPr>
        <p:spPr>
          <a:xfrm>
            <a:off x="3654662" y="4540036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253" name="مجموعة 252">
            <a:extLst>
              <a:ext uri="{FF2B5EF4-FFF2-40B4-BE49-F238E27FC236}">
                <a16:creationId xmlns:a16="http://schemas.microsoft.com/office/drawing/2014/main" id="{76ACA4A7-7914-4F22-9038-051CE20780BD}"/>
              </a:ext>
            </a:extLst>
          </p:cNvPr>
          <p:cNvGrpSpPr/>
          <p:nvPr/>
        </p:nvGrpSpPr>
        <p:grpSpPr>
          <a:xfrm>
            <a:off x="3862767" y="4564888"/>
            <a:ext cx="1460328" cy="508419"/>
            <a:chOff x="1456918" y="3186110"/>
            <a:chExt cx="1313527" cy="508419"/>
          </a:xfrm>
        </p:grpSpPr>
        <p:grpSp>
          <p:nvGrpSpPr>
            <p:cNvPr id="254" name="مجموعة 126">
              <a:extLst>
                <a:ext uri="{FF2B5EF4-FFF2-40B4-BE49-F238E27FC236}">
                  <a16:creationId xmlns:a16="http://schemas.microsoft.com/office/drawing/2014/main" id="{0DCDE65B-819B-4060-8E8B-4B19B1995DF1}"/>
                </a:ext>
              </a:extLst>
            </p:cNvPr>
            <p:cNvGrpSpPr/>
            <p:nvPr/>
          </p:nvGrpSpPr>
          <p:grpSpPr>
            <a:xfrm>
              <a:off x="1456918" y="3186110"/>
              <a:ext cx="759010" cy="482148"/>
              <a:chOff x="1512684" y="1971664"/>
              <a:chExt cx="759010" cy="482148"/>
            </a:xfrm>
          </p:grpSpPr>
          <p:grpSp>
            <p:nvGrpSpPr>
              <p:cNvPr id="256" name="مجموعة 77">
                <a:extLst>
                  <a:ext uri="{FF2B5EF4-FFF2-40B4-BE49-F238E27FC236}">
                    <a16:creationId xmlns:a16="http://schemas.microsoft.com/office/drawing/2014/main" id="{72731683-19B9-49FC-A69D-3972A09ADD27}"/>
                  </a:ext>
                </a:extLst>
              </p:cNvPr>
              <p:cNvGrpSpPr/>
              <p:nvPr/>
            </p:nvGrpSpPr>
            <p:grpSpPr>
              <a:xfrm>
                <a:off x="1646782" y="1971664"/>
                <a:ext cx="624912" cy="357190"/>
                <a:chOff x="6447418" y="428604"/>
                <a:chExt cx="624912" cy="357190"/>
              </a:xfrm>
            </p:grpSpPr>
            <p:cxnSp>
              <p:nvCxnSpPr>
                <p:cNvPr id="259" name="رابط مستقيم 258">
                  <a:extLst>
                    <a:ext uri="{FF2B5EF4-FFF2-40B4-BE49-F238E27FC236}">
                      <a16:creationId xmlns:a16="http://schemas.microsoft.com/office/drawing/2014/main" id="{29BAC751-C77C-4039-BEA6-FA35F0492D5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رابط مستقيم 259">
                  <a:extLst>
                    <a:ext uri="{FF2B5EF4-FFF2-40B4-BE49-F238E27FC236}">
                      <a16:creationId xmlns:a16="http://schemas.microsoft.com/office/drawing/2014/main" id="{BB69341F-F991-4CA3-A2F4-24A1AE8885A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رابط مستقيم 260">
                  <a:extLst>
                    <a:ext uri="{FF2B5EF4-FFF2-40B4-BE49-F238E27FC236}">
                      <a16:creationId xmlns:a16="http://schemas.microsoft.com/office/drawing/2014/main" id="{64E08CB3-5289-4EF0-AEB3-C4F1541F21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7418" y="430192"/>
                  <a:ext cx="4106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رابط مستقيم 261">
                  <a:extLst>
                    <a:ext uri="{FF2B5EF4-FFF2-40B4-BE49-F238E27FC236}">
                      <a16:creationId xmlns:a16="http://schemas.microsoft.com/office/drawing/2014/main" id="{B40B862F-2CF0-4108-B086-FA46920A1AF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7" name="مربع نص 256">
                <a:extLst>
                  <a:ext uri="{FF2B5EF4-FFF2-40B4-BE49-F238E27FC236}">
                    <a16:creationId xmlns:a16="http://schemas.microsoft.com/office/drawing/2014/main" id="{DA9723D2-D3DD-4037-849C-26672CC49C18}"/>
                  </a:ext>
                </a:extLst>
              </p:cNvPr>
              <p:cNvSpPr txBox="1"/>
              <p:nvPr/>
            </p:nvSpPr>
            <p:spPr>
              <a:xfrm>
                <a:off x="1512684" y="2022925"/>
                <a:ext cx="6223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+mn-ea"/>
                    <a:cs typeface="Traditional Arabic" panose="02020603050405020304" pitchFamily="18" charset="-78"/>
                  </a:rPr>
                  <a:t>15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55" name="مربع نص 254">
              <a:extLst>
                <a:ext uri="{FF2B5EF4-FFF2-40B4-BE49-F238E27FC236}">
                  <a16:creationId xmlns:a16="http://schemas.microsoft.com/office/drawing/2014/main" id="{11AF1CB7-477F-4842-BF0B-2B8F8AB4C469}"/>
                </a:ext>
              </a:extLst>
            </p:cNvPr>
            <p:cNvSpPr txBox="1"/>
            <p:nvPr/>
          </p:nvSpPr>
          <p:spPr>
            <a:xfrm>
              <a:off x="2102674" y="3263642"/>
              <a:ext cx="667771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2×2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3" name="مربع نص 262">
            <a:extLst>
              <a:ext uri="{FF2B5EF4-FFF2-40B4-BE49-F238E27FC236}">
                <a16:creationId xmlns:a16="http://schemas.microsoft.com/office/drawing/2014/main" id="{227358DB-12A1-44FF-BDED-9BC829565C61}"/>
              </a:ext>
            </a:extLst>
          </p:cNvPr>
          <p:cNvSpPr txBox="1"/>
          <p:nvPr/>
        </p:nvSpPr>
        <p:spPr>
          <a:xfrm>
            <a:off x="5323095" y="521656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64" name="مجموعة 263">
            <a:extLst>
              <a:ext uri="{FF2B5EF4-FFF2-40B4-BE49-F238E27FC236}">
                <a16:creationId xmlns:a16="http://schemas.microsoft.com/office/drawing/2014/main" id="{945BB2E6-C32D-4EC2-8295-85F7D8FB9662}"/>
              </a:ext>
            </a:extLst>
          </p:cNvPr>
          <p:cNvGrpSpPr/>
          <p:nvPr/>
        </p:nvGrpSpPr>
        <p:grpSpPr>
          <a:xfrm>
            <a:off x="3959161" y="5143715"/>
            <a:ext cx="1284512" cy="508419"/>
            <a:chOff x="1456918" y="3186110"/>
            <a:chExt cx="1155385" cy="508419"/>
          </a:xfrm>
        </p:grpSpPr>
        <p:grpSp>
          <p:nvGrpSpPr>
            <p:cNvPr id="265" name="مجموعة 126">
              <a:extLst>
                <a:ext uri="{FF2B5EF4-FFF2-40B4-BE49-F238E27FC236}">
                  <a16:creationId xmlns:a16="http://schemas.microsoft.com/office/drawing/2014/main" id="{92D542F4-7D9B-478A-AA10-3BB89095B9E4}"/>
                </a:ext>
              </a:extLst>
            </p:cNvPr>
            <p:cNvGrpSpPr/>
            <p:nvPr/>
          </p:nvGrpSpPr>
          <p:grpSpPr>
            <a:xfrm>
              <a:off x="1456918" y="3186110"/>
              <a:ext cx="759010" cy="482148"/>
              <a:chOff x="1512684" y="1971664"/>
              <a:chExt cx="759010" cy="482148"/>
            </a:xfrm>
          </p:grpSpPr>
          <p:grpSp>
            <p:nvGrpSpPr>
              <p:cNvPr id="267" name="مجموعة 77">
                <a:extLst>
                  <a:ext uri="{FF2B5EF4-FFF2-40B4-BE49-F238E27FC236}">
                    <a16:creationId xmlns:a16="http://schemas.microsoft.com/office/drawing/2014/main" id="{FF90097A-57EE-406B-8BB2-801A7EA752E1}"/>
                  </a:ext>
                </a:extLst>
              </p:cNvPr>
              <p:cNvGrpSpPr/>
              <p:nvPr/>
            </p:nvGrpSpPr>
            <p:grpSpPr>
              <a:xfrm>
                <a:off x="1646782" y="1971664"/>
                <a:ext cx="624912" cy="357190"/>
                <a:chOff x="6447418" y="428604"/>
                <a:chExt cx="624912" cy="357190"/>
              </a:xfrm>
            </p:grpSpPr>
            <p:cxnSp>
              <p:nvCxnSpPr>
                <p:cNvPr id="269" name="رابط مستقيم 268">
                  <a:extLst>
                    <a:ext uri="{FF2B5EF4-FFF2-40B4-BE49-F238E27FC236}">
                      <a16:creationId xmlns:a16="http://schemas.microsoft.com/office/drawing/2014/main" id="{8063FA90-A0D3-4292-808A-CC8A75C2E81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رابط مستقيم 269">
                  <a:extLst>
                    <a:ext uri="{FF2B5EF4-FFF2-40B4-BE49-F238E27FC236}">
                      <a16:creationId xmlns:a16="http://schemas.microsoft.com/office/drawing/2014/main" id="{EB0B79AE-66B5-4D10-AC02-770E8AFB45E5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رابط مستقيم 270">
                  <a:extLst>
                    <a:ext uri="{FF2B5EF4-FFF2-40B4-BE49-F238E27FC236}">
                      <a16:creationId xmlns:a16="http://schemas.microsoft.com/office/drawing/2014/main" id="{007AE2A9-C201-438D-B10F-130D3E61E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7418" y="430192"/>
                  <a:ext cx="4106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رابط مستقيم 271">
                  <a:extLst>
                    <a:ext uri="{FF2B5EF4-FFF2-40B4-BE49-F238E27FC236}">
                      <a16:creationId xmlns:a16="http://schemas.microsoft.com/office/drawing/2014/main" id="{71ABADE9-3E59-477E-858F-2EB91E819FA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8" name="مربع نص 267">
                <a:extLst>
                  <a:ext uri="{FF2B5EF4-FFF2-40B4-BE49-F238E27FC236}">
                    <a16:creationId xmlns:a16="http://schemas.microsoft.com/office/drawing/2014/main" id="{91C2D462-E72F-4743-AFD1-50AF2BAAEC8D}"/>
                  </a:ext>
                </a:extLst>
              </p:cNvPr>
              <p:cNvSpPr txBox="1"/>
              <p:nvPr/>
            </p:nvSpPr>
            <p:spPr>
              <a:xfrm>
                <a:off x="1512684" y="2022925"/>
                <a:ext cx="6223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+mn-ea"/>
                    <a:cs typeface="Traditional Arabic" panose="02020603050405020304" pitchFamily="18" charset="-78"/>
                  </a:rPr>
                  <a:t>15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66" name="مربع نص 265">
              <a:extLst>
                <a:ext uri="{FF2B5EF4-FFF2-40B4-BE49-F238E27FC236}">
                  <a16:creationId xmlns:a16="http://schemas.microsoft.com/office/drawing/2014/main" id="{35248909-DB8F-4412-8C32-F57F838C9A34}"/>
                </a:ext>
              </a:extLst>
            </p:cNvPr>
            <p:cNvSpPr txBox="1"/>
            <p:nvPr/>
          </p:nvSpPr>
          <p:spPr>
            <a:xfrm>
              <a:off x="2102674" y="3263642"/>
              <a:ext cx="5096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3" name="مربع نص 272">
            <a:extLst>
              <a:ext uri="{FF2B5EF4-FFF2-40B4-BE49-F238E27FC236}">
                <a16:creationId xmlns:a16="http://schemas.microsoft.com/office/drawing/2014/main" id="{ABC921A5-2DA0-40EA-83D9-A5BAABD10B2D}"/>
              </a:ext>
            </a:extLst>
          </p:cNvPr>
          <p:cNvSpPr txBox="1"/>
          <p:nvPr/>
        </p:nvSpPr>
        <p:spPr>
          <a:xfrm>
            <a:off x="3654662" y="5075151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274" name="مجموعة 273">
            <a:extLst>
              <a:ext uri="{FF2B5EF4-FFF2-40B4-BE49-F238E27FC236}">
                <a16:creationId xmlns:a16="http://schemas.microsoft.com/office/drawing/2014/main" id="{D2069095-B590-48C4-AA24-100AA7523F1A}"/>
              </a:ext>
            </a:extLst>
          </p:cNvPr>
          <p:cNvGrpSpPr/>
          <p:nvPr/>
        </p:nvGrpSpPr>
        <p:grpSpPr>
          <a:xfrm>
            <a:off x="2529827" y="5108394"/>
            <a:ext cx="1284512" cy="508419"/>
            <a:chOff x="1456918" y="3186110"/>
            <a:chExt cx="1155385" cy="508419"/>
          </a:xfrm>
        </p:grpSpPr>
        <p:grpSp>
          <p:nvGrpSpPr>
            <p:cNvPr id="275" name="مجموعة 126">
              <a:extLst>
                <a:ext uri="{FF2B5EF4-FFF2-40B4-BE49-F238E27FC236}">
                  <a16:creationId xmlns:a16="http://schemas.microsoft.com/office/drawing/2014/main" id="{81B43BFA-9E76-44EC-8428-7E097425F38A}"/>
                </a:ext>
              </a:extLst>
            </p:cNvPr>
            <p:cNvGrpSpPr/>
            <p:nvPr/>
          </p:nvGrpSpPr>
          <p:grpSpPr>
            <a:xfrm>
              <a:off x="1456918" y="3186110"/>
              <a:ext cx="759010" cy="482148"/>
              <a:chOff x="1512684" y="1971664"/>
              <a:chExt cx="759010" cy="482148"/>
            </a:xfrm>
          </p:grpSpPr>
          <p:grpSp>
            <p:nvGrpSpPr>
              <p:cNvPr id="277" name="مجموعة 77">
                <a:extLst>
                  <a:ext uri="{FF2B5EF4-FFF2-40B4-BE49-F238E27FC236}">
                    <a16:creationId xmlns:a16="http://schemas.microsoft.com/office/drawing/2014/main" id="{02B6ABC1-4FE7-48F1-A8E3-E33EA750ACE5}"/>
                  </a:ext>
                </a:extLst>
              </p:cNvPr>
              <p:cNvGrpSpPr/>
              <p:nvPr/>
            </p:nvGrpSpPr>
            <p:grpSpPr>
              <a:xfrm>
                <a:off x="1646782" y="1971664"/>
                <a:ext cx="624912" cy="357190"/>
                <a:chOff x="6447418" y="428604"/>
                <a:chExt cx="624912" cy="357190"/>
              </a:xfrm>
            </p:grpSpPr>
            <p:cxnSp>
              <p:nvCxnSpPr>
                <p:cNvPr id="279" name="رابط مستقيم 278">
                  <a:extLst>
                    <a:ext uri="{FF2B5EF4-FFF2-40B4-BE49-F238E27FC236}">
                      <a16:creationId xmlns:a16="http://schemas.microsoft.com/office/drawing/2014/main" id="{4BC162A2-2356-4718-8D88-C67BD0D955B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رابط مستقيم 279">
                  <a:extLst>
                    <a:ext uri="{FF2B5EF4-FFF2-40B4-BE49-F238E27FC236}">
                      <a16:creationId xmlns:a16="http://schemas.microsoft.com/office/drawing/2014/main" id="{7C29D7E4-F242-4E15-B876-082A2BC8037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رابط مستقيم 280">
                  <a:extLst>
                    <a:ext uri="{FF2B5EF4-FFF2-40B4-BE49-F238E27FC236}">
                      <a16:creationId xmlns:a16="http://schemas.microsoft.com/office/drawing/2014/main" id="{6259EB1B-C764-499E-8AED-544C9DCE7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7418" y="430192"/>
                  <a:ext cx="41060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رابط مستقيم 281">
                  <a:extLst>
                    <a:ext uri="{FF2B5EF4-FFF2-40B4-BE49-F238E27FC236}">
                      <a16:creationId xmlns:a16="http://schemas.microsoft.com/office/drawing/2014/main" id="{12F1AF53-1050-4B55-B8A3-808F997AE1F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8" name="مربع نص 277">
                <a:extLst>
                  <a:ext uri="{FF2B5EF4-FFF2-40B4-BE49-F238E27FC236}">
                    <a16:creationId xmlns:a16="http://schemas.microsoft.com/office/drawing/2014/main" id="{5B848337-A41C-4538-9E86-AF2EDDC09C4F}"/>
                  </a:ext>
                </a:extLst>
              </p:cNvPr>
              <p:cNvSpPr txBox="1"/>
              <p:nvPr/>
            </p:nvSpPr>
            <p:spPr>
              <a:xfrm>
                <a:off x="1512684" y="2022925"/>
                <a:ext cx="622359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aditional Arabic" panose="02020603050405020304" pitchFamily="18" charset="-78"/>
                    <a:ea typeface="+mn-ea"/>
                    <a:cs typeface="Traditional Arabic" panose="02020603050405020304" pitchFamily="18" charset="-78"/>
                  </a:rPr>
                  <a:t>3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endParaRPr>
              </a:p>
            </p:txBody>
          </p:sp>
        </p:grpSp>
        <p:sp>
          <p:nvSpPr>
            <p:cNvPr id="276" name="مربع نص 275">
              <a:extLst>
                <a:ext uri="{FF2B5EF4-FFF2-40B4-BE49-F238E27FC236}">
                  <a16:creationId xmlns:a16="http://schemas.microsoft.com/office/drawing/2014/main" id="{FB69A924-266C-474D-9249-F1168998C29F}"/>
                </a:ext>
              </a:extLst>
            </p:cNvPr>
            <p:cNvSpPr txBox="1"/>
            <p:nvPr/>
          </p:nvSpPr>
          <p:spPr>
            <a:xfrm>
              <a:off x="2102674" y="3263642"/>
              <a:ext cx="5096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6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16" name="مربع نص 215">
            <a:extLst>
              <a:ext uri="{FF2B5EF4-FFF2-40B4-BE49-F238E27FC236}">
                <a16:creationId xmlns:a16="http://schemas.microsoft.com/office/drawing/2014/main" id="{FD2159FD-B9FD-4CE5-B02A-323BBEE4F306}"/>
              </a:ext>
            </a:extLst>
          </p:cNvPr>
          <p:cNvSpPr txBox="1"/>
          <p:nvPr/>
        </p:nvSpPr>
        <p:spPr>
          <a:xfrm>
            <a:off x="9469252" y="4668804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235" name="مجموعة 234">
            <a:extLst>
              <a:ext uri="{FF2B5EF4-FFF2-40B4-BE49-F238E27FC236}">
                <a16:creationId xmlns:a16="http://schemas.microsoft.com/office/drawing/2014/main" id="{C5394800-4ECD-4E73-BE0F-1927EF9FC67C}"/>
              </a:ext>
            </a:extLst>
          </p:cNvPr>
          <p:cNvGrpSpPr/>
          <p:nvPr/>
        </p:nvGrpSpPr>
        <p:grpSpPr>
          <a:xfrm>
            <a:off x="8052579" y="4712178"/>
            <a:ext cx="1282678" cy="473748"/>
            <a:chOff x="5786446" y="3186110"/>
            <a:chExt cx="1032959" cy="473748"/>
          </a:xfrm>
        </p:grpSpPr>
        <p:grpSp>
          <p:nvGrpSpPr>
            <p:cNvPr id="236" name="مجموعة 126">
              <a:extLst>
                <a:ext uri="{FF2B5EF4-FFF2-40B4-BE49-F238E27FC236}">
                  <a16:creationId xmlns:a16="http://schemas.microsoft.com/office/drawing/2014/main" id="{164AAA94-863F-4245-8E7A-622579357C5E}"/>
                </a:ext>
              </a:extLst>
            </p:cNvPr>
            <p:cNvGrpSpPr/>
            <p:nvPr/>
          </p:nvGrpSpPr>
          <p:grpSpPr>
            <a:xfrm>
              <a:off x="5786446" y="3186110"/>
              <a:ext cx="644324" cy="471494"/>
              <a:chOff x="1627370" y="1971664"/>
              <a:chExt cx="644324" cy="471494"/>
            </a:xfrm>
          </p:grpSpPr>
          <p:grpSp>
            <p:nvGrpSpPr>
              <p:cNvPr id="238" name="مجموعة 77">
                <a:extLst>
                  <a:ext uri="{FF2B5EF4-FFF2-40B4-BE49-F238E27FC236}">
                    <a16:creationId xmlns:a16="http://schemas.microsoft.com/office/drawing/2014/main" id="{62EDAFD7-796F-49A5-87B2-6001219C9AAB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40" name="رابط مستقيم 239">
                  <a:extLst>
                    <a:ext uri="{FF2B5EF4-FFF2-40B4-BE49-F238E27FC236}">
                      <a16:creationId xmlns:a16="http://schemas.microsoft.com/office/drawing/2014/main" id="{59A5B84A-94A3-4B11-9E37-DF503CC4DC4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رابط مستقيم 240">
                  <a:extLst>
                    <a:ext uri="{FF2B5EF4-FFF2-40B4-BE49-F238E27FC236}">
                      <a16:creationId xmlns:a16="http://schemas.microsoft.com/office/drawing/2014/main" id="{D8941E8C-03C9-4D7C-9EDF-7E760CC1E158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رابط مستقيم 241">
                  <a:extLst>
                    <a:ext uri="{FF2B5EF4-FFF2-40B4-BE49-F238E27FC236}">
                      <a16:creationId xmlns:a16="http://schemas.microsoft.com/office/drawing/2014/main" id="{903D8837-51AA-4BD4-9BDA-EB3E0436940C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رابط مستقيم 282">
                  <a:extLst>
                    <a:ext uri="{FF2B5EF4-FFF2-40B4-BE49-F238E27FC236}">
                      <a16:creationId xmlns:a16="http://schemas.microsoft.com/office/drawing/2014/main" id="{997D75E6-1079-42C2-956A-8D3B53E35294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9" name="مربع نص 238">
                <a:extLst>
                  <a:ext uri="{FF2B5EF4-FFF2-40B4-BE49-F238E27FC236}">
                    <a16:creationId xmlns:a16="http://schemas.microsoft.com/office/drawing/2014/main" id="{E81787C3-EAF6-4659-A38D-341935003C90}"/>
                  </a:ext>
                </a:extLst>
              </p:cNvPr>
              <p:cNvSpPr txBox="1"/>
              <p:nvPr/>
            </p:nvSpPr>
            <p:spPr>
              <a:xfrm>
                <a:off x="1627370" y="2014526"/>
                <a:ext cx="615748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35</a:t>
                </a:r>
                <a:endParaRPr kumimoji="0" lang="ar-SA" sz="2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7" name="مربع نص 236">
              <a:extLst>
                <a:ext uri="{FF2B5EF4-FFF2-40B4-BE49-F238E27FC236}">
                  <a16:creationId xmlns:a16="http://schemas.microsoft.com/office/drawing/2014/main" id="{963775BF-241E-413D-92B2-8ED7C1631D76}"/>
                </a:ext>
              </a:extLst>
            </p:cNvPr>
            <p:cNvSpPr txBox="1"/>
            <p:nvPr/>
          </p:nvSpPr>
          <p:spPr>
            <a:xfrm>
              <a:off x="6374382" y="3228971"/>
              <a:ext cx="44502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4</a:t>
              </a:r>
              <a:endParaRPr kumimoji="0" lang="ar-SA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0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800" decel="100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800" decel="100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800" decel="100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800" decel="100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800" decel="100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185" grpId="0"/>
      <p:bldP spid="290" grpId="0"/>
      <p:bldP spid="306" grpId="0"/>
      <p:bldP spid="130" grpId="0"/>
      <p:bldP spid="148" grpId="0"/>
      <p:bldP spid="206" grpId="0"/>
      <p:bldP spid="208" grpId="0"/>
      <p:bldP spid="224" grpId="0"/>
      <p:bldP spid="234" grpId="0"/>
      <p:bldP spid="252" grpId="0"/>
      <p:bldP spid="263" grpId="0"/>
      <p:bldP spid="273" grpId="0"/>
      <p:bldP spid="2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مربع نص 257"/>
          <p:cNvSpPr txBox="1"/>
          <p:nvPr/>
        </p:nvSpPr>
        <p:spPr>
          <a:xfrm>
            <a:off x="9912424" y="2852937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2" name="مجموعة 124"/>
          <p:cNvGrpSpPr/>
          <p:nvPr/>
        </p:nvGrpSpPr>
        <p:grpSpPr>
          <a:xfrm>
            <a:off x="2022652" y="1571612"/>
            <a:ext cx="1115814" cy="2543196"/>
            <a:chOff x="1170170" y="2143112"/>
            <a:chExt cx="1115814" cy="2543196"/>
          </a:xfrm>
        </p:grpSpPr>
        <p:grpSp>
          <p:nvGrpSpPr>
            <p:cNvPr id="13" name="مجموعة 111"/>
            <p:cNvGrpSpPr/>
            <p:nvPr/>
          </p:nvGrpSpPr>
          <p:grpSpPr>
            <a:xfrm>
              <a:off x="1285853" y="2215348"/>
              <a:ext cx="864000" cy="1224000"/>
              <a:chOff x="1285853" y="2215348"/>
              <a:chExt cx="864000" cy="1224000"/>
            </a:xfrm>
          </p:grpSpPr>
          <p:cxnSp>
            <p:nvCxnSpPr>
              <p:cNvPr id="280" name="رابط مستقيم 279"/>
              <p:cNvCxnSpPr/>
              <p:nvPr/>
            </p:nvCxnSpPr>
            <p:spPr>
              <a:xfrm rot="10800000">
                <a:off x="1285853" y="2571744"/>
                <a:ext cx="86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رابط مستقيم 280"/>
              <p:cNvCxnSpPr/>
              <p:nvPr/>
            </p:nvCxnSpPr>
            <p:spPr>
              <a:xfrm rot="5400000">
                <a:off x="1031042" y="2826554"/>
                <a:ext cx="1224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2" name="مربع نص 271"/>
            <p:cNvSpPr txBox="1"/>
            <p:nvPr/>
          </p:nvSpPr>
          <p:spPr>
            <a:xfrm>
              <a:off x="1170170" y="214311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73" name="مربع نص 272"/>
            <p:cNvSpPr txBox="1"/>
            <p:nvPr/>
          </p:nvSpPr>
          <p:spPr>
            <a:xfrm>
              <a:off x="1643042" y="2143112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74" name="مربع نص 273"/>
            <p:cNvSpPr txBox="1"/>
            <p:nvPr/>
          </p:nvSpPr>
          <p:spPr>
            <a:xfrm>
              <a:off x="1170170" y="2586028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5" name="مربع نص 274"/>
            <p:cNvSpPr txBox="1"/>
            <p:nvPr/>
          </p:nvSpPr>
          <p:spPr>
            <a:xfrm>
              <a:off x="1643042" y="2586024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7" name="مربع نص 276"/>
            <p:cNvSpPr txBox="1"/>
            <p:nvPr/>
          </p:nvSpPr>
          <p:spPr>
            <a:xfrm>
              <a:off x="1643042" y="2986080"/>
              <a:ext cx="64294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9" name="مربع نص 278"/>
            <p:cNvSpPr txBox="1"/>
            <p:nvPr/>
          </p:nvSpPr>
          <p:spPr>
            <a:xfrm>
              <a:off x="1170170" y="4257676"/>
              <a:ext cx="472872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endPara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301" name="مربع نص 300"/>
          <p:cNvSpPr txBox="1"/>
          <p:nvPr/>
        </p:nvSpPr>
        <p:spPr>
          <a:xfrm>
            <a:off x="7608168" y="2780929"/>
            <a:ext cx="2346624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   ×            )</a:t>
            </a:r>
          </a:p>
        </p:txBody>
      </p:sp>
      <p:sp>
        <p:nvSpPr>
          <p:cNvPr id="302" name="مربع نص 301"/>
          <p:cNvSpPr txBox="1"/>
          <p:nvPr/>
        </p:nvSpPr>
        <p:spPr>
          <a:xfrm>
            <a:off x="6744072" y="350100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 </a:t>
            </a:r>
          </a:p>
        </p:txBody>
      </p:sp>
      <p:sp>
        <p:nvSpPr>
          <p:cNvPr id="322" name="مربع نص 321"/>
          <p:cNvSpPr txBox="1"/>
          <p:nvPr/>
        </p:nvSpPr>
        <p:spPr>
          <a:xfrm>
            <a:off x="9912424" y="407707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23" name="مربع نص 322"/>
          <p:cNvSpPr txBox="1"/>
          <p:nvPr/>
        </p:nvSpPr>
        <p:spPr>
          <a:xfrm>
            <a:off x="8688288" y="4077073"/>
            <a:ext cx="12201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6 × 15 </a:t>
            </a:r>
          </a:p>
        </p:txBody>
      </p:sp>
      <p:sp>
        <p:nvSpPr>
          <p:cNvPr id="324" name="مربع نص 323"/>
          <p:cNvSpPr txBox="1"/>
          <p:nvPr/>
        </p:nvSpPr>
        <p:spPr>
          <a:xfrm>
            <a:off x="8616280" y="4077073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66" name="مجموعة 343"/>
          <p:cNvGrpSpPr/>
          <p:nvPr/>
        </p:nvGrpSpPr>
        <p:grpSpPr>
          <a:xfrm>
            <a:off x="8882082" y="1748240"/>
            <a:ext cx="936000" cy="252000"/>
            <a:chOff x="4572000" y="3143248"/>
            <a:chExt cx="1072364" cy="357984"/>
          </a:xfrm>
        </p:grpSpPr>
        <p:cxnSp>
          <p:nvCxnSpPr>
            <p:cNvPr id="340" name="رابط مستقيم 339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رابط مستقيم 341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رابط مستقيم 342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مجموعة 344"/>
          <p:cNvGrpSpPr/>
          <p:nvPr/>
        </p:nvGrpSpPr>
        <p:grpSpPr>
          <a:xfrm rot="10800000">
            <a:off x="7722776" y="2248306"/>
            <a:ext cx="2088000" cy="252000"/>
            <a:chOff x="4572000" y="3143248"/>
            <a:chExt cx="1072364" cy="357984"/>
          </a:xfrm>
        </p:grpSpPr>
        <p:cxnSp>
          <p:nvCxnSpPr>
            <p:cNvPr id="346" name="رابط مستقيم 345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رابط مستقيم 346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رابط مستقيم 347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مربع نص 118"/>
          <p:cNvSpPr txBox="1"/>
          <p:nvPr/>
        </p:nvSpPr>
        <p:spPr>
          <a:xfrm>
            <a:off x="6738942" y="1905404"/>
            <a:ext cx="2500330" cy="4286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                  )</a:t>
            </a:r>
          </a:p>
        </p:txBody>
      </p:sp>
      <p:grpSp>
        <p:nvGrpSpPr>
          <p:cNvPr id="120" name="مجموعة 125"/>
          <p:cNvGrpSpPr/>
          <p:nvPr/>
        </p:nvGrpSpPr>
        <p:grpSpPr>
          <a:xfrm>
            <a:off x="7032104" y="1916832"/>
            <a:ext cx="1015796" cy="471494"/>
            <a:chOff x="2097490" y="1285860"/>
            <a:chExt cx="1015796" cy="471494"/>
          </a:xfrm>
        </p:grpSpPr>
        <p:grpSp>
          <p:nvGrpSpPr>
            <p:cNvPr id="130" name="مجموعة 126"/>
            <p:cNvGrpSpPr/>
            <p:nvPr/>
          </p:nvGrpSpPr>
          <p:grpSpPr>
            <a:xfrm>
              <a:off x="2097490" y="1285860"/>
              <a:ext cx="617122" cy="471494"/>
              <a:chOff x="1654572" y="1971664"/>
              <a:chExt cx="617122" cy="471494"/>
            </a:xfrm>
          </p:grpSpPr>
          <p:grpSp>
            <p:nvGrpSpPr>
              <p:cNvPr id="132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34" name="رابط مستقيم 133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رابط مستقيم 134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رابط مستقيم 135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رابط مستقيم 136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مربع نص 132"/>
              <p:cNvSpPr txBox="1"/>
              <p:nvPr/>
            </p:nvSpPr>
            <p:spPr>
              <a:xfrm>
                <a:off x="1654572" y="2014526"/>
                <a:ext cx="518490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31" name="مربع نص 130"/>
            <p:cNvSpPr txBox="1"/>
            <p:nvPr/>
          </p:nvSpPr>
          <p:spPr>
            <a:xfrm>
              <a:off x="2613218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 3</a:t>
              </a:r>
            </a:p>
          </p:txBody>
        </p:sp>
      </p:grpSp>
      <p:grpSp>
        <p:nvGrpSpPr>
          <p:cNvPr id="121" name="مجموعة 125"/>
          <p:cNvGrpSpPr/>
          <p:nvPr/>
        </p:nvGrpSpPr>
        <p:grpSpPr>
          <a:xfrm>
            <a:off x="8112868" y="1891118"/>
            <a:ext cx="1026390" cy="471494"/>
            <a:chOff x="2115472" y="1285860"/>
            <a:chExt cx="1026390" cy="471494"/>
          </a:xfrm>
        </p:grpSpPr>
        <p:grpSp>
          <p:nvGrpSpPr>
            <p:cNvPr id="122" name="مجموعة 126"/>
            <p:cNvGrpSpPr/>
            <p:nvPr/>
          </p:nvGrpSpPr>
          <p:grpSpPr>
            <a:xfrm>
              <a:off x="2115472" y="1285860"/>
              <a:ext cx="599140" cy="454294"/>
              <a:chOff x="1672554" y="1971664"/>
              <a:chExt cx="599140" cy="454294"/>
            </a:xfrm>
          </p:grpSpPr>
          <p:grpSp>
            <p:nvGrpSpPr>
              <p:cNvPr id="124" name="مجموعة 77"/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126" name="رابط مستقيم 125"/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رابط مستقيم 126"/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رابط مستقيم 127"/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رابط مستقيم 128"/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5" name="مربع نص 124"/>
              <p:cNvSpPr txBox="1"/>
              <p:nvPr/>
            </p:nvSpPr>
            <p:spPr>
              <a:xfrm>
                <a:off x="1672554" y="1995071"/>
                <a:ext cx="535465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123" name="مربع نص 122"/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147" name="مربع نص 146"/>
          <p:cNvSpPr txBox="1"/>
          <p:nvPr/>
        </p:nvSpPr>
        <p:spPr>
          <a:xfrm>
            <a:off x="7853374" y="194826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4" name="مربع نص 183"/>
          <p:cNvSpPr txBox="1"/>
          <p:nvPr/>
        </p:nvSpPr>
        <p:spPr>
          <a:xfrm>
            <a:off x="4655840" y="2780929"/>
            <a:ext cx="27557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    ×          )</a:t>
            </a:r>
          </a:p>
        </p:txBody>
      </p:sp>
      <p:sp>
        <p:nvSpPr>
          <p:cNvPr id="185" name="مربع نص 184"/>
          <p:cNvSpPr txBox="1"/>
          <p:nvPr/>
        </p:nvSpPr>
        <p:spPr>
          <a:xfrm>
            <a:off x="7320136" y="278092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grpSp>
        <p:nvGrpSpPr>
          <p:cNvPr id="187" name="مجموعة 343"/>
          <p:cNvGrpSpPr/>
          <p:nvPr/>
        </p:nvGrpSpPr>
        <p:grpSpPr>
          <a:xfrm>
            <a:off x="8382016" y="1605364"/>
            <a:ext cx="936000" cy="252000"/>
            <a:chOff x="4572000" y="3143248"/>
            <a:chExt cx="1072364" cy="357984"/>
          </a:xfrm>
        </p:grpSpPr>
        <p:cxnSp>
          <p:nvCxnSpPr>
            <p:cNvPr id="188" name="رابط مستقيم 187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رابط مستقيم 188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رابط مستقيم 189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مجموعة 344"/>
          <p:cNvGrpSpPr/>
          <p:nvPr/>
        </p:nvGrpSpPr>
        <p:grpSpPr>
          <a:xfrm rot="10800000">
            <a:off x="7267582" y="2248306"/>
            <a:ext cx="2088000" cy="252000"/>
            <a:chOff x="4572000" y="3143248"/>
            <a:chExt cx="1072364" cy="357984"/>
          </a:xfrm>
        </p:grpSpPr>
        <p:cxnSp>
          <p:nvCxnSpPr>
            <p:cNvPr id="192" name="رابط مستقيم 191"/>
            <p:cNvCxnSpPr/>
            <p:nvPr/>
          </p:nvCxnSpPr>
          <p:spPr>
            <a:xfrm rot="10800000">
              <a:off x="4572000" y="3143248"/>
              <a:ext cx="1071570" cy="1588"/>
            </a:xfrm>
            <a:prstGeom prst="line">
              <a:avLst/>
            </a:prstGeom>
            <a:ln w="2857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رابط مستقيم 192"/>
            <p:cNvCxnSpPr/>
            <p:nvPr/>
          </p:nvCxnSpPr>
          <p:spPr>
            <a:xfrm rot="5400000">
              <a:off x="5464975" y="3321843"/>
              <a:ext cx="357190" cy="1588"/>
            </a:xfrm>
            <a:prstGeom prst="line">
              <a:avLst/>
            </a:prstGeom>
            <a:ln w="28575">
              <a:solidFill>
                <a:srgbClr val="FF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رابط مستقيم 193"/>
            <p:cNvCxnSpPr/>
            <p:nvPr/>
          </p:nvCxnSpPr>
          <p:spPr>
            <a:xfrm rot="5400000">
              <a:off x="4394199" y="3321049"/>
              <a:ext cx="357190" cy="1588"/>
            </a:xfrm>
            <a:prstGeom prst="line">
              <a:avLst/>
            </a:prstGeom>
            <a:ln w="28575">
              <a:solidFill>
                <a:srgbClr val="FF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مجموعة 126"/>
          <p:cNvGrpSpPr/>
          <p:nvPr/>
        </p:nvGrpSpPr>
        <p:grpSpPr>
          <a:xfrm>
            <a:off x="7896200" y="4581128"/>
            <a:ext cx="640092" cy="428632"/>
            <a:chOff x="1631602" y="1968759"/>
            <a:chExt cx="640092" cy="428632"/>
          </a:xfrm>
        </p:grpSpPr>
        <p:grpSp>
          <p:nvGrpSpPr>
            <p:cNvPr id="197" name="مجموعة 77"/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99" name="رابط مستقيم 198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رابط مستقيم 199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رابط مستقيم 200"/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رابط مستقيم 201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8" name="مربع نص 197"/>
            <p:cNvSpPr txBox="1"/>
            <p:nvPr/>
          </p:nvSpPr>
          <p:spPr>
            <a:xfrm>
              <a:off x="1631602" y="1968759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srgbClr val="0000CC"/>
                  </a:solidFill>
                  <a:latin typeface="Calibri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203" name="مربع نص 202"/>
          <p:cNvSpPr txBox="1"/>
          <p:nvPr/>
        </p:nvSpPr>
        <p:spPr>
          <a:xfrm>
            <a:off x="8184232" y="4077073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15</a:t>
            </a:r>
          </a:p>
        </p:txBody>
      </p:sp>
      <p:grpSp>
        <p:nvGrpSpPr>
          <p:cNvPr id="7" name="مجموعة 126"/>
          <p:cNvGrpSpPr/>
          <p:nvPr/>
        </p:nvGrpSpPr>
        <p:grpSpPr>
          <a:xfrm>
            <a:off x="7392144" y="4077072"/>
            <a:ext cx="714380" cy="471494"/>
            <a:chOff x="1557314" y="1971664"/>
            <a:chExt cx="714380" cy="471494"/>
          </a:xfrm>
        </p:grpSpPr>
        <p:grpSp>
          <p:nvGrpSpPr>
            <p:cNvPr id="8" name="مجموعة 77"/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78" name="رابط مستقيم 77"/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رابط مستقيم 78"/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رابط مستقيم 79"/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رابط مستقيم 80"/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مربع نص 76"/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186" name="مربع نص 185"/>
          <p:cNvSpPr txBox="1"/>
          <p:nvPr/>
        </p:nvSpPr>
        <p:spPr>
          <a:xfrm>
            <a:off x="8688288" y="3501009"/>
            <a:ext cx="12201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( 1 × 2 ) </a:t>
            </a:r>
          </a:p>
        </p:txBody>
      </p:sp>
      <p:pic>
        <p:nvPicPr>
          <p:cNvPr id="160" name="Picture 2">
            <a:extLst>
              <a:ext uri="{FF2B5EF4-FFF2-40B4-BE49-F238E27FC236}">
                <a16:creationId xmlns:a16="http://schemas.microsoft.com/office/drawing/2014/main" id="{7795C2B2-05A2-4C44-A486-12A489D5E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89" y="81814"/>
            <a:ext cx="1746455" cy="16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" name="صورة 163">
            <a:extLst>
              <a:ext uri="{FF2B5EF4-FFF2-40B4-BE49-F238E27FC236}">
                <a16:creationId xmlns:a16="http://schemas.microsoft.com/office/drawing/2014/main" id="{5E43FFFD-B8BC-4905-BC1B-8DFF5D5BF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71" y="120996"/>
            <a:ext cx="1741819" cy="24117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2FA6266-D100-DE3C-3510-A0FEE0CF77B0}"/>
              </a:ext>
            </a:extLst>
          </p:cNvPr>
          <p:cNvSpPr txBox="1"/>
          <p:nvPr/>
        </p:nvSpPr>
        <p:spPr>
          <a:xfrm>
            <a:off x="9912424" y="350100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grpSp>
        <p:nvGrpSpPr>
          <p:cNvPr id="19" name="مجموعة 125">
            <a:extLst>
              <a:ext uri="{FF2B5EF4-FFF2-40B4-BE49-F238E27FC236}">
                <a16:creationId xmlns:a16="http://schemas.microsoft.com/office/drawing/2014/main" id="{77C913E1-E427-ADF0-2B36-D985EC5C98ED}"/>
              </a:ext>
            </a:extLst>
          </p:cNvPr>
          <p:cNvGrpSpPr/>
          <p:nvPr/>
        </p:nvGrpSpPr>
        <p:grpSpPr>
          <a:xfrm>
            <a:off x="7723761" y="2780928"/>
            <a:ext cx="999981" cy="471494"/>
            <a:chOff x="2141881" y="1285860"/>
            <a:chExt cx="999981" cy="471494"/>
          </a:xfrm>
        </p:grpSpPr>
        <p:grpSp>
          <p:nvGrpSpPr>
            <p:cNvPr id="20" name="مجموعة 126">
              <a:extLst>
                <a:ext uri="{FF2B5EF4-FFF2-40B4-BE49-F238E27FC236}">
                  <a16:creationId xmlns:a16="http://schemas.microsoft.com/office/drawing/2014/main" id="{6F00655E-85AD-1EAF-928D-344A99CCF415}"/>
                </a:ext>
              </a:extLst>
            </p:cNvPr>
            <p:cNvGrpSpPr/>
            <p:nvPr/>
          </p:nvGrpSpPr>
          <p:grpSpPr>
            <a:xfrm>
              <a:off x="2141881" y="1285860"/>
              <a:ext cx="572731" cy="454293"/>
              <a:chOff x="1698963" y="1971664"/>
              <a:chExt cx="572731" cy="454293"/>
            </a:xfrm>
          </p:grpSpPr>
          <p:grpSp>
            <p:nvGrpSpPr>
              <p:cNvPr id="22" name="مجموعة 77">
                <a:extLst>
                  <a:ext uri="{FF2B5EF4-FFF2-40B4-BE49-F238E27FC236}">
                    <a16:creationId xmlns:a16="http://schemas.microsoft.com/office/drawing/2014/main" id="{798A6D1B-A405-1350-749E-C19BDD84BA14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24" name="رابط مستقيم 23">
                  <a:extLst>
                    <a:ext uri="{FF2B5EF4-FFF2-40B4-BE49-F238E27FC236}">
                      <a16:creationId xmlns:a16="http://schemas.microsoft.com/office/drawing/2014/main" id="{87B6707A-EE43-FC45-EDF8-D05C0AC05AE1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رابط مستقيم 24">
                  <a:extLst>
                    <a:ext uri="{FF2B5EF4-FFF2-40B4-BE49-F238E27FC236}">
                      <a16:creationId xmlns:a16="http://schemas.microsoft.com/office/drawing/2014/main" id="{2DB43669-0FDF-D871-0921-EAF43F3999DA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رابط مستقيم 25">
                  <a:extLst>
                    <a:ext uri="{FF2B5EF4-FFF2-40B4-BE49-F238E27FC236}">
                      <a16:creationId xmlns:a16="http://schemas.microsoft.com/office/drawing/2014/main" id="{E9351039-3615-7330-2127-F0D74D04DD6E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رابط مستقيم 26">
                  <a:extLst>
                    <a:ext uri="{FF2B5EF4-FFF2-40B4-BE49-F238E27FC236}">
                      <a16:creationId xmlns:a16="http://schemas.microsoft.com/office/drawing/2014/main" id="{19F68192-84E0-5993-8348-3BCDD706C39F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DF4546F7-71AB-76EB-B34F-45909CADC80A}"/>
                  </a:ext>
                </a:extLst>
              </p:cNvPr>
              <p:cNvSpPr txBox="1"/>
              <p:nvPr/>
            </p:nvSpPr>
            <p:spPr>
              <a:xfrm>
                <a:off x="1698963" y="1995070"/>
                <a:ext cx="509056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10</a:t>
                </a:r>
              </a:p>
            </p:txBody>
          </p:sp>
        </p:grp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4F47C659-E7CC-4811-E11F-CFDCAB818CA4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 2</a:t>
              </a:r>
            </a:p>
          </p:txBody>
        </p:sp>
      </p:grpSp>
      <p:grpSp>
        <p:nvGrpSpPr>
          <p:cNvPr id="37" name="مجموعة 125">
            <a:extLst>
              <a:ext uri="{FF2B5EF4-FFF2-40B4-BE49-F238E27FC236}">
                <a16:creationId xmlns:a16="http://schemas.microsoft.com/office/drawing/2014/main" id="{6D2C11A5-E328-1CD5-1067-F7A2B587F8EC}"/>
              </a:ext>
            </a:extLst>
          </p:cNvPr>
          <p:cNvGrpSpPr/>
          <p:nvPr/>
        </p:nvGrpSpPr>
        <p:grpSpPr>
          <a:xfrm>
            <a:off x="5303912" y="2780928"/>
            <a:ext cx="971558" cy="471494"/>
            <a:chOff x="2170304" y="1285860"/>
            <a:chExt cx="971558" cy="471494"/>
          </a:xfrm>
        </p:grpSpPr>
        <p:grpSp>
          <p:nvGrpSpPr>
            <p:cNvPr id="38" name="مجموعة 126">
              <a:extLst>
                <a:ext uri="{FF2B5EF4-FFF2-40B4-BE49-F238E27FC236}">
                  <a16:creationId xmlns:a16="http://schemas.microsoft.com/office/drawing/2014/main" id="{94427AC5-14AE-664B-F64D-19BF4D900A2D}"/>
                </a:ext>
              </a:extLst>
            </p:cNvPr>
            <p:cNvGrpSpPr/>
            <p:nvPr/>
          </p:nvGrpSpPr>
          <p:grpSpPr>
            <a:xfrm>
              <a:off x="2170304" y="1285860"/>
              <a:ext cx="544308" cy="471494"/>
              <a:chOff x="1727386" y="1971664"/>
              <a:chExt cx="544308" cy="471494"/>
            </a:xfrm>
          </p:grpSpPr>
          <p:grpSp>
            <p:nvGrpSpPr>
              <p:cNvPr id="40" name="مجموعة 77">
                <a:extLst>
                  <a:ext uri="{FF2B5EF4-FFF2-40B4-BE49-F238E27FC236}">
                    <a16:creationId xmlns:a16="http://schemas.microsoft.com/office/drawing/2014/main" id="{C430A674-220F-3851-BE75-0983BC4E75ED}"/>
                  </a:ext>
                </a:extLst>
              </p:cNvPr>
              <p:cNvGrpSpPr/>
              <p:nvPr/>
            </p:nvGrpSpPr>
            <p:grpSpPr>
              <a:xfrm>
                <a:off x="1841380" y="1971664"/>
                <a:ext cx="430314" cy="357190"/>
                <a:chOff x="6642016" y="428604"/>
                <a:chExt cx="430314" cy="357190"/>
              </a:xfrm>
            </p:grpSpPr>
            <p:cxnSp>
              <p:nvCxnSpPr>
                <p:cNvPr id="42" name="رابط مستقيم 41">
                  <a:extLst>
                    <a:ext uri="{FF2B5EF4-FFF2-40B4-BE49-F238E27FC236}">
                      <a16:creationId xmlns:a16="http://schemas.microsoft.com/office/drawing/2014/main" id="{FF8440F2-E50C-E406-E79C-FD24508C1468}"/>
                    </a:ext>
                  </a:extLst>
                </p:cNvPr>
                <p:cNvCxnSpPr/>
                <p:nvPr/>
              </p:nvCxnSpPr>
              <p:spPr>
                <a:xfrm rot="16200000" flipH="1">
                  <a:off x="6715140" y="571480"/>
                  <a:ext cx="357190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رابط مستقيم 42">
                  <a:extLst>
                    <a:ext uri="{FF2B5EF4-FFF2-40B4-BE49-F238E27FC236}">
                      <a16:creationId xmlns:a16="http://schemas.microsoft.com/office/drawing/2014/main" id="{4DF9198A-44D1-BD2A-8002-57EA3AFCAC5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6858016" y="642918"/>
                  <a:ext cx="214314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رابط مستقيم 43">
                  <a:extLst>
                    <a:ext uri="{FF2B5EF4-FFF2-40B4-BE49-F238E27FC236}">
                      <a16:creationId xmlns:a16="http://schemas.microsoft.com/office/drawing/2014/main" id="{B64AA077-5AA3-EFF1-EB73-65451B014473}"/>
                    </a:ext>
                  </a:extLst>
                </p:cNvPr>
                <p:cNvCxnSpPr/>
                <p:nvPr/>
              </p:nvCxnSpPr>
              <p:spPr>
                <a:xfrm rot="10800000">
                  <a:off x="6642016" y="428604"/>
                  <a:ext cx="216000" cy="158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رابط مستقيم 44">
                  <a:extLst>
                    <a:ext uri="{FF2B5EF4-FFF2-40B4-BE49-F238E27FC236}">
                      <a16:creationId xmlns:a16="http://schemas.microsoft.com/office/drawing/2014/main" id="{3A772DDC-90B8-B6F6-25D9-1AE09A50D645}"/>
                    </a:ext>
                  </a:extLst>
                </p:cNvPr>
                <p:cNvCxnSpPr/>
                <p:nvPr/>
              </p:nvCxnSpPr>
              <p:spPr>
                <a:xfrm rot="16200000" flipH="1">
                  <a:off x="7021263" y="565395"/>
                  <a:ext cx="30696" cy="7143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FE9F14DE-446B-7984-E1F9-C04E0058B955}"/>
                  </a:ext>
                </a:extLst>
              </p:cNvPr>
              <p:cNvSpPr txBox="1"/>
              <p:nvPr/>
            </p:nvSpPr>
            <p:spPr>
              <a:xfrm>
                <a:off x="1727386" y="2014526"/>
                <a:ext cx="402812" cy="4286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200" b="1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D76D9CB8-2F47-1883-FB24-72BEAB4B17CF}"/>
                </a:ext>
              </a:extLst>
            </p:cNvPr>
            <p:cNvSpPr txBox="1"/>
            <p:nvPr/>
          </p:nvSpPr>
          <p:spPr>
            <a:xfrm>
              <a:off x="2641794" y="1328722"/>
              <a:ext cx="50006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48C760C-BFD3-9D0C-DC81-96287D8CCB42}"/>
              </a:ext>
            </a:extLst>
          </p:cNvPr>
          <p:cNvSpPr txBox="1"/>
          <p:nvPr/>
        </p:nvSpPr>
        <p:spPr>
          <a:xfrm>
            <a:off x="7032104" y="3501009"/>
            <a:ext cx="18871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)</a:t>
            </a:r>
          </a:p>
        </p:txBody>
      </p:sp>
      <p:grpSp>
        <p:nvGrpSpPr>
          <p:cNvPr id="48" name="مجموعة 126">
            <a:extLst>
              <a:ext uri="{FF2B5EF4-FFF2-40B4-BE49-F238E27FC236}">
                <a16:creationId xmlns:a16="http://schemas.microsoft.com/office/drawing/2014/main" id="{3FFB2510-01D9-1D7D-A3E9-7C23FE93A82C}"/>
              </a:ext>
            </a:extLst>
          </p:cNvPr>
          <p:cNvGrpSpPr/>
          <p:nvPr/>
        </p:nvGrpSpPr>
        <p:grpSpPr>
          <a:xfrm>
            <a:off x="7968208" y="3501008"/>
            <a:ext cx="714380" cy="471494"/>
            <a:chOff x="1557314" y="1971664"/>
            <a:chExt cx="714380" cy="471494"/>
          </a:xfrm>
        </p:grpSpPr>
        <p:grpSp>
          <p:nvGrpSpPr>
            <p:cNvPr id="49" name="مجموعة 77">
              <a:extLst>
                <a:ext uri="{FF2B5EF4-FFF2-40B4-BE49-F238E27FC236}">
                  <a16:creationId xmlns:a16="http://schemas.microsoft.com/office/drawing/2014/main" id="{3A0B66A9-5DA5-A0EF-7083-BF3373229365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51" name="رابط مستقيم 50">
                <a:extLst>
                  <a:ext uri="{FF2B5EF4-FFF2-40B4-BE49-F238E27FC236}">
                    <a16:creationId xmlns:a16="http://schemas.microsoft.com/office/drawing/2014/main" id="{41BA0D42-50E3-65DC-DE5F-7AFC6B249AC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رابط مستقيم 51">
                <a:extLst>
                  <a:ext uri="{FF2B5EF4-FFF2-40B4-BE49-F238E27FC236}">
                    <a16:creationId xmlns:a16="http://schemas.microsoft.com/office/drawing/2014/main" id="{28052E43-E66F-BB43-D59D-793FAF933233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52">
                <a:extLst>
                  <a:ext uri="{FF2B5EF4-FFF2-40B4-BE49-F238E27FC236}">
                    <a16:creationId xmlns:a16="http://schemas.microsoft.com/office/drawing/2014/main" id="{3FDC635C-2F71-8CFA-D13E-8E15705AA5C6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3">
                <a:extLst>
                  <a:ext uri="{FF2B5EF4-FFF2-40B4-BE49-F238E27FC236}">
                    <a16:creationId xmlns:a16="http://schemas.microsoft.com/office/drawing/2014/main" id="{24F68B0F-42D6-B8AB-2D01-BB89A89E61BF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A6677DA6-5D3D-6048-F78B-E3C7F0F08C94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55" name="مجموعة 126">
            <a:extLst>
              <a:ext uri="{FF2B5EF4-FFF2-40B4-BE49-F238E27FC236}">
                <a16:creationId xmlns:a16="http://schemas.microsoft.com/office/drawing/2014/main" id="{13A8530E-B3FA-A836-8BA6-ED3C389512AB}"/>
              </a:ext>
            </a:extLst>
          </p:cNvPr>
          <p:cNvGrpSpPr/>
          <p:nvPr/>
        </p:nvGrpSpPr>
        <p:grpSpPr>
          <a:xfrm>
            <a:off x="7176120" y="3501008"/>
            <a:ext cx="714380" cy="471494"/>
            <a:chOff x="1557314" y="1971664"/>
            <a:chExt cx="714380" cy="471494"/>
          </a:xfrm>
        </p:grpSpPr>
        <p:grpSp>
          <p:nvGrpSpPr>
            <p:cNvPr id="56" name="مجموعة 77">
              <a:extLst>
                <a:ext uri="{FF2B5EF4-FFF2-40B4-BE49-F238E27FC236}">
                  <a16:creationId xmlns:a16="http://schemas.microsoft.com/office/drawing/2014/main" id="{3336F836-124C-9E3C-5F59-2DBFA0D1BB2F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58" name="رابط مستقيم 57">
                <a:extLst>
                  <a:ext uri="{FF2B5EF4-FFF2-40B4-BE49-F238E27FC236}">
                    <a16:creationId xmlns:a16="http://schemas.microsoft.com/office/drawing/2014/main" id="{3826BC05-0491-5CFC-07D2-412200E65E04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D6E317C3-3A37-70B7-A366-562EC863B8D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رابط مستقيم 59">
                <a:extLst>
                  <a:ext uri="{FF2B5EF4-FFF2-40B4-BE49-F238E27FC236}">
                    <a16:creationId xmlns:a16="http://schemas.microsoft.com/office/drawing/2014/main" id="{AEE07666-545B-031B-4CA0-0F9CF6E9E353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رابط مستقيم 60">
                <a:extLst>
                  <a:ext uri="{FF2B5EF4-FFF2-40B4-BE49-F238E27FC236}">
                    <a16:creationId xmlns:a16="http://schemas.microsoft.com/office/drawing/2014/main" id="{AEF34C64-7CC0-0F14-E5EF-3FDED690291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CEEAC9E3-BC62-648E-EB89-4B9DEE9CB203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3B147DB5-C18A-ED5D-309D-5164DB40817C}"/>
              </a:ext>
            </a:extLst>
          </p:cNvPr>
          <p:cNvSpPr txBox="1"/>
          <p:nvPr/>
        </p:nvSpPr>
        <p:spPr>
          <a:xfrm>
            <a:off x="5591944" y="3429001"/>
            <a:ext cx="122014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( 1 × 3 ) 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638C44EB-6B99-0BBD-ECBA-40BBB0B531DC}"/>
              </a:ext>
            </a:extLst>
          </p:cNvPr>
          <p:cNvSpPr txBox="1"/>
          <p:nvPr/>
        </p:nvSpPr>
        <p:spPr>
          <a:xfrm>
            <a:off x="3863752" y="3429001"/>
            <a:ext cx="188714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(        ×         )</a:t>
            </a:r>
          </a:p>
        </p:txBody>
      </p:sp>
      <p:grpSp>
        <p:nvGrpSpPr>
          <p:cNvPr id="64" name="مجموعة 126">
            <a:extLst>
              <a:ext uri="{FF2B5EF4-FFF2-40B4-BE49-F238E27FC236}">
                <a16:creationId xmlns:a16="http://schemas.microsoft.com/office/drawing/2014/main" id="{F4D70B45-7D19-6527-86ED-7287AC675D3A}"/>
              </a:ext>
            </a:extLst>
          </p:cNvPr>
          <p:cNvGrpSpPr/>
          <p:nvPr/>
        </p:nvGrpSpPr>
        <p:grpSpPr>
          <a:xfrm>
            <a:off x="4799856" y="3501008"/>
            <a:ext cx="714380" cy="471494"/>
            <a:chOff x="1557314" y="1971664"/>
            <a:chExt cx="714380" cy="471494"/>
          </a:xfrm>
        </p:grpSpPr>
        <p:grpSp>
          <p:nvGrpSpPr>
            <p:cNvPr id="65" name="مجموعة 77">
              <a:extLst>
                <a:ext uri="{FF2B5EF4-FFF2-40B4-BE49-F238E27FC236}">
                  <a16:creationId xmlns:a16="http://schemas.microsoft.com/office/drawing/2014/main" id="{DBBFDE3C-9E59-F251-9D13-842F9D580346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69" name="رابط مستقيم 68">
                <a:extLst>
                  <a:ext uri="{FF2B5EF4-FFF2-40B4-BE49-F238E27FC236}">
                    <a16:creationId xmlns:a16="http://schemas.microsoft.com/office/drawing/2014/main" id="{B1D9DB0A-3787-D759-5DE1-A0A48CB45191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رابط مستقيم 69">
                <a:extLst>
                  <a:ext uri="{FF2B5EF4-FFF2-40B4-BE49-F238E27FC236}">
                    <a16:creationId xmlns:a16="http://schemas.microsoft.com/office/drawing/2014/main" id="{3E8E5868-F728-B5BF-169C-BE1790B58A2D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رابط مستقيم 70">
                <a:extLst>
                  <a:ext uri="{FF2B5EF4-FFF2-40B4-BE49-F238E27FC236}">
                    <a16:creationId xmlns:a16="http://schemas.microsoft.com/office/drawing/2014/main" id="{453D6892-4751-192D-77E8-9D7CD1F68137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رابط مستقيم 71">
                <a:extLst>
                  <a:ext uri="{FF2B5EF4-FFF2-40B4-BE49-F238E27FC236}">
                    <a16:creationId xmlns:a16="http://schemas.microsoft.com/office/drawing/2014/main" id="{00D5C9EB-7AD7-E163-61B2-A01528CD1111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1BDF3C0F-C24D-EF81-2113-BC4B7121E25C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3" name="مجموعة 126">
            <a:extLst>
              <a:ext uri="{FF2B5EF4-FFF2-40B4-BE49-F238E27FC236}">
                <a16:creationId xmlns:a16="http://schemas.microsoft.com/office/drawing/2014/main" id="{D901C63B-D132-2F90-3E56-506427E43A35}"/>
              </a:ext>
            </a:extLst>
          </p:cNvPr>
          <p:cNvGrpSpPr/>
          <p:nvPr/>
        </p:nvGrpSpPr>
        <p:grpSpPr>
          <a:xfrm>
            <a:off x="4007768" y="3501008"/>
            <a:ext cx="714380" cy="471494"/>
            <a:chOff x="1557314" y="1971664"/>
            <a:chExt cx="714380" cy="471494"/>
          </a:xfrm>
        </p:grpSpPr>
        <p:grpSp>
          <p:nvGrpSpPr>
            <p:cNvPr id="74" name="مجموعة 77">
              <a:extLst>
                <a:ext uri="{FF2B5EF4-FFF2-40B4-BE49-F238E27FC236}">
                  <a16:creationId xmlns:a16="http://schemas.microsoft.com/office/drawing/2014/main" id="{9BA4DF1D-5629-68DE-C456-F8E098F4C119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76" name="رابط مستقيم 75">
                <a:extLst>
                  <a:ext uri="{FF2B5EF4-FFF2-40B4-BE49-F238E27FC236}">
                    <a16:creationId xmlns:a16="http://schemas.microsoft.com/office/drawing/2014/main" id="{45CECAD1-2586-9D6E-FA9B-AE94BB0C815D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رابط مستقيم 81">
                <a:extLst>
                  <a:ext uri="{FF2B5EF4-FFF2-40B4-BE49-F238E27FC236}">
                    <a16:creationId xmlns:a16="http://schemas.microsoft.com/office/drawing/2014/main" id="{85FFDA72-273A-6F96-006D-D5AA2CBD3B81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رابط مستقيم 82">
                <a:extLst>
                  <a:ext uri="{FF2B5EF4-FFF2-40B4-BE49-F238E27FC236}">
                    <a16:creationId xmlns:a16="http://schemas.microsoft.com/office/drawing/2014/main" id="{46142CCE-4E7B-586A-30FC-F1ED70A601ED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رابط مستقيم 83">
                <a:extLst>
                  <a:ext uri="{FF2B5EF4-FFF2-40B4-BE49-F238E27FC236}">
                    <a16:creationId xmlns:a16="http://schemas.microsoft.com/office/drawing/2014/main" id="{4A3B9691-EA4C-0443-F39D-E8486FCAC093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ADBC66A9-16B0-71B6-8BA3-E7237E2210FE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85" name="مربع نص 84">
            <a:extLst>
              <a:ext uri="{FF2B5EF4-FFF2-40B4-BE49-F238E27FC236}">
                <a16:creationId xmlns:a16="http://schemas.microsoft.com/office/drawing/2014/main" id="{1E9BAAAD-59BF-48CC-59D2-8A141E56BC69}"/>
              </a:ext>
            </a:extLst>
          </p:cNvPr>
          <p:cNvSpPr txBox="1"/>
          <p:nvPr/>
        </p:nvSpPr>
        <p:spPr>
          <a:xfrm>
            <a:off x="9912424" y="458112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0000CC"/>
                </a:solidFill>
                <a:latin typeface="Calibri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6" name="مربع نص 85">
            <a:extLst>
              <a:ext uri="{FF2B5EF4-FFF2-40B4-BE49-F238E27FC236}">
                <a16:creationId xmlns:a16="http://schemas.microsoft.com/office/drawing/2014/main" id="{0FE37C51-FC35-0EBA-08E5-4681CCA37D2F}"/>
              </a:ext>
            </a:extLst>
          </p:cNvPr>
          <p:cNvSpPr txBox="1"/>
          <p:nvPr/>
        </p:nvSpPr>
        <p:spPr>
          <a:xfrm>
            <a:off x="9264352" y="4581129"/>
            <a:ext cx="7160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0000CC"/>
                </a:solidFill>
                <a:latin typeface="Calibri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87" name="مربع نص 86">
            <a:extLst>
              <a:ext uri="{FF2B5EF4-FFF2-40B4-BE49-F238E27FC236}">
                <a16:creationId xmlns:a16="http://schemas.microsoft.com/office/drawing/2014/main" id="{12D2DF92-79B1-8587-5B9C-938AA709A7F5}"/>
              </a:ext>
            </a:extLst>
          </p:cNvPr>
          <p:cNvSpPr txBox="1"/>
          <p:nvPr/>
        </p:nvSpPr>
        <p:spPr>
          <a:xfrm>
            <a:off x="8832304" y="4581129"/>
            <a:ext cx="35719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0000CC"/>
                </a:solidFill>
                <a:latin typeface="Calibri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898AB799-663A-7B24-872F-98666F958E23}"/>
              </a:ext>
            </a:extLst>
          </p:cNvPr>
          <p:cNvSpPr txBox="1"/>
          <p:nvPr/>
        </p:nvSpPr>
        <p:spPr>
          <a:xfrm>
            <a:off x="8472264" y="4581129"/>
            <a:ext cx="50006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rgbClr val="0000CC"/>
                </a:solidFill>
                <a:latin typeface="Calibri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16857A7-9491-DA0E-00F0-F0B89C85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812" y="103446"/>
            <a:ext cx="5470187" cy="5429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425330C-6CDC-DC64-F3FE-37382B18F22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5592" y="968066"/>
            <a:ext cx="1390650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C3975AD1-DCA3-ACEB-50C6-27C2A3A616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5258" y="959048"/>
            <a:ext cx="3162741" cy="543001"/>
          </a:xfrm>
          <a:prstGeom prst="rect">
            <a:avLst/>
          </a:prstGeom>
        </p:spPr>
      </p:pic>
      <p:grpSp>
        <p:nvGrpSpPr>
          <p:cNvPr id="89" name="مجموعة 126">
            <a:extLst>
              <a:ext uri="{FF2B5EF4-FFF2-40B4-BE49-F238E27FC236}">
                <a16:creationId xmlns:a16="http://schemas.microsoft.com/office/drawing/2014/main" id="{898ED10E-BF69-DA53-A031-B7527828CEA2}"/>
              </a:ext>
            </a:extLst>
          </p:cNvPr>
          <p:cNvGrpSpPr/>
          <p:nvPr/>
        </p:nvGrpSpPr>
        <p:grpSpPr>
          <a:xfrm>
            <a:off x="8989235" y="1912157"/>
            <a:ext cx="714380" cy="471494"/>
            <a:chOff x="1557314" y="1971664"/>
            <a:chExt cx="714380" cy="471494"/>
          </a:xfrm>
        </p:grpSpPr>
        <p:grpSp>
          <p:nvGrpSpPr>
            <p:cNvPr id="90" name="مجموعة 77">
              <a:extLst>
                <a:ext uri="{FF2B5EF4-FFF2-40B4-BE49-F238E27FC236}">
                  <a16:creationId xmlns:a16="http://schemas.microsoft.com/office/drawing/2014/main" id="{E17A3D93-B5C5-1193-0FAB-DB5F76268358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92" name="رابط مستقيم 91">
                <a:extLst>
                  <a:ext uri="{FF2B5EF4-FFF2-40B4-BE49-F238E27FC236}">
                    <a16:creationId xmlns:a16="http://schemas.microsoft.com/office/drawing/2014/main" id="{95952A6D-0499-6D37-3305-48A27CFD3D15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رابط مستقيم 92">
                <a:extLst>
                  <a:ext uri="{FF2B5EF4-FFF2-40B4-BE49-F238E27FC236}">
                    <a16:creationId xmlns:a16="http://schemas.microsoft.com/office/drawing/2014/main" id="{96736D2A-04DB-BC12-8286-6BDBB64AB46B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رابط مستقيم 93">
                <a:extLst>
                  <a:ext uri="{FF2B5EF4-FFF2-40B4-BE49-F238E27FC236}">
                    <a16:creationId xmlns:a16="http://schemas.microsoft.com/office/drawing/2014/main" id="{B66416BC-6601-3B73-2D57-57E260D43161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رابط مستقيم 94">
                <a:extLst>
                  <a:ext uri="{FF2B5EF4-FFF2-40B4-BE49-F238E27FC236}">
                    <a16:creationId xmlns:a16="http://schemas.microsoft.com/office/drawing/2014/main" id="{4189C5AE-3BBD-CAF2-A312-6375DBCC0856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AED2F5F1-D598-8ADC-DB4A-4C58520FF26B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96" name="مجموعة 126">
            <a:extLst>
              <a:ext uri="{FF2B5EF4-FFF2-40B4-BE49-F238E27FC236}">
                <a16:creationId xmlns:a16="http://schemas.microsoft.com/office/drawing/2014/main" id="{627FCE36-A239-BE91-131F-3CFD93BD19A8}"/>
              </a:ext>
            </a:extLst>
          </p:cNvPr>
          <p:cNvGrpSpPr/>
          <p:nvPr/>
        </p:nvGrpSpPr>
        <p:grpSpPr>
          <a:xfrm>
            <a:off x="8872503" y="2777919"/>
            <a:ext cx="714380" cy="471494"/>
            <a:chOff x="1557314" y="1971664"/>
            <a:chExt cx="714380" cy="471494"/>
          </a:xfrm>
        </p:grpSpPr>
        <p:grpSp>
          <p:nvGrpSpPr>
            <p:cNvPr id="97" name="مجموعة 77">
              <a:extLst>
                <a:ext uri="{FF2B5EF4-FFF2-40B4-BE49-F238E27FC236}">
                  <a16:creationId xmlns:a16="http://schemas.microsoft.com/office/drawing/2014/main" id="{ED65C2AC-7AAC-451D-B612-6EAE8224690A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99" name="رابط مستقيم 98">
                <a:extLst>
                  <a:ext uri="{FF2B5EF4-FFF2-40B4-BE49-F238E27FC236}">
                    <a16:creationId xmlns:a16="http://schemas.microsoft.com/office/drawing/2014/main" id="{0F512ED5-05F3-99B3-8664-307988C14926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رابط مستقيم 99">
                <a:extLst>
                  <a:ext uri="{FF2B5EF4-FFF2-40B4-BE49-F238E27FC236}">
                    <a16:creationId xmlns:a16="http://schemas.microsoft.com/office/drawing/2014/main" id="{4324BC5B-6975-D23E-2F7B-D165F4D148D2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رابط مستقيم 100">
                <a:extLst>
                  <a:ext uri="{FF2B5EF4-FFF2-40B4-BE49-F238E27FC236}">
                    <a16:creationId xmlns:a16="http://schemas.microsoft.com/office/drawing/2014/main" id="{C204D2D6-97AD-A4EC-BB84-4E604901C3EF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رابط مستقيم 101">
                <a:extLst>
                  <a:ext uri="{FF2B5EF4-FFF2-40B4-BE49-F238E27FC236}">
                    <a16:creationId xmlns:a16="http://schemas.microsoft.com/office/drawing/2014/main" id="{2A67932F-26AD-DD44-9251-E8265CFE8DDE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739D003C-5263-22FF-D724-F1C11B63C57E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03" name="مجموعة 126">
            <a:extLst>
              <a:ext uri="{FF2B5EF4-FFF2-40B4-BE49-F238E27FC236}">
                <a16:creationId xmlns:a16="http://schemas.microsoft.com/office/drawing/2014/main" id="{35DBAF87-61AD-E770-FC44-D4707D72CBC6}"/>
              </a:ext>
            </a:extLst>
          </p:cNvPr>
          <p:cNvGrpSpPr/>
          <p:nvPr/>
        </p:nvGrpSpPr>
        <p:grpSpPr>
          <a:xfrm>
            <a:off x="6271976" y="2755221"/>
            <a:ext cx="714380" cy="471494"/>
            <a:chOff x="1557314" y="1971664"/>
            <a:chExt cx="714380" cy="471494"/>
          </a:xfrm>
        </p:grpSpPr>
        <p:grpSp>
          <p:nvGrpSpPr>
            <p:cNvPr id="105" name="مجموعة 77">
              <a:extLst>
                <a:ext uri="{FF2B5EF4-FFF2-40B4-BE49-F238E27FC236}">
                  <a16:creationId xmlns:a16="http://schemas.microsoft.com/office/drawing/2014/main" id="{21116A1B-2D74-FD26-1637-245AF35D2362}"/>
                </a:ext>
              </a:extLst>
            </p:cNvPr>
            <p:cNvGrpSpPr/>
            <p:nvPr/>
          </p:nvGrpSpPr>
          <p:grpSpPr>
            <a:xfrm>
              <a:off x="1733380" y="1971664"/>
              <a:ext cx="538314" cy="357190"/>
              <a:chOff x="6534016" y="428604"/>
              <a:chExt cx="538314" cy="357190"/>
            </a:xfrm>
          </p:grpSpPr>
          <p:cxnSp>
            <p:nvCxnSpPr>
              <p:cNvPr id="107" name="رابط مستقيم 106">
                <a:extLst>
                  <a:ext uri="{FF2B5EF4-FFF2-40B4-BE49-F238E27FC236}">
                    <a16:creationId xmlns:a16="http://schemas.microsoft.com/office/drawing/2014/main" id="{1C9105D3-A927-5F2B-7335-1F73CE81AA13}"/>
                  </a:ext>
                </a:extLst>
              </p:cNvPr>
              <p:cNvCxnSpPr/>
              <p:nvPr/>
            </p:nvCxnSpPr>
            <p:spPr>
              <a:xfrm rot="16200000" flipH="1">
                <a:off x="6715140" y="571480"/>
                <a:ext cx="357190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رابط مستقيم 107">
                <a:extLst>
                  <a:ext uri="{FF2B5EF4-FFF2-40B4-BE49-F238E27FC236}">
                    <a16:creationId xmlns:a16="http://schemas.microsoft.com/office/drawing/2014/main" id="{EC3F3E59-A15E-A5C3-A10F-6E718DD1D186}"/>
                  </a:ext>
                </a:extLst>
              </p:cNvPr>
              <p:cNvCxnSpPr/>
              <p:nvPr/>
            </p:nvCxnSpPr>
            <p:spPr>
              <a:xfrm rot="5400000" flipH="1" flipV="1">
                <a:off x="6858016" y="642918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رابط مستقيم 108">
                <a:extLst>
                  <a:ext uri="{FF2B5EF4-FFF2-40B4-BE49-F238E27FC236}">
                    <a16:creationId xmlns:a16="http://schemas.microsoft.com/office/drawing/2014/main" id="{D2DF78A8-E83A-569E-0EB3-6850DBD97180}"/>
                  </a:ext>
                </a:extLst>
              </p:cNvPr>
              <p:cNvCxnSpPr/>
              <p:nvPr/>
            </p:nvCxnSpPr>
            <p:spPr>
              <a:xfrm rot="10800000">
                <a:off x="6534016" y="428604"/>
                <a:ext cx="32400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رابط مستقيم 109">
                <a:extLst>
                  <a:ext uri="{FF2B5EF4-FFF2-40B4-BE49-F238E27FC236}">
                    <a16:creationId xmlns:a16="http://schemas.microsoft.com/office/drawing/2014/main" id="{59C44395-D7D9-4A72-A35D-5F5E07E734CB}"/>
                  </a:ext>
                </a:extLst>
              </p:cNvPr>
              <p:cNvCxnSpPr/>
              <p:nvPr/>
            </p:nvCxnSpPr>
            <p:spPr>
              <a:xfrm rot="16200000" flipH="1">
                <a:off x="7021263" y="565395"/>
                <a:ext cx="30696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مربع نص 105">
              <a:extLst>
                <a:ext uri="{FF2B5EF4-FFF2-40B4-BE49-F238E27FC236}">
                  <a16:creationId xmlns:a16="http://schemas.microsoft.com/office/drawing/2014/main" id="{B3D7F7A1-1EE1-190B-21BA-E994A37F80B5}"/>
                </a:ext>
              </a:extLst>
            </p:cNvPr>
            <p:cNvSpPr txBox="1"/>
            <p:nvPr/>
          </p:nvSpPr>
          <p:spPr>
            <a:xfrm>
              <a:off x="1557314" y="2014526"/>
              <a:ext cx="615748" cy="4286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2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0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301" grpId="0"/>
      <p:bldP spid="302" grpId="0"/>
      <p:bldP spid="322" grpId="0"/>
      <p:bldP spid="323" grpId="0"/>
      <p:bldP spid="324" grpId="0"/>
      <p:bldP spid="119" grpId="0"/>
      <p:bldP spid="147" grpId="0"/>
      <p:bldP spid="184" grpId="0"/>
      <p:bldP spid="185" grpId="0"/>
      <p:bldP spid="203" grpId="0"/>
      <p:bldP spid="186" grpId="0"/>
      <p:bldP spid="4" grpId="0"/>
      <p:bldP spid="47" grpId="0"/>
      <p:bldP spid="62" grpId="0"/>
      <p:bldP spid="63" grpId="0"/>
      <p:bldP spid="85" grpId="0"/>
      <p:bldP spid="86" grpId="0"/>
      <p:bldP spid="87" grpId="0"/>
      <p:bldP spid="8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1931</Words>
  <Application>Microsoft Office PowerPoint</Application>
  <PresentationFormat>شاشة عريضة</PresentationFormat>
  <Paragraphs>555</Paragraphs>
  <Slides>29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4</vt:i4>
      </vt:variant>
      <vt:variant>
        <vt:lpstr>عناوين الشرائح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Traditional Arabic</vt:lpstr>
      <vt:lpstr>سمة Office</vt:lpstr>
      <vt:lpstr>12_نسق Office</vt:lpstr>
      <vt:lpstr>10_سمة Office</vt:lpstr>
      <vt:lpstr>13_سمة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أسماء العوفي</cp:lastModifiedBy>
  <cp:revision>96</cp:revision>
  <dcterms:created xsi:type="dcterms:W3CDTF">2022-04-13T17:09:14Z</dcterms:created>
  <dcterms:modified xsi:type="dcterms:W3CDTF">2025-04-03T01:49:30Z</dcterms:modified>
</cp:coreProperties>
</file>