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notesMasterIdLst>
    <p:notesMasterId r:id="rId15"/>
  </p:notesMasterIdLst>
  <p:sldIdLst>
    <p:sldId id="322" r:id="rId2"/>
    <p:sldId id="337" r:id="rId3"/>
    <p:sldId id="338" r:id="rId4"/>
    <p:sldId id="336" r:id="rId5"/>
    <p:sldId id="335" r:id="rId6"/>
    <p:sldId id="328" r:id="rId7"/>
    <p:sldId id="342" r:id="rId8"/>
    <p:sldId id="329" r:id="rId9"/>
    <p:sldId id="334" r:id="rId10"/>
    <p:sldId id="343" r:id="rId11"/>
    <p:sldId id="341" r:id="rId12"/>
    <p:sldId id="333" r:id="rId13"/>
    <p:sldId id="344" r:id="rId14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FD6"/>
    <a:srgbClr val="35939D"/>
    <a:srgbClr val="E6E6E6"/>
    <a:srgbClr val="006600"/>
    <a:srgbClr val="ECD3DC"/>
    <a:srgbClr val="E62B5F"/>
    <a:srgbClr val="464C4D"/>
    <a:srgbClr val="E3A06B"/>
    <a:srgbClr val="FFADC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87550" autoAdjust="0"/>
  </p:normalViewPr>
  <p:slideViewPr>
    <p:cSldViewPr snapToGrid="0" showGuides="1">
      <p:cViewPr varScale="1">
        <p:scale>
          <a:sx n="60" d="100"/>
          <a:sy n="60" d="100"/>
        </p:scale>
        <p:origin x="8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704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768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303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46437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677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902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534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500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070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390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1122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932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946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2" indent="0" algn="ctr">
              <a:buNone/>
              <a:defRPr sz="1600"/>
            </a:lvl5pPr>
            <a:lvl6pPr marL="2285964" indent="0" algn="ctr">
              <a:buNone/>
              <a:defRPr sz="1600"/>
            </a:lvl6pPr>
            <a:lvl7pPr marL="2743157" indent="0" algn="ctr">
              <a:buNone/>
              <a:defRPr sz="1600"/>
            </a:lvl7pPr>
            <a:lvl8pPr marL="3200350" indent="0" algn="ctr">
              <a:buNone/>
              <a:defRPr sz="1600"/>
            </a:lvl8pPr>
            <a:lvl9pPr marL="3657543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635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5282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051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067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6270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038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9" indent="0">
              <a:buNone/>
              <a:defRPr sz="1600" b="1"/>
            </a:lvl4pPr>
            <a:lvl5pPr marL="1828772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7" indent="0">
              <a:buNone/>
              <a:defRPr sz="1600" b="1"/>
            </a:lvl7pPr>
            <a:lvl8pPr marL="3200350" indent="0">
              <a:buNone/>
              <a:defRPr sz="1600" b="1"/>
            </a:lvl8pPr>
            <a:lvl9pPr marL="3657543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9" indent="0">
              <a:buNone/>
              <a:defRPr sz="1600" b="1"/>
            </a:lvl4pPr>
            <a:lvl5pPr marL="1828772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7" indent="0">
              <a:buNone/>
              <a:defRPr sz="1600" b="1"/>
            </a:lvl7pPr>
            <a:lvl8pPr marL="3200350" indent="0">
              <a:buNone/>
              <a:defRPr sz="1600" b="1"/>
            </a:lvl8pPr>
            <a:lvl9pPr marL="3657543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9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4412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700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7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3" indent="0">
              <a:buNone/>
              <a:defRPr sz="1400"/>
            </a:lvl2pPr>
            <a:lvl3pPr marL="914385" indent="0">
              <a:buNone/>
              <a:defRPr sz="1200"/>
            </a:lvl3pPr>
            <a:lvl4pPr marL="1371579" indent="0">
              <a:buNone/>
              <a:defRPr sz="1000"/>
            </a:lvl4pPr>
            <a:lvl5pPr marL="1828772" indent="0">
              <a:buNone/>
              <a:defRPr sz="1000"/>
            </a:lvl5pPr>
            <a:lvl6pPr marL="2285964" indent="0">
              <a:buNone/>
              <a:defRPr sz="1000"/>
            </a:lvl6pPr>
            <a:lvl7pPr marL="2743157" indent="0">
              <a:buNone/>
              <a:defRPr sz="1000"/>
            </a:lvl7pPr>
            <a:lvl8pPr marL="3200350" indent="0">
              <a:buNone/>
              <a:defRPr sz="1000"/>
            </a:lvl8pPr>
            <a:lvl9pPr marL="3657543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0916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93" indent="0">
              <a:buNone/>
              <a:defRPr sz="2800"/>
            </a:lvl2pPr>
            <a:lvl3pPr marL="914385" indent="0">
              <a:buNone/>
              <a:defRPr sz="2400"/>
            </a:lvl3pPr>
            <a:lvl4pPr marL="1371579" indent="0">
              <a:buNone/>
              <a:defRPr sz="2000"/>
            </a:lvl4pPr>
            <a:lvl5pPr marL="1828772" indent="0">
              <a:buNone/>
              <a:defRPr sz="2000"/>
            </a:lvl5pPr>
            <a:lvl6pPr marL="2285964" indent="0">
              <a:buNone/>
              <a:defRPr sz="2000"/>
            </a:lvl6pPr>
            <a:lvl7pPr marL="2743157" indent="0">
              <a:buNone/>
              <a:defRPr sz="2000"/>
            </a:lvl7pPr>
            <a:lvl8pPr marL="3200350" indent="0">
              <a:buNone/>
              <a:defRPr sz="2000"/>
            </a:lvl8pPr>
            <a:lvl9pPr marL="3657543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3" indent="0">
              <a:buNone/>
              <a:defRPr sz="1400"/>
            </a:lvl2pPr>
            <a:lvl3pPr marL="914385" indent="0">
              <a:buNone/>
              <a:defRPr sz="1200"/>
            </a:lvl3pPr>
            <a:lvl4pPr marL="1371579" indent="0">
              <a:buNone/>
              <a:defRPr sz="1000"/>
            </a:lvl4pPr>
            <a:lvl5pPr marL="1828772" indent="0">
              <a:buNone/>
              <a:defRPr sz="1000"/>
            </a:lvl5pPr>
            <a:lvl6pPr marL="2285964" indent="0">
              <a:buNone/>
              <a:defRPr sz="1000"/>
            </a:lvl6pPr>
            <a:lvl7pPr marL="2743157" indent="0">
              <a:buNone/>
              <a:defRPr sz="1000"/>
            </a:lvl7pPr>
            <a:lvl8pPr marL="3200350" indent="0">
              <a:buNone/>
              <a:defRPr sz="1000"/>
            </a:lvl8pPr>
            <a:lvl9pPr marL="3657543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04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pPr/>
              <a:t>27/07/1447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1470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385" rtl="1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6" indent="-228596" algn="r" defTabSz="914385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9" indent="-228596" algn="r" defTabSz="914385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3" indent="-228596" algn="r" defTabSz="914385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5" indent="-228596" algn="r" defTabSz="914385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8" indent="-228596" algn="r" defTabSz="914385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r" defTabSz="914385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4" indent="-228596" algn="r" defTabSz="914385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7" indent="-228596" algn="r" defTabSz="914385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9" indent="-228596" algn="r" defTabSz="914385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9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2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7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0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3" algn="r" defTabSz="91438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94593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t="20506"/>
          <a:stretch/>
        </p:blipFill>
        <p:spPr>
          <a:xfrm>
            <a:off x="4185626" y="428881"/>
            <a:ext cx="7246642" cy="747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687" y="1285831"/>
            <a:ext cx="2286000" cy="405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326" y="1410221"/>
            <a:ext cx="8229600" cy="3103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0714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83960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942" y="440587"/>
            <a:ext cx="10553700" cy="2000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68436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197680" y="13610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6018" y="391147"/>
            <a:ext cx="5924550" cy="123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73835"/>
          <a:stretch/>
        </p:blipFill>
        <p:spPr>
          <a:xfrm>
            <a:off x="2023065" y="3000997"/>
            <a:ext cx="9448800" cy="5183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l="59160" t="27775" r="19572" b="48611"/>
          <a:stretch/>
        </p:blipFill>
        <p:spPr>
          <a:xfrm>
            <a:off x="9366616" y="3742663"/>
            <a:ext cx="2009553" cy="467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t="26833" r="69873" b="44723"/>
          <a:stretch/>
        </p:blipFill>
        <p:spPr>
          <a:xfrm>
            <a:off x="1927372" y="3928731"/>
            <a:ext cx="2846646" cy="563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l="41042" t="59732" r="19798" b="3774"/>
          <a:stretch/>
        </p:blipFill>
        <p:spPr>
          <a:xfrm>
            <a:off x="7665407" y="4890980"/>
            <a:ext cx="3700131" cy="723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l="12010" t="62278" r="69535" b="-1"/>
          <a:stretch/>
        </p:blipFill>
        <p:spPr>
          <a:xfrm>
            <a:off x="2934585" y="5039837"/>
            <a:ext cx="1743740" cy="747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40247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30797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48" y="507929"/>
            <a:ext cx="10800463" cy="2756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669994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2648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80" y="981075"/>
            <a:ext cx="10648950" cy="1238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t="19196"/>
          <a:stretch/>
        </p:blipFill>
        <p:spPr>
          <a:xfrm>
            <a:off x="9386337" y="415945"/>
            <a:ext cx="1938891" cy="5516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9" y="3202564"/>
            <a:ext cx="10639425" cy="1911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894364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194082" y="21287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51485" t="2694" r="1" b="81585"/>
          <a:stretch/>
        </p:blipFill>
        <p:spPr>
          <a:xfrm>
            <a:off x="7060021" y="520999"/>
            <a:ext cx="4528583" cy="503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t="5238" b="63860"/>
          <a:stretch/>
        </p:blipFill>
        <p:spPr>
          <a:xfrm>
            <a:off x="5194558" y="1091019"/>
            <a:ext cx="6477000" cy="85814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/>
          <a:srcRect l="15980" t="7830" b="7859"/>
          <a:stretch/>
        </p:blipFill>
        <p:spPr>
          <a:xfrm>
            <a:off x="10111566" y="2027727"/>
            <a:ext cx="1400507" cy="190322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/>
          <a:srcRect l="69928" t="1" b="61855"/>
          <a:stretch/>
        </p:blipFill>
        <p:spPr>
          <a:xfrm>
            <a:off x="9590569" y="4699277"/>
            <a:ext cx="1890491" cy="446884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8845402" y="4044831"/>
            <a:ext cx="2743201" cy="584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3199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Lina soft Medium" panose="00000600000000000000" pitchFamily="50" charset="-78"/>
              </a:rPr>
              <a:t>تحقق من فهمك </a:t>
            </a:r>
            <a:endParaRPr lang="ar-SA" sz="3199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7"/>
          <a:srcRect l="9256" t="37033" r="69772" b="347"/>
          <a:stretch/>
        </p:blipFill>
        <p:spPr>
          <a:xfrm>
            <a:off x="2222207" y="4555893"/>
            <a:ext cx="1318437" cy="73364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l="72296" t="36831" b="3773"/>
          <a:stretch/>
        </p:blipFill>
        <p:spPr>
          <a:xfrm>
            <a:off x="5689122" y="4574780"/>
            <a:ext cx="1741635" cy="6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534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21" y="598637"/>
            <a:ext cx="9086850" cy="1152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869" y="1922495"/>
            <a:ext cx="9944100" cy="18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310" y="3963234"/>
            <a:ext cx="9801225" cy="2524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5642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7078" b="67759"/>
          <a:stretch/>
        </p:blipFill>
        <p:spPr>
          <a:xfrm>
            <a:off x="7818122" y="452059"/>
            <a:ext cx="3653533" cy="543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68" y="452057"/>
            <a:ext cx="2600325" cy="28860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733" y="3648455"/>
            <a:ext cx="7240772" cy="1200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41536" t="44010" b="34294"/>
          <a:stretch/>
        </p:blipFill>
        <p:spPr>
          <a:xfrm>
            <a:off x="8542534" y="1233126"/>
            <a:ext cx="2929121" cy="365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2334" t="8315" r="-1" b="-1"/>
          <a:stretch/>
        </p:blipFill>
        <p:spPr>
          <a:xfrm>
            <a:off x="10048332" y="1895096"/>
            <a:ext cx="1423323" cy="53271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355" y="1837860"/>
            <a:ext cx="20193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186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374" y="519526"/>
            <a:ext cx="9763125" cy="2466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045" y="2950645"/>
            <a:ext cx="3924300" cy="122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/>
          <a:srcRect l="67836" t="8421" b="18909"/>
          <a:stretch/>
        </p:blipFill>
        <p:spPr>
          <a:xfrm>
            <a:off x="8951064" y="4842971"/>
            <a:ext cx="2371282" cy="1031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/>
          <a:srcRect t="20520" r="70808" b="18909"/>
          <a:stretch/>
        </p:blipFill>
        <p:spPr>
          <a:xfrm>
            <a:off x="1215430" y="4842968"/>
            <a:ext cx="2152115" cy="859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84663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71" y="452766"/>
            <a:ext cx="10664457" cy="3133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3815" t="73690" b="7030"/>
          <a:stretch/>
        </p:blipFill>
        <p:spPr>
          <a:xfrm>
            <a:off x="1222743" y="4338083"/>
            <a:ext cx="10185658" cy="606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t="3475" b="80952"/>
          <a:stretch/>
        </p:blipFill>
        <p:spPr>
          <a:xfrm>
            <a:off x="1244011" y="3586490"/>
            <a:ext cx="10164393" cy="489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14143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73327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709" y="367266"/>
            <a:ext cx="5762625" cy="1104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t="7973"/>
          <a:stretch/>
        </p:blipFill>
        <p:spPr>
          <a:xfrm>
            <a:off x="1307916" y="1041991"/>
            <a:ext cx="2093653" cy="199381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0133"/>
          <a:stretch/>
        </p:blipFill>
        <p:spPr>
          <a:xfrm>
            <a:off x="4141821" y="3880886"/>
            <a:ext cx="7353300" cy="898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96468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b="4295"/>
          <a:stretch/>
        </p:blipFill>
        <p:spPr>
          <a:xfrm>
            <a:off x="1095154" y="477583"/>
            <a:ext cx="10653824" cy="3573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49" y="4211380"/>
            <a:ext cx="3187017" cy="2306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548" y="4211383"/>
            <a:ext cx="5838825" cy="1136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3215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83960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8232" t="35491" r="14600" b="46757"/>
          <a:stretch/>
        </p:blipFill>
        <p:spPr>
          <a:xfrm>
            <a:off x="4082903" y="531628"/>
            <a:ext cx="7474690" cy="552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/>
          <a:srcRect l="56857" t="61639" r="17488" b="4314"/>
          <a:stretch/>
        </p:blipFill>
        <p:spPr>
          <a:xfrm>
            <a:off x="8846063" y="4933510"/>
            <a:ext cx="2604979" cy="648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/>
          <a:srcRect l="66520" t="57682" r="22613" b="25591"/>
          <a:stretch/>
        </p:blipFill>
        <p:spPr>
          <a:xfrm>
            <a:off x="10419907" y="1273643"/>
            <a:ext cx="1052623" cy="520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l="35017" t="58576" r="49286" b="26404"/>
          <a:stretch/>
        </p:blipFill>
        <p:spPr>
          <a:xfrm>
            <a:off x="6096000" y="1300223"/>
            <a:ext cx="1520456" cy="467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/>
          <a:srcRect l="11635" t="51103" r="76839" b="21587"/>
          <a:stretch/>
        </p:blipFill>
        <p:spPr>
          <a:xfrm>
            <a:off x="2440175" y="1073448"/>
            <a:ext cx="1116418" cy="850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56" y="3740941"/>
            <a:ext cx="1323976" cy="514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7074" y="3632843"/>
            <a:ext cx="1304925" cy="590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1059" y="3642759"/>
            <a:ext cx="1524000" cy="495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/>
          <a:srcRect l="36018" t="63872" r="47646" b="4314"/>
          <a:stretch/>
        </p:blipFill>
        <p:spPr>
          <a:xfrm>
            <a:off x="5550198" y="5087687"/>
            <a:ext cx="1658679" cy="60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6"/>
          <a:srcRect l="2194" t="65546" r="77595" b="6547"/>
          <a:stretch/>
        </p:blipFill>
        <p:spPr>
          <a:xfrm>
            <a:off x="1424763" y="5050468"/>
            <a:ext cx="2052085" cy="5316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8878" y="2892328"/>
            <a:ext cx="42767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97626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5366</TotalTime>
  <Words>16</Words>
  <Application>Microsoft Office PowerPoint</Application>
  <PresentationFormat>شاشة عريضة</PresentationFormat>
  <Paragraphs>14</Paragraphs>
  <Slides>13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Lina soft Medium</vt:lpstr>
      <vt:lpstr>Sakkal Majalla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103</cp:revision>
  <dcterms:created xsi:type="dcterms:W3CDTF">2021-01-01T21:21:29Z</dcterms:created>
  <dcterms:modified xsi:type="dcterms:W3CDTF">2026-01-15T12:25:57Z</dcterms:modified>
</cp:coreProperties>
</file>