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5" r:id="rId3"/>
    <p:sldMasterId id="2147483723" r:id="rId4"/>
    <p:sldMasterId id="2147483784" r:id="rId5"/>
    <p:sldMasterId id="2147483797" r:id="rId6"/>
    <p:sldMasterId id="2147483809" r:id="rId7"/>
    <p:sldMasterId id="2147483883" r:id="rId8"/>
    <p:sldMasterId id="2147483925" r:id="rId9"/>
    <p:sldMasterId id="2147483999" r:id="rId10"/>
    <p:sldMasterId id="2147484011" r:id="rId11"/>
    <p:sldMasterId id="2147484023" r:id="rId12"/>
  </p:sldMasterIdLst>
  <p:notesMasterIdLst>
    <p:notesMasterId r:id="rId54"/>
  </p:notesMasterIdLst>
  <p:sldIdLst>
    <p:sldId id="612" r:id="rId13"/>
    <p:sldId id="476" r:id="rId14"/>
    <p:sldId id="2894" r:id="rId15"/>
    <p:sldId id="970" r:id="rId16"/>
    <p:sldId id="971" r:id="rId17"/>
    <p:sldId id="972" r:id="rId18"/>
    <p:sldId id="973" r:id="rId19"/>
    <p:sldId id="2820" r:id="rId20"/>
    <p:sldId id="974" r:id="rId21"/>
    <p:sldId id="975" r:id="rId22"/>
    <p:sldId id="319" r:id="rId23"/>
    <p:sldId id="305" r:id="rId24"/>
    <p:sldId id="403" r:id="rId25"/>
    <p:sldId id="610" r:id="rId26"/>
    <p:sldId id="513" r:id="rId27"/>
    <p:sldId id="611" r:id="rId28"/>
    <p:sldId id="395" r:id="rId29"/>
    <p:sldId id="514" r:id="rId30"/>
    <p:sldId id="606" r:id="rId31"/>
    <p:sldId id="608" r:id="rId32"/>
    <p:sldId id="586" r:id="rId33"/>
    <p:sldId id="387" r:id="rId34"/>
    <p:sldId id="589" r:id="rId35"/>
    <p:sldId id="389" r:id="rId36"/>
    <p:sldId id="2810" r:id="rId37"/>
    <p:sldId id="391" r:id="rId38"/>
    <p:sldId id="392" r:id="rId39"/>
    <p:sldId id="386" r:id="rId40"/>
    <p:sldId id="604" r:id="rId41"/>
    <p:sldId id="605" r:id="rId42"/>
    <p:sldId id="358" r:id="rId43"/>
    <p:sldId id="2663" r:id="rId44"/>
    <p:sldId id="393" r:id="rId45"/>
    <p:sldId id="359" r:id="rId46"/>
    <p:sldId id="394" r:id="rId47"/>
    <p:sldId id="407" r:id="rId48"/>
    <p:sldId id="408" r:id="rId49"/>
    <p:sldId id="600" r:id="rId50"/>
    <p:sldId id="601" r:id="rId51"/>
    <p:sldId id="2895" r:id="rId52"/>
    <p:sldId id="2812" r:id="rId5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CC"/>
    <a:srgbClr val="008E40"/>
    <a:srgbClr val="FFEBFF"/>
    <a:srgbClr val="CC99FF"/>
    <a:srgbClr val="F2FFE5"/>
    <a:srgbClr val="CDF2FF"/>
    <a:srgbClr val="CCE9AD"/>
    <a:srgbClr val="FF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6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7D1A1E-AF35-4AE0-BACC-0FACEDF4B03F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BC579D-1695-459D-88B7-937649092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5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عنصر نائب لصورة الشريحة 1">
            <a:extLst>
              <a:ext uri="{FF2B5EF4-FFF2-40B4-BE49-F238E27FC236}">
                <a16:creationId xmlns:a16="http://schemas.microsoft.com/office/drawing/2014/main" id="{B7A0F4F2-CA09-B340-5102-4B08CE076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عنصر نائب للملاحظات 2">
            <a:extLst>
              <a:ext uri="{FF2B5EF4-FFF2-40B4-BE49-F238E27FC236}">
                <a16:creationId xmlns:a16="http://schemas.microsoft.com/office/drawing/2014/main" id="{045E5936-D6E6-1D08-E631-7D31A94AF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83300" name="عنصر نائب لرقم الشريحة 3">
            <a:extLst>
              <a:ext uri="{FF2B5EF4-FFF2-40B4-BE49-F238E27FC236}">
                <a16:creationId xmlns:a16="http://schemas.microsoft.com/office/drawing/2014/main" id="{5EBE03EA-742D-91D9-330F-EACC738A4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6FF79-4C1F-4E3F-A21E-1E1245C0F315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الحد الأول أ</a:t>
            </a:r>
            <a:r>
              <a:rPr kumimoji="0" lang="ar-SA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3  , والأساس د  =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الثاني ــ الأول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- 10 – 3 = - 13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C579D-1695-459D-88B7-93764909216C}" type="slidenum">
              <a:rPr lang="ar-SA" smtClean="0"/>
              <a:t>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736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الحد الأول أ</a:t>
            </a:r>
            <a:r>
              <a:rPr kumimoji="0" lang="ar-SA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3  , والأساس د  =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الثاني ــ الأول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- 10 – 3 = - 13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C579D-1695-459D-88B7-93764909216C}" type="slidenum">
              <a:rPr lang="ar-SA" smtClean="0"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35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الحد الأول أ</a:t>
            </a:r>
            <a:r>
              <a:rPr lang="ar-SA" sz="12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15   ,  الأساس د = 13 – 15 = - 2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sz="12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أ</a:t>
            </a:r>
            <a:r>
              <a:rPr lang="ar-SA" sz="12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 ن – 1 ) د 			معادلة الحد النوني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= 15 + ( ن – 1 ) ( - 2 ) 		التعويض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= 15 + ( - 2 ن ) +2 		التوزيع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= 17 – 2 ن  			التبسيط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C579D-1695-459D-88B7-93764909216C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13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الدالة هي  ق(ن) = 55ن + 525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C579D-1695-459D-88B7-93764909216C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4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A6DB00-A718-F673-D27B-26702A140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58E734F-50C0-8A57-5DA8-97B901DFA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B99E5-D4C5-5A91-2927-9BC7E2F6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6D58F2-D25F-72BB-B59B-2CB3E535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328CE0-279D-C049-9469-6DB6797C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15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6F75C-14B5-008C-D34D-3722F551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48B6E6D-EC04-266A-FA67-3C3B49E95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969994-AFDF-9438-8CD6-0BFD9C3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8FB759-6E82-00D6-749D-26360617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4110D6-BA96-FB22-5FB7-4258BA6B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285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C3A880C-0F91-581C-DA09-E7EF97A5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756A-D8EA-4F62-B20E-D568FD2F484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D44F31F-5D85-5B91-B5ED-4AED3067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DF4DE80-F1AB-9B49-52BA-ADD23407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3628-9565-4D49-9E44-921669BABBF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68303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47BC51-CAE1-C84F-A4A7-1C03073A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A5F6-2B56-493B-A383-7D6B8903DDD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35DC34-2F92-CE57-F98E-B52396D2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233D64-FC41-5363-1807-9A9B2869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5504-EC9F-4D3B-B1A6-9F2EBEE0AC0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62250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3E1F25-73C9-6ED3-6669-F4A4B421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ED05-A902-40A6-97B8-97B20DAC59E2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7411EE-CC15-47E9-CDA8-C600EDC0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BAF587-5A75-E8DD-11A5-FD2E7CE8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9270-901B-4EB9-BF1B-75CE3F68197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68977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0C2D7F0-324E-0CE9-CE57-0DD9F8885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8667" y="6378576"/>
            <a:ext cx="3903133" cy="276225"/>
          </a:xfrm>
        </p:spPr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C870FD04-2EB1-34AD-5DBD-E2B6377CA22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1" y="6378576"/>
            <a:ext cx="2806700" cy="276225"/>
          </a:xfrm>
        </p:spPr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12103CB-1772-4659-B137-185577552A46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A08638B-C81F-C559-0B40-CEB2584E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0328">
              <a:lnSpc>
                <a:spcPts val="1159"/>
              </a:lnSpc>
              <a:defRPr sz="975" b="0" i="0" spc="-32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ar-SA"/>
              <a:t>1</a:t>
            </a:r>
            <a:fld id="{943DFB12-1E41-40DF-923A-5D71716F436E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20724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170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570"/>
            </a:lvl1pPr>
            <a:lvl2pPr marL="108496" indent="0" algn="ctr">
              <a:buNone/>
              <a:defRPr sz="475"/>
            </a:lvl2pPr>
            <a:lvl3pPr marL="216992" indent="0" algn="ctr">
              <a:buNone/>
              <a:defRPr sz="428"/>
            </a:lvl3pPr>
            <a:lvl4pPr marL="325487" indent="0" algn="ctr">
              <a:buNone/>
              <a:defRPr sz="380"/>
            </a:lvl4pPr>
            <a:lvl5pPr marL="433983" indent="0" algn="ctr">
              <a:buNone/>
              <a:defRPr sz="380"/>
            </a:lvl5pPr>
            <a:lvl6pPr marL="542479" indent="0" algn="ctr">
              <a:buNone/>
              <a:defRPr sz="380"/>
            </a:lvl6pPr>
            <a:lvl7pPr marL="650975" indent="0" algn="ctr">
              <a:buNone/>
              <a:defRPr sz="380"/>
            </a:lvl7pPr>
            <a:lvl8pPr marL="759470" indent="0" algn="ctr">
              <a:buNone/>
              <a:defRPr sz="380"/>
            </a:lvl8pPr>
            <a:lvl9pPr marL="867966" indent="0" algn="ctr">
              <a:buNone/>
              <a:defRPr sz="38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D958F6-08A3-BD8B-BD54-6B7610B8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B9E2-64A5-47AB-A5B3-A6E2CF0ED19C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F23F2B-B0AF-AA84-654C-F3BEAF32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A18AC3-3723-C17A-C195-5FE187FF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B772-6D26-4BB2-8DD2-E2D65EF617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9706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D39078-A1D9-056A-0375-94A5353B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0E51-0799-4B56-9D07-ADED9F46EE6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DCF07A-A2E1-A631-68D7-2D0AA3F8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7E0E88-C59D-24D0-66C0-66419E2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900D-47C0-485D-B367-8285441ACD0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37807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75807F-86DE-4575-2359-9B868F20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0ED6-7B11-4B03-B1FE-CFE9BD68081A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BD61E6-48BA-ABC3-F5D9-4BABC742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CE59E0-767C-8DE5-7CB4-E57BFFC6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94BD-ED7F-4A83-9902-798E31E5A0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0690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F1A1FE2-4FCA-8B1F-4514-1ACA5F9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2A86-4957-4FF8-A10F-729C233E2D2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54A284-3DA8-A15E-1FB1-9FB3DCEF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8C66AB7-A330-8467-245F-539B2183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597C-24B0-49D6-B438-5419ADDFD7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3363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668B544-573E-A99C-4F08-CB2DDC8E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3227-1545-4105-93ED-05FCE7DC2B4A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4D47E3F-A015-C0DB-C6E0-66907C74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25B4030-2F4C-99F7-C245-4A7A22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229C-B6FC-4AC1-949D-E86751AB9A5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774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603253A-1713-B7CE-3967-3616C46A8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E1D6AC5-97D5-08EF-7110-2122CF32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637D35-6E49-93B4-2B17-F6EEF222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E6A308-33D9-C2F6-FCF9-3160EB05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ABE3FA-59B2-D0A4-4689-8C1BDCC0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9425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184E3B0-7ED4-6A30-B359-AEACCE33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0808-40FB-4128-A58A-9114AA18B38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519E2972-1DDE-8010-61C5-B0162739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21E6DC4-9C5D-3D13-09A3-A978D83F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556B-4EBA-4ED0-957E-94D4D382FC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3499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1C024EC-7086-4A98-2082-B0446661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5286-84AE-44FE-B4FD-A1796293264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50FA001-B988-9899-E29E-115ABD3E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1EDF508-6D2E-450F-FB81-DD42F743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D51-1684-4C0B-BB6E-E3F5D3832B9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97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7F0D0C5-2DA0-6257-6C0C-69CB7916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EB3E-671D-45F6-BFA8-EBAD2A798DD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75B69A9-965B-2E76-9892-F5177136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75688BF-02BA-46B7-749D-202A675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BFAD-780C-4D3B-BE96-29AFAA7F2A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464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BF7196F-6075-C3E6-CC11-C3CBBDFA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7A6B-1EA8-436A-BD7B-37299D41B53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21E3438-FDE8-65D3-E9E1-34F8D717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05EF5B3-2DB1-F1AE-0342-C0EB164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A86F-6B84-4BF9-90CF-CE1AD3F04E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360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4EBEBD-CF2C-6D70-1E9B-8D58AD57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35B7-24B6-4D54-8491-A9BB154F345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6DF3E-8FF3-BA59-2944-1E37BD05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F1E71C-4977-4C56-A7BE-7CC200E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B915-3E20-4B38-8E9C-3B8CA56C9C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5614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2797ED-1F75-46BB-B413-F7620A4F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6973-29DE-4279-B44A-D0EB1212CBC3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BF9A61-89FD-8BCA-908D-9A6EF2C5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355AF5-0F77-3665-0E85-A542C121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E0B6-2F74-413C-97D5-CBD3B05D26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1139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06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428"/>
            </a:lvl1pPr>
            <a:lvl2pPr marL="81372" indent="0" algn="ctr">
              <a:buNone/>
              <a:defRPr sz="356"/>
            </a:lvl2pPr>
            <a:lvl3pPr marL="162744" indent="0" algn="ctr">
              <a:buNone/>
              <a:defRPr sz="321"/>
            </a:lvl3pPr>
            <a:lvl4pPr marL="244115" indent="0" algn="ctr">
              <a:buNone/>
              <a:defRPr sz="285"/>
            </a:lvl4pPr>
            <a:lvl5pPr marL="325487" indent="0" algn="ctr">
              <a:buNone/>
              <a:defRPr sz="285"/>
            </a:lvl5pPr>
            <a:lvl6pPr marL="406859" indent="0" algn="ctr">
              <a:buNone/>
              <a:defRPr sz="285"/>
            </a:lvl6pPr>
            <a:lvl7pPr marL="488231" indent="0" algn="ctr">
              <a:buNone/>
              <a:defRPr sz="285"/>
            </a:lvl7pPr>
            <a:lvl8pPr marL="569603" indent="0" algn="ctr">
              <a:buNone/>
              <a:defRPr sz="285"/>
            </a:lvl8pPr>
            <a:lvl9pPr marL="650975" indent="0" algn="ctr">
              <a:buNone/>
              <a:defRPr sz="28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AF816A-513F-C1DC-39EB-5280636A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7CFB-9C77-410F-AF41-0C3DEEB5C6D2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3F5BCC-472C-5960-DC5F-1E4310FA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AFF1CB-2B2C-E02F-98C1-1B361E57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D77F-817D-43F7-A8FA-9DB2F305E5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4737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3CA65C-9DBD-0FE8-91D0-1A5AD425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4014-7739-4E47-BE65-5294BD188351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21101A-0286-9C37-152D-A574D010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CFFDB8-5D59-FB4D-E29F-3AB62BFA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BF71-A793-4780-8CC4-3368A718D3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89979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106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1pPr>
            <a:lvl2pPr marL="81372" indent="0">
              <a:buNone/>
              <a:defRPr sz="356">
                <a:solidFill>
                  <a:schemeClr val="tx1">
                    <a:tint val="75000"/>
                  </a:schemeClr>
                </a:solidFill>
              </a:defRPr>
            </a:lvl2pPr>
            <a:lvl3pPr marL="162744" indent="0">
              <a:buNone/>
              <a:defRPr sz="321">
                <a:solidFill>
                  <a:schemeClr val="tx1">
                    <a:tint val="75000"/>
                  </a:schemeClr>
                </a:solidFill>
              </a:defRPr>
            </a:lvl3pPr>
            <a:lvl4pPr marL="244115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4pPr>
            <a:lvl5pPr marL="325487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5pPr>
            <a:lvl6pPr marL="406859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6pPr>
            <a:lvl7pPr marL="488231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7pPr>
            <a:lvl8pPr marL="569603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8pPr>
            <a:lvl9pPr marL="650975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85CCD9-04B1-BD41-C16C-1DE475E9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4091-9E31-4B4A-9B54-94DFD91F750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CC7B94-878D-95D2-04FC-58D30A3F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6EFAC0-7A24-A691-779C-C01650C7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7C1E-9A4C-4C8E-BE0E-B0463F8146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872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A445BF2-33B8-393A-4E06-705ACB66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60E4-080B-4C64-989C-9C12E1A9E26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157FCEA-64C2-BE86-4660-F3E0A26D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D8FD61B-9F17-6443-C98A-3B7AF611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7322-6200-4E3E-A4CF-275CFF0835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97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2AF78-E8E2-DF0B-DFB4-C5FFE9B1F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2CC37-B862-961A-59A6-F4E653B5D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1E79B-AE47-F77F-D5AF-1C62C8A0A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4A61-2CF6-4381-A4F8-8CAE119E9D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142181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BD5602B-883E-34B7-BB3B-BDB7DCF7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DEB4-ABA5-411F-975A-521A5A09C399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F8D90F98-3795-14F5-FCDA-8058A479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DD6A1E1-146F-F1D2-F1C9-6C3BF732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1246-3BF3-4639-B6D6-9601DDAFEC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0131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06575C6-812C-5FFF-8A89-B693FB71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3A3B-E8EE-443F-8B90-BE8CA5EA618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03A2254C-673F-B5B0-54C5-F21776B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1FD56BD9-5EFA-BE3B-0FAA-4863F932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120B-AD15-4C2A-B494-4C06A8CEAB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5569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6E8C90F-A82D-03CD-ADCA-37EE3DC2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DEDA-5A68-445C-96EA-E024543AC51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F2CFB1-2BCC-F6DD-8B45-A9BB1FDC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E947DDB2-9DBC-A2EA-086D-BBEC1D10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C4B0-C464-430C-9E43-3BAF5D246C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01342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57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570"/>
            </a:lvl1pPr>
            <a:lvl2pPr>
              <a:defRPr sz="499"/>
            </a:lvl2pPr>
            <a:lvl3pPr>
              <a:defRPr sz="428"/>
            </a:lvl3pPr>
            <a:lvl4pPr>
              <a:defRPr sz="356"/>
            </a:lvl4pPr>
            <a:lvl5pPr>
              <a:defRPr sz="356"/>
            </a:lvl5pPr>
            <a:lvl6pPr>
              <a:defRPr sz="356"/>
            </a:lvl6pPr>
            <a:lvl7pPr>
              <a:defRPr sz="356"/>
            </a:lvl7pPr>
            <a:lvl8pPr>
              <a:defRPr sz="356"/>
            </a:lvl8pPr>
            <a:lvl9pPr>
              <a:defRPr sz="35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85"/>
            </a:lvl1pPr>
            <a:lvl2pPr marL="81372" indent="0">
              <a:buNone/>
              <a:defRPr sz="249"/>
            </a:lvl2pPr>
            <a:lvl3pPr marL="162744" indent="0">
              <a:buNone/>
              <a:defRPr sz="214"/>
            </a:lvl3pPr>
            <a:lvl4pPr marL="244115" indent="0">
              <a:buNone/>
              <a:defRPr sz="178"/>
            </a:lvl4pPr>
            <a:lvl5pPr marL="325487" indent="0">
              <a:buNone/>
              <a:defRPr sz="178"/>
            </a:lvl5pPr>
            <a:lvl6pPr marL="406859" indent="0">
              <a:buNone/>
              <a:defRPr sz="178"/>
            </a:lvl6pPr>
            <a:lvl7pPr marL="488231" indent="0">
              <a:buNone/>
              <a:defRPr sz="178"/>
            </a:lvl7pPr>
            <a:lvl8pPr marL="569603" indent="0">
              <a:buNone/>
              <a:defRPr sz="178"/>
            </a:lvl8pPr>
            <a:lvl9pPr marL="650975" indent="0">
              <a:buNone/>
              <a:defRPr sz="1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C45EDE3-CE8D-C66C-6026-F11E9D71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2AB7-469D-4C85-B7AB-F38F1CC23A9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333366B-DE2E-DE15-DA30-623FD627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0B9C2BB-C881-342E-DB22-FF5DC5B2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29D4-8B8D-483B-AA82-0205886795B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3940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57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570"/>
            </a:lvl1pPr>
            <a:lvl2pPr marL="81372" indent="0">
              <a:buNone/>
              <a:defRPr sz="499"/>
            </a:lvl2pPr>
            <a:lvl3pPr marL="162744" indent="0">
              <a:buNone/>
              <a:defRPr sz="428"/>
            </a:lvl3pPr>
            <a:lvl4pPr marL="244115" indent="0">
              <a:buNone/>
              <a:defRPr sz="356"/>
            </a:lvl4pPr>
            <a:lvl5pPr marL="325487" indent="0">
              <a:buNone/>
              <a:defRPr sz="356"/>
            </a:lvl5pPr>
            <a:lvl6pPr marL="406859" indent="0">
              <a:buNone/>
              <a:defRPr sz="356"/>
            </a:lvl6pPr>
            <a:lvl7pPr marL="488231" indent="0">
              <a:buNone/>
              <a:defRPr sz="356"/>
            </a:lvl7pPr>
            <a:lvl8pPr marL="569603" indent="0">
              <a:buNone/>
              <a:defRPr sz="356"/>
            </a:lvl8pPr>
            <a:lvl9pPr marL="650975" indent="0">
              <a:buNone/>
              <a:defRPr sz="356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85"/>
            </a:lvl1pPr>
            <a:lvl2pPr marL="81372" indent="0">
              <a:buNone/>
              <a:defRPr sz="249"/>
            </a:lvl2pPr>
            <a:lvl3pPr marL="162744" indent="0">
              <a:buNone/>
              <a:defRPr sz="214"/>
            </a:lvl3pPr>
            <a:lvl4pPr marL="244115" indent="0">
              <a:buNone/>
              <a:defRPr sz="178"/>
            </a:lvl4pPr>
            <a:lvl5pPr marL="325487" indent="0">
              <a:buNone/>
              <a:defRPr sz="178"/>
            </a:lvl5pPr>
            <a:lvl6pPr marL="406859" indent="0">
              <a:buNone/>
              <a:defRPr sz="178"/>
            </a:lvl6pPr>
            <a:lvl7pPr marL="488231" indent="0">
              <a:buNone/>
              <a:defRPr sz="178"/>
            </a:lvl7pPr>
            <a:lvl8pPr marL="569603" indent="0">
              <a:buNone/>
              <a:defRPr sz="178"/>
            </a:lvl8pPr>
            <a:lvl9pPr marL="650975" indent="0">
              <a:buNone/>
              <a:defRPr sz="1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90B7666-0E8C-480C-7430-B08BB1EC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964A-D242-4BE4-977E-A73F5FFBC94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DF11930-27E0-1CA4-0729-3ABB889C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92F0AB-CA30-2B19-FB1E-D020D660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B694-7E08-48EC-AA65-C4142E1A99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6074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DACD02-407E-EBB4-806B-84FF0593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5BE2-92EA-4547-B781-77CA09051039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14AA02-9CB1-251D-9B83-F080CAEE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2CBEE7-271F-A857-F579-389EA2B2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D9B8-9D8C-424D-A380-3E49F8323B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3291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527C6-B536-5724-0253-839EDEA2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D4F3-B17E-4B04-B221-9227A1D9010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52913A-736E-B74B-85B8-3078FAC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CACF1B-1416-37FC-D4FF-2405533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CC20-8B0E-4DDB-9D22-141B0927D6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6553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D1AFF9-4D57-A88B-1A62-265E28B9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1456-17E1-4317-A8FA-12DB36225633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DDFC0-B447-EB35-B7BC-EB042C6B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523E75-7E89-E03E-DFC7-6C82D28F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BCA8-064F-47AE-8256-7ACB395E6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6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7447D6-239F-9FBC-153C-B7CAC628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9949-A9B0-4795-944A-7732CDEDC595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5A768F-603A-9A02-164F-DFC9088D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28C52B-F76C-0EA8-EDA7-E6B8C5AF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E445-F44E-4EF9-905C-3918D1D0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4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949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FB7067-B1B4-9295-555E-F438EF85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6AF5-ED34-40E2-9C12-2E318BEB52D3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CA79E5-2993-E7E7-636F-D8D22A0A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BC0FA1-0A27-0A96-F16F-22D09F15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644C-5935-4B43-877B-C66F70B6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EDCB7-CC23-9310-8FB9-90C120E9D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450DA-69E6-C3BC-6662-90A53376B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62FF2-A2C1-DB79-7B07-074545CCD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C5BB-4E06-4029-9201-697B906E185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221582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DFCD641-2D96-FD1D-995C-617AB06D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9B6A-0373-480C-BF4C-4334DEDC3817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069E6A3-8CE6-62B6-F7E1-87E988AF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89BBCD8-9312-1FCD-D736-E4E25BD5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0B6B-55AA-42F8-A011-890211B9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78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6CCE3C07-15A4-338A-5DDC-E68F8160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C39F-887B-4413-A8D9-FAC2F8BD49EC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8437D55-C32F-241D-A29B-FA408FD2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7B3C558-F3DB-4332-78B6-8A79E1BC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B93F-E846-493A-B272-B44FC2C1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9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154FCF1-783D-20FF-B45D-93C556DD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08BE-1B25-4DDB-BA05-0D2A1144572C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3FDFAEC-0115-651A-AE04-2C1BC783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10CA00A4-CCF3-9B9F-EC4E-5B0E31C4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AA80-2B60-448B-AE4C-BC76F92A2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26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62FB63D-F7AF-8A1C-58C0-22794DA0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576A-1285-4E42-BC26-8535EE4992C4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C0E11918-1380-3503-B438-43B9CC32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7C65F07-1ECE-85BA-31C3-A095F795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6BD3-B923-4C62-990B-61033A842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8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E8CCAEC-8B36-3CD3-A997-E9233198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D54E-23C2-4AE6-9680-0F04CB98F9C5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5F0F302-3D77-DCF3-B2FB-5543231C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E8D8121-8560-F4ED-60F9-1CF085E4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79B-887E-47F5-B692-72F3DBC87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48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14C15A0-DAB9-E6B9-3F42-6BFFA1C1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E94F-2A21-43F3-890E-DB3A4559A7FE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EC3394C-829A-E22B-F7CF-1FACA8D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BC1ED64-A56C-BCDA-4990-407D6F09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0864-AA38-4561-9972-EE9D985F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02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8D5CD7-6017-E7A9-A4B4-E68D34AE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277B-5866-4F40-A396-F240BCE17AAE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0822BB-9E04-094D-44E4-48145DED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EA5BCC-7E17-9F46-A339-D1F08E44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FEF2-F64A-4B4E-8018-ABA0000C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25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A48FBE-AA85-7B87-574C-89630B7B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5B91-5F19-4574-8FAD-DAA15B345741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B41B9D-F8DA-C120-79F2-01B22A6F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2F6B97-6675-D2AB-2AE4-361E4671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BBBE-1C6F-44EB-9924-57958B66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539AE-70E9-F1EC-A4B9-25259B9DB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3345B-F7A5-B41C-C6CD-A2B067E6C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F503DE-DAEB-F09F-5849-8EBC3AAD0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C8E-F404-4666-8FD2-EC32386D3BD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365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61D5E-DD20-DFAC-CE9F-8416C7CDA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53B1E-D461-5B83-8230-0BE08B46B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EFE5E-35FD-3BCD-5A31-95CD283C2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BDC7-5B5C-4200-9EB7-177D5B51AA0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159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80892B-DF1F-6F28-2F99-80A5FD3B0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D41A2A-B777-1786-6CE5-31FE34602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E46CD0-272F-3907-3CF2-3B1347B04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AD25-5CC2-413E-9D5A-29CD0C3E1BA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27441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5727B2-634D-E1F6-84FB-734FEC4B6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96DBFB-1B38-80B2-9AE9-F6A0CF036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ECEFF9-2F73-737A-2C8D-859A83BE8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4864-6356-487F-A705-295A37A6DDC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1989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B0F315-359D-8053-4D46-5A2C8D2B3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2CF92E-1548-3D2F-F7F4-9ABA4702E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A96724-F246-8DE8-3625-845CBEABE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1D25-7158-4AC0-B7A2-852FF48C80F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8431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5CA4C-5EB6-0562-0333-E7707E626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9040D-330F-1BF7-FB17-AE28ABF2F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97485-A3E3-D481-D26E-464277465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A5C5-85E1-4E3B-85B7-E00E9C3AAE5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6539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ED3DF6-D170-5909-A5DE-0BF2BC78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FD6235-6F29-298F-CEFA-198EEB52E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2FFADC-01FD-D85F-5FE8-355F60AC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736938-2C72-D2DF-A28F-D535E722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B6DAEC-8410-D569-308B-C2F4C360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110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DF593-64B0-1355-17CD-600C6BB8E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B635C-60E5-E467-E79E-E56B65707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EF32E-1764-55BD-6F9F-7FD8D007C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D705-92E8-44C8-B5AA-0E012890A53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0089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6BDD32-2775-7FAE-6384-984BEC5CF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41063-FF92-F59C-8356-279195ED4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64C54-74AE-67AC-85FF-BF4F05DA3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0E1D-8E06-42F2-8DA0-7C5C5F1D3A9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4366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241414-1E31-0CDF-2A5B-8A449E8D2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BF809-EB4B-F7A6-F183-0797D98D2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C09C3-9424-3B7B-AF10-543E8123D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86D0-266B-4681-A8A1-12C7CAE7023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0633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C7CB06-98FB-C222-D4CA-B2E7CAC4D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3E88B-6F85-990B-66C4-F82885174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201CD-F004-52BC-E706-9BD74D2E2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EEE7-0982-4665-8BFD-763562EBE2A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6815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64E71-B955-06AC-77DA-2D26D6872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E6358-C78C-E9C2-FA9E-7ADB7B11F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89246-B1B5-30FD-9D6D-C990666E8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722F-1E3C-4B26-8A23-89EFC447F80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345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DE218-E1BC-4599-2646-948DF0B50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F431A-10BD-755D-8620-37F53AE0B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EBEA0-6228-465C-7E5D-CD6AC1748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F508-F402-4FEE-A8C2-3AF88A16B7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5347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16DEF-FA66-D2D8-DC89-9A672C6C9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90D53-E4B0-A532-58DF-F8C5A4A4D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B7939A-2D2D-BA2F-5EBA-C3999B750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D70A-ED46-4728-80BE-0E34917A26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15580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D623C-4A10-FE91-47E0-A7012C730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3B964-123C-B50E-489A-82E9F9345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3D6E6-A9FC-1693-5DE2-B44201956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C582-8227-499C-8EBE-F7187181307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9390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CE0122-AC73-A0D4-767B-541C01D34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008586-1783-CB20-5392-95067989E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3B71D8-7F03-FE59-46AA-DE1235DF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30EEA-F313-400D-9180-A4248573DAA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9938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D3E8CB-89EF-5418-8FB3-74C3297A6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9C40AF-C74F-57E1-3376-5412AFDB6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0754BF-43A2-CF30-3295-10AC39A11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3CD6-2607-4306-A201-B514E42ED4D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9420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94D6FD-9440-61A1-CCE3-4DD898DF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E33EED-C4AA-5BB9-9392-9647990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ADD0A3-0FC4-9866-992D-702B4ABF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5E7131-67A4-8B09-0CF2-15EBF9AC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FB62B4-CC25-73E1-30C5-89E056D1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880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3D7130-FDB0-AB1C-BDAB-CD2662032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C60BCE-B467-66F7-170C-B17CB0D41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82450D-C931-1E01-509B-476763C13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A27C-E426-480B-8655-D84BCC2F36B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3293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AA712-D403-17EC-F33A-ADCADD539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A500E-81EE-DBFA-AA13-66A0301C0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E04F7-796E-F23B-F78C-C9842B52D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D3CB-931C-427D-B22D-B1113B01D62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82156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08ACD-AD52-197C-ED30-145B3E67F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17F05-B5E2-8EF5-392B-18699CCBB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A6E52-9D66-276C-4DAA-6D4F058F8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5C40-8E1A-48D2-90A5-EDBA73945E9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8653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E4A6D-CA2A-B851-DC29-40B57710D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BAC3E-DE23-B38B-0D50-BEB351879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63828-C86D-BFE0-F804-58E2252E5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68D7-3CC8-472B-A0E5-33BD2EA8983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07873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174C84-9364-C775-2745-31B247338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F1BE8-1D28-211C-F8C7-874565702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3E324-04B5-2261-ECAD-ECEEA27C5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6DDB-60E7-4EC9-B699-432C4895BD7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9405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C5932-37E4-B735-2329-E7325AC8D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08C0F-D94D-E770-BA4C-DA7218DAA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094214-B500-6483-EBB1-572313299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1C45-975F-41B0-B599-A6C040DCF28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8991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D599E3DE-FB4A-EDC3-4B4F-84320AAB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06C3E9-DBDD-499A-BACD-F1D134FEBBA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87596464-77BC-6670-6A08-F7FE22B4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842460B3-3F5D-F5D7-2210-422CCD34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8AB5BB-10C2-4281-A565-315118C5958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715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92AF81-A337-DF7F-A0F8-16C8C199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20A548-A716-41D7-9033-CC29F6904F13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505F08-F696-16B0-2C5B-7ED10845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059129-3A95-84EC-8EE6-D3EB3307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2F10CC-77EF-432C-B0C1-CB99C01D5E1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35347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7A75FA-FEA1-6CC3-A7AD-43CEEE4B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F811FC-C0B4-40E5-8031-9F2EADC011E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E9851F-ACE7-D2E6-CDFA-135B1815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98548A-C2D5-7534-6F6E-E43577CF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B06FF3-F681-498D-A334-A1C8B84E5A9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95218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3ACA57-89A4-7AD1-9845-CD0959C1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21E631-3191-4C38-B94A-790C7385986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BBF3B4-7F5C-9288-5595-C4E7BD9C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8D3376-5764-C232-D809-7B3C3015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E7BCF0-ECB6-4C9E-A7D1-1B55EA5911F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9220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4A09D3-77CD-1519-AF28-439A95E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E6C94-6D8E-4E11-6A0A-21D26BEC2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8A3905-B7CC-7117-DB39-01EC1779C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E4F21C-E491-DD65-9602-AF57DB76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7946D1-8135-2140-B502-F8FACD59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B92220-F2E0-9265-D7D3-7543A541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063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E33DE00-AE39-853E-438E-1CC43536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011E13-ED87-43FA-BB7E-CA0005F5C9D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78F92B-AC99-B97A-AFFA-6CC58F3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B71EBC6-8073-E6D5-002B-DDE39DA8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0AD973-5BE2-4017-974F-07C9EEE18ED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7423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20017E-9101-14F0-1840-2DFBF82E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BE53D7-A7CD-45B0-90AC-7FA9D5EBD6E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D2A6EC-A1BB-82E6-6DB5-E9B01E29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D1559E6-CDF6-FE8C-7CA4-4E2559BF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588F59-C1B8-4A4E-8086-29B1F80F2E4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42252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906D33-8F70-42A6-1B09-B5CF3E4C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671E0-6818-4739-B4A0-6E774D24483A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5BF2449-EFF3-41A2-1979-72BCF33A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EEE202-53B6-FDD8-3E84-651F1A78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03635C-746B-4BFC-8B38-1FF06ED88FA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5169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94A740-488C-58A3-319E-8E9A87CB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81B220-F240-46A5-8DF3-8A8178343782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6F69C5-1A70-6A4D-1BCD-3D914B4D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939896-C4F8-D0FA-BA06-F006B4D8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47FE3A-CC4A-47CC-960F-CE2F43E0439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07719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DD03EE9A-DE60-3C49-1B3F-5530D1E1AE43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F9A05E08-5287-47D7-8EDD-FC23C6DB6196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23B3781A-D950-A9C5-832C-B973912F701B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C55BFAFC-A96A-55C3-6334-7A0D780D33A0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69FD51A9-C7DF-6A08-6B0A-3F2B9C79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1B57FD-23F1-4A81-9C44-4289B32F46B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C4E3E607-7C41-5E82-8454-AF306CDB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83C885DC-942E-8684-6F45-D9D51FDC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1903C9-6D93-4B88-A739-8E2F00C9EFB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80644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2A6C01-52BA-D0A7-E7CF-0A05286F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EF4571-CF0C-4AA3-90E3-B87D5665571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43B5D-8CCE-468C-2F38-BD9D2C2E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ECB7FC-6D53-117E-3850-551C483E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A1BC1D-B6FA-48CC-821B-2F9EF342270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21467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6DC63B-CB3A-D513-7409-0DDC3A6B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600233-14DB-47CD-B369-5AD13755266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A30B06-2909-F418-3549-A31BC554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76953A-7306-F10F-459E-6EA61DB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56BC8E-62BB-48B2-86AA-AAFD89C6F1A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22344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D36A35-9A9D-68AD-836F-EFA88A12B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C7E59A-BD8F-6377-7DAA-5A0DE9312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70F72C-B4BB-270C-1F53-9F214DF11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0279-64CB-4D87-B46E-6696B076C43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5194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B626A3-685B-5E96-836D-F51178C0F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08B50-268F-3766-D997-26E58D339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9DB372-6812-941C-370F-1E643D441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A771-2944-446B-B0E7-83006F99281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05637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3E905-3B54-3D3F-C987-77F4F6423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A81E0-DBB7-068D-BE53-9215B47A5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2E4E5-F354-7545-03A6-05F33217F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17A8-2AE6-42AD-981A-8FC78AE0C9F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8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40DCDA-7383-4B66-8EC0-0BF96598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521478-13E2-8BD2-981B-FC0B61CB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78744E-BEB5-8E51-4B82-899EFD1E5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935B0A-8D1F-B681-C6E9-B4B1B561A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8577E28-80FA-E0FD-1B9A-7D10F8D7F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2A24E4-D7B4-27F3-DB24-9FF64C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053445-EA2C-1CB7-7BA3-2293583C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5E26FC3-1C6E-FFB6-9295-EA7FBA07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9521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265CB-7692-1F84-6CEA-BED8ABFF0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607D0-CDA0-75F0-0E42-A03C89CC3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432EB3-16D5-19FD-2C34-3C3E4BBF8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2351-50E9-4F81-8EBD-F1C7D200F96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48644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FA9C81-DDC2-C2E5-1C0D-206A0DC0F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25E87D-0F0C-3FA4-7DB4-4CA237CE6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89E3E7-3D1D-5811-E850-9222AE8EC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06E0-6209-47CA-89A1-EEE0776C5AB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68384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713C8F-98D1-0907-DFE4-72C776176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992064-F5ED-3A0A-A2C0-3E522A1BC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F5AC86-A1D9-90E7-887D-4838D4C68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F6CA-47DC-4C7E-9EC1-28B00E39B70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06641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57CBC7-D8AB-EE6B-ABA2-316037B20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7F12EF-5272-4FB4-A6C6-14A0103A7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0FA8AA-1C99-C7BF-D302-0D96BB75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83-CB92-435C-8847-010C056D06C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1321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6A82E-970D-02B0-48A7-A0DC9B48E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75D57-2A85-99E3-3A25-0873000D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7B467-3A08-BE9B-C69C-6B6B84639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7C91-2021-4343-A93E-94E11AE1EB7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4238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ACFD4-C3AA-FA8E-B754-5A35AB19E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E7166-32CD-D2D3-B37A-57AEFA100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9C339-3A71-94E8-3223-C49B3296E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2FDD-4362-456D-B51E-7FF64E8D0D7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35021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5FBE7-157E-0BCE-6C20-7C640D3C1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CB5DA-3D47-63F0-B5F8-07BE0B3E8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8C04E-3474-F777-8807-382A776B2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6068-4312-4D17-A5F0-C72BC09EB32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65080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675639-1534-69DF-F192-292188A29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DB96B-1A55-02A9-9B1A-45B2A63FC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475C39-953F-4276-08F5-4D968F6FC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D4EAE-8ADE-4E09-A2F3-9897396CE7F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44013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99121-D0B3-4975-7EEC-7C376096C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880BC6-00BB-E9BB-3A4C-769E83F4D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B91721-E0E0-739C-DD60-5D5F9C780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59B4-BE00-41DA-98E3-E8347560290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49852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4BE05101-1CB0-F04E-0502-892A49D1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063E6E4-A8AB-451C-A8AF-9162A5A1321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7BB39554-2D5F-BDBA-791B-372E1DEC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12767D28-1C26-4975-0E84-98A178A3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63113E-66D9-466D-81A8-AD9E3CF6E37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45607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3BBF85-702D-BD09-B912-0CE4681D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E87F732-65A4-8940-6D78-51D23D98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8991968-2C47-F538-BC8A-FAAA86E4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3ABEA53-291E-42F2-A246-2C8B38F4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712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336F27-F496-99D5-CD5B-1250E9F9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0530514-84AD-4632-9685-8E29B41619C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EA0A5D-5572-EE9D-EE5A-44F39B49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ECDEEE-E72F-8270-A11E-81F9AA39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0F2D96-ADD9-4092-A830-3E46A443A0D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93742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45500B-971A-54D0-C791-D2F27444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A6F0A28-7D7F-470E-8C9D-F6EFF67881C1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376F36-B01B-9648-4CB4-605CBF56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27ABC9-1036-D52C-E2B7-B4C1D8AD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20319-35B7-456D-8963-1BD5C244200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2987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4A3232-3ABC-2D36-1098-47DBFCE6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90BA3F8-140D-48C8-BA7F-2933F364576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B03A89-A7F0-A47E-AA85-A363556B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2EB1F6-902F-283C-AE52-9F65DB2D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7AFB1-168B-4AAE-8D72-9316B34A4E9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60517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C5EB985-F825-9888-BE02-D2CC53B6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B3F6B6C-8A09-4A3C-B5BD-5C533EF9CC9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3DC8AD-3B69-9A37-DD4F-BA129884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8EA67D-6BC2-318B-9B2B-0535C47E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07F7AD-9926-41D3-845C-EF298A12E6D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48750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57A7D1-2ABA-D3DB-1D7A-C50ABC6B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67B595C-8D9B-4B4D-BA1C-3CA8BDBF5FF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9D4AE4-BD58-21B7-BF57-3C31E024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B59D2D0-B3D5-BE9D-D88D-F938AB34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57AE85-043B-430C-A15B-1855E5AD269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40220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529E57D-011C-BAFA-90D8-39BAEF87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588148D-0566-43DE-97B9-629B1D97D01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BF32C0-B3C0-A44F-4473-4793BF36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884735-B5BB-F6F5-08E9-C43EBDB1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295A00-E36F-4686-BC3B-546E10716E8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9255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886789C-A83F-5DD5-03FA-AAFEC668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73E2780-504C-49BA-A40C-B78D8EC9E10A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554F3-346B-8F8C-BA3D-9704A4FB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B4F1FF-D3DA-D0AD-493F-B3EB53E7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A5E4D4-F267-4998-8301-CFE815E9A28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1029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EA2345E9-16D5-E3AA-84F4-5ECC8CD7FA27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7746AD41-BB2A-D435-B30A-7B100824DD8A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DF7C7B15-6550-A605-232A-03C768B70765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7CFC8B6E-40B0-5BFC-7E3A-114D90AD2A50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C881EAAE-3781-0EA6-8CF5-FCD899C8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FBD02D5-C8E0-47BA-9FCF-AE1CAEA00B0B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339EB919-4A89-5906-1F42-45D529FB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6E7260B4-8352-83B1-A666-447E76B3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0F506B-6B60-44F6-9CFF-F0F8577CA30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22597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42C809-00E1-3DBD-F399-786C4E11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C2C25D1-A02E-4C61-B6A5-CCE4BFB7C439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3F1B7A-8055-908A-0D4D-EE5104B2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4D71A8-2DE1-53A6-35B4-5CF24A47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B9BE3A-18B5-4610-9D1E-4A2CFF6B98E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42569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862755-E68F-106D-3493-C25141AA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DB96B01A-2003-44A4-91CC-4D79B7CEE81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0CA217-79C4-BDA6-37B9-E967136D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71C265-F0FD-3D94-FB65-6F084DB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F929BD-120E-49EA-B52C-A4EFBE6BE7E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581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CD2DB0-9040-C541-B4B7-40035EEA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AE0FF11-20CB-6432-4F9C-6C1BDA70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EC9DEFE-26CE-06A8-3BAF-F0AE3B9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474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148D9B4E-4443-8BC4-07D0-F2CD8551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08F581-4803-4A7C-9ED1-70FF789160D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903D31D3-C8C8-D569-269C-64D7A103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1A9A10A9-13E9-9609-22B9-5CF4F3B0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9A7193-A084-4CB4-8693-C346BFB4237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9813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7F0938-39DF-040A-C02A-7849A7E3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DDED42-EADE-4242-84BD-BD9C38826F1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34DDD1-C19B-9133-71C6-8AC0EECA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C844FD-1D5E-9C19-0442-F03AF8B8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1ADE10-8E28-4445-809D-E2CB858129C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99878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40338D-9A28-0353-2712-50913007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D649EA9-9576-4FB5-89AC-708CAA1C418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38EC07-55CE-D1B5-B9A5-446A2151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D3B5CA-A5EE-5A20-CABC-D5C3E2F9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13D12-9980-4A37-9BF0-2EBB925C4EE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5002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FE6F74-42F4-9F2B-0012-1BC89BE7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EFF41C-859B-4580-957C-07CBC8905263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690FB7-4162-4A16-C9A4-9C3B7EE1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C1DE62-1BAA-06E0-F1AE-340E2790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82FDB-01E6-491E-BB42-075440D040E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12739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2B695F7-025B-2FE7-AD63-68B2F867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E2D472-9A24-4B05-8642-83BFA5D89F0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0EB8BB1-2513-D656-113F-FA565DFB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B792-230B-DC89-54FE-159A9DA0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1B1444-4350-430F-B57D-0F8C1025E08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20474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61D611E-FC4B-95F9-8892-EE032A8A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6A9987-8F49-42D4-A49C-0E5A6FE1BCF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717EE3A-96B6-7980-C5C3-4E1FD997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D6A97BE-0261-B716-E6D5-C70B1018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CC5EA-7441-45AC-9B20-6C1862557A1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43383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B5F6C65-3963-0AD1-3CBB-BEF8929E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756B10-5875-4B3B-9113-D8A4F74AF7BB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C38992B-FAC6-7885-4AB7-0012C150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6192D1-890C-6378-8AE0-65CFB642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E2714E-33E2-4B78-80A8-7B8C5FEEDAD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600558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D33879-971E-C6BC-EE20-CAE86BC4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2CA639-C0D5-4CCC-966F-F35AC69DA59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A21EB-868E-3C4C-596C-355EBC18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31378B-4EAA-953C-30E1-4AAF871F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BE48EC-ECD6-425E-9D32-77D9E074FB0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40763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F750B38F-6994-2DF5-18FF-62F6F2D5A65C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9B08D4FE-F603-F692-769B-3F76539D4C07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4B78C559-24E9-B518-AD30-6C8970F760E8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F2262390-A41D-E50B-0126-03216131150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1DF79056-B1A4-3C0B-6956-CDDBD443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8ABBE3-C408-4CCA-940F-6E222F2F7939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E473B645-3F6E-AF11-6188-218ED0E9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5F747F00-4791-9F54-081F-652C2947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39C94A-591C-4EEA-AC08-280FA459BE2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52768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43A632-343C-DFC0-B382-B1F38906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ED41BF-F4D5-4F9F-A9D7-DDBD2B175A6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041804-2086-4404-9B5A-7CDA868C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4D3A2C-660D-E640-B8FF-A83B7EFC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B9EB9F-1545-4F94-BF5C-4ABD296F88A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150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77A831-A0E7-CB83-A0F3-8807E26F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AF46B0-47B4-30C3-9668-CDF80164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7AB714-7215-661F-8806-FBDBB1B88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479B5FF-2F27-4738-24FB-28A89884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93FC5C-CF3A-69DE-48FC-DE1E8B01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C24587-3C4E-0C00-5FE0-EA4E851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996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4B2AAA-5CFB-E28E-F019-F62C8483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18EFC8-2B92-4287-9287-8E526302FAD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04A9B3-DF40-60DA-0F4E-997E9369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377843-8833-7098-5FCD-35B337A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CA930-D09D-4D50-BDFE-1BF9C6BA879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38239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F65EF163-DE87-325F-E507-A0FA8700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EF76300-0EFD-4E7F-8D72-12841286AF50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D8991DEA-9BA1-B1E2-1463-1AEE2132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C538E0A5-0E23-A32F-1ED3-2EA3C399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6E54D7-293A-4A91-AA04-2992FE29269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8443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1D0B33-DAF1-7FD8-3BEE-A02F3E30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8E6755-753A-4616-A1B4-0D960964E85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153E56-B520-7C11-39D3-7958336B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2A34BB-AB47-B48E-3C3F-5D9EA21A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88248D-B1FF-4F5C-9A98-55761054E34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43456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BA5E84-7C83-BD0A-6884-3C645F11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7F51167-BD81-47BA-BB88-9108E538A9D6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81C405-2F25-E925-5FD6-C04E8248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E6D7D3-88C2-184F-5AA7-A00C5893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0E3481-3887-4FE5-A03B-3E7A9402956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2253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C3C99B-DF6B-D04E-0060-5BF9F799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42CDDA-3190-415E-92D1-8F0E522650C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DC726A-B42D-BDCF-CB13-C9ED6D9C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F59EC0-B470-CB74-4AFD-EC096C3F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8FA28-647A-4938-AE0E-25D63CC60DE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55886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D45F07-DF7B-2636-891B-D4EC65E0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389E3B-FFB7-480D-9AD0-1594AB1439B4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82577C5-1C0C-73C2-2846-F879E4FE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E61265-B9FD-ABF8-9607-7BC1296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FD537-2573-4A2F-ACD3-BEADDE1ABDB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91264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DAFF63-307E-4CCB-13E3-7D1876C4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C5E6C9-27DD-4426-85EF-0E5334C140A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16907EC-4AE9-E2E8-2BCE-CC785294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223C78D-5838-1FFD-E039-FFED932E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87E678-6EE4-452D-88B9-59830B91A2A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75534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072BE59-750F-9CFB-7ABF-0117AB2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B1B324-EB73-44A9-AD07-4B1679B91A7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E0000E9-2FB2-9040-4670-CC8C8245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2C8CAF-4B7E-2A4E-97EB-6EADEC93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B56B74-5441-4B09-A1AC-6FBB72AD9D3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97894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120151-080E-E6F0-64F0-6C9CDCE4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4F6A6D-F7A5-4CBF-AB19-154FE2545981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20C660-8AE6-30CE-207F-4B0159DB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962C63-B7F4-505B-3B65-8793ACD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AE0FBD-D407-48B7-A235-D11AF89EC25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5624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7C26A5FB-028F-ED54-60D4-0A0D851E62A7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0B34CB7C-58CA-0F30-B4BF-8FD44EFF343E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11BAE41A-6006-704D-F24A-620B6A7285EF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360C6BCB-FE9E-BA1E-00D0-B6250E1C7EA4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BC5D0C8E-2E4A-2844-A08C-45267918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880769-BE32-4A1F-93FD-77CD013AF50A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7C32D3EF-40A1-31C3-1E9B-6A91130D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CECD0561-BE4E-C3B5-8EC8-1DECB5EE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F99367-E6F5-4BF3-A419-DA380EAA714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492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299658-51B2-4189-E112-95F230CC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FCCCB38-9080-BC11-70DB-3C06156A4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F610E3-F656-33EB-A5FF-470E9656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663EE4-6DAC-2C05-4CDB-0ADB8FE6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309E76-5FCF-DA82-CE0B-008E4FE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DD24D3-70B6-E613-08DB-E1C937D3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107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341A05-6A90-C98D-B2D9-3E19F9B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2F419E-016E-40A7-A716-216023E1A376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F950CD-480B-6E0E-A741-85D71454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802DF1-3FAE-CC39-53D9-68188E32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71629E-C392-4A89-83A8-31BA759A55E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569992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34F0C7-0666-8E5B-9132-D59BBF65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6D0508-8676-482C-8386-E9F5E8964361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156721-58AE-F1BD-F7DA-7790E5E9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E58A16-D1EF-AA57-C196-83B3E5E7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5FB5E4-D84F-47B2-ADD3-901F3F64E1A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66395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B56CBB-DCB3-502E-7B54-1E6B061F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90BD-3E39-4387-BDF1-B0B53086AC4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0C83B8-65C9-59E0-4BAB-4715B551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85A447-C537-2977-90D5-5E611E0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C1AB-E441-4824-B55B-025E671F611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619556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C37708-A5EE-0959-177E-77AFB4AC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6B69-0805-45CD-B86A-27D35C24832C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F37935-39B1-BF68-D9CF-B963B681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691226-3EF0-49DF-BA9D-9243CE83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B454-0274-4F37-81D5-7A2F798D3C8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68217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115976-604A-4BDA-2B17-BD6806DC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9179-ACCC-448F-89A3-E1217A193FC1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4D6287-2AD6-E298-7CB9-77A1429E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8E8D0-7C06-D397-815F-719AD813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E76D-3BD5-416E-8E2A-40E0BD3297E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58636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23A8E4D-4EF1-CDCA-D89D-827645AB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0A52-5028-4F22-9375-387C1C4772F5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A6E0026-1889-7C66-635C-CAC84828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82A9B21-01A3-6EA6-B531-BD164466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A07F-406E-4951-83A1-5B4C4403252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7650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5420D69A-4A37-0486-5F46-740D55BF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D0E0-7D4F-413D-8337-5EC5E7425D5D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E3CEC5C3-33F9-94C0-33D8-7154B7EE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C85AE8DF-7D33-6384-9736-87666C4E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AB4E-82CC-465F-9147-F4BAB3901F3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57729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5900941-5534-9A80-90CB-4B5C6C03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C061-D500-46F2-A059-07EEFA0F369F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2E1FEF6-3C3C-D569-3BCF-DEB42BFC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9703523-423A-C96E-7E22-870A849A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6408-C575-49B9-83D2-C58583F78E2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54365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33E472B-2A90-6B66-8D0D-07482A2D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CF03-F14F-4340-BE46-99DD875C8308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287D8DC-E6BA-45D0-C489-277DFD5B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F0E5EF4-E7E9-9CEF-A149-C8DC8BDB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EB38-2D5C-4673-BE2A-324C08DB23E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8973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4D30864-161F-8FD6-4504-631D1489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0D-21DF-4E36-8A85-541B7E5819E2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97E3623-322D-2224-7138-373D2267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2247A17-1F24-44D5-53EB-34793662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E0EF-1054-4AC0-8E86-13C7997F37E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3094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1B5A1D3-2742-792F-ACC9-CDF2B29E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5AE7C2-FB45-07AE-4DAF-4A7A7E02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4E25B8-3954-1C97-51F9-203550D10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2D62-494E-4205-B700-505430E30596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261879-00F4-BE4B-CA8F-AA5D4F9F7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EEAD59-0590-B7EC-ECD0-53FD56AF9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D90B-99E6-40E0-9B16-FE9A6CFCC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01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54531D82-48AD-EF2F-C8C3-19AA156F7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6C639F8F-B0C7-C0E7-F0B1-418C2CB3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B3103A-ACE4-B40E-72B0-2C2CBA5A8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349A43-E5E7-4979-B161-C523D62A2AB6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536BB-334A-D54F-5CA2-09E12A1C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D461C8-8D24-5D9C-57FE-CB26F04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79653-4AC3-4A8E-97A6-282946823A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0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r" defTabSz="2159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2159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2159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2159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2159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144661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89322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433983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578644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52388" indent="-52388" algn="r" defTabSz="215900" rtl="1" eaLnBrk="0" fontAlgn="base" hangingPunct="0">
        <a:lnSpc>
          <a:spcPct val="90000"/>
        </a:lnSpc>
        <a:spcBef>
          <a:spcPts val="238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61925" indent="-52388" algn="r" defTabSz="21590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69875" indent="-52388" algn="r" defTabSz="21590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377825" indent="-52388" algn="r" defTabSz="21590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7363" indent="-52388" algn="r" defTabSz="21590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596726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لعنوان 1">
            <a:extLst>
              <a:ext uri="{FF2B5EF4-FFF2-40B4-BE49-F238E27FC236}">
                <a16:creationId xmlns:a16="http://schemas.microsoft.com/office/drawing/2014/main" id="{7D769D3D-7C26-B32C-B7CC-A54D03094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40963" name="عنصر نائب للنص 2">
            <a:extLst>
              <a:ext uri="{FF2B5EF4-FFF2-40B4-BE49-F238E27FC236}">
                <a16:creationId xmlns:a16="http://schemas.microsoft.com/office/drawing/2014/main" id="{F9264FFD-0715-1B62-57EB-4665BEC80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FA6EA1-0C85-F3DB-D7E6-C50F481D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49DF4C-2BEE-4114-8B17-CE19D3A34D2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FDB2DF-C7A2-33EC-D7D7-BDC18FF23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8B7E62-105F-7819-B183-CC4A1A7D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358722-2C8B-4C35-9FF1-1D9E1391DB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05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108496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16992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325487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433983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38100" indent="-38100" algn="r" defTabSz="161925" rtl="1" eaLnBrk="0" fontAlgn="base" hangingPunct="0">
        <a:lnSpc>
          <a:spcPct val="90000"/>
        </a:lnSpc>
        <a:spcBef>
          <a:spcPts val="175"/>
        </a:spcBef>
        <a:spcAft>
          <a:spcPct val="0"/>
        </a:spcAft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20650" indent="-38100" algn="r" defTabSz="161925" rtl="1" eaLnBrk="0" fontAlgn="base" hangingPunct="0">
        <a:lnSpc>
          <a:spcPct val="90000"/>
        </a:lnSpc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01613" indent="-38100" algn="r" defTabSz="161925" rtl="1" eaLnBrk="0" fontAlgn="base" hangingPunct="0">
        <a:lnSpc>
          <a:spcPct val="90000"/>
        </a:lnSpc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82575" indent="-38100" algn="r" defTabSz="161925" rtl="1" eaLnBrk="0" fontAlgn="base" hangingPunct="0">
        <a:lnSpc>
          <a:spcPct val="90000"/>
        </a:lnSpc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365125" indent="-38100" algn="r" defTabSz="161925" rtl="1" eaLnBrk="0" fontAlgn="base" hangingPunct="0">
        <a:lnSpc>
          <a:spcPct val="90000"/>
        </a:lnSpc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447545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528917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610289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91661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1pPr>
      <a:lvl2pPr marL="81372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2pPr>
      <a:lvl3pPr marL="162744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44115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4pPr>
      <a:lvl5pPr marL="325487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5pPr>
      <a:lvl6pPr marL="406859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488231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569603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50975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عنوان 1">
            <a:extLst>
              <a:ext uri="{FF2B5EF4-FFF2-40B4-BE49-F238E27FC236}">
                <a16:creationId xmlns:a16="http://schemas.microsoft.com/office/drawing/2014/main" id="{E88A70D1-6C6C-3502-4E18-1273809D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41987" name="عنصر نائب للنص 2">
            <a:extLst>
              <a:ext uri="{FF2B5EF4-FFF2-40B4-BE49-F238E27FC236}">
                <a16:creationId xmlns:a16="http://schemas.microsoft.com/office/drawing/2014/main" id="{98DE387A-7255-16D3-BFE4-DA33B24E3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E81116-7798-79D5-E592-87865E69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43C77-2BE4-4E55-AC97-40F221C8400E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E5DB9F-BC0C-BACC-8CAD-0485EBE08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8885C8-B801-7627-1D68-E947AD360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586-0BD4-48F3-8A71-41199FA6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215900" rtl="0" eaLnBrk="0" fontAlgn="base" hangingPunct="0">
        <a:spcBef>
          <a:spcPct val="0"/>
        </a:spcBef>
        <a:spcAft>
          <a:spcPct val="0"/>
        </a:spcAft>
        <a:defRPr sz="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5900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15900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15900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15900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44661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289322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433983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578644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80963" indent="-80963" algn="l" defTabSz="215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66675" algn="l" defTabSz="215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52388" algn="l" defTabSz="215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77825" indent="-52388" algn="l" defTabSz="215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87363" indent="-52388" algn="l" defTabSz="215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76F928A-5C0B-7766-0B38-0FD43C6F5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0F79A74-93C0-997F-6C0A-EC861CE8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B6C8DD-91DD-06A6-1C71-60F57CBD46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B01369-E556-CDF5-5B0B-738066417C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580B48-95E0-0D84-48DD-552F5DC7A7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82FD4669-E0E8-4056-A35A-993DE60ABEC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4123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0D7A83-7BB3-57EE-E933-9CD408141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804E97-F4D8-6E68-1506-A01FFA367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39B7D8-90EE-2844-23BD-3AB8A038D2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2FFE6-A589-62F8-A84A-F75720D93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959E69-C2E9-9BE0-2355-06B2D34DCD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A8B83865-B489-4E3F-A31E-8DADD7CC35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14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5D5F7577-0A2C-2FDD-CC9E-4902F3CDB8AE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70A1301D-B543-B1F7-CDB0-3BF41AB0762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3076" name="عنصر نائب للعنوان 8">
            <a:extLst>
              <a:ext uri="{FF2B5EF4-FFF2-40B4-BE49-F238E27FC236}">
                <a16:creationId xmlns:a16="http://schemas.microsoft.com/office/drawing/2014/main" id="{9C18EED8-5A06-84A2-D8FD-A0E0BE0888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7" name="عنصر نائب للنص 29">
            <a:extLst>
              <a:ext uri="{FF2B5EF4-FFF2-40B4-BE49-F238E27FC236}">
                <a16:creationId xmlns:a16="http://schemas.microsoft.com/office/drawing/2014/main" id="{2813072D-E2EB-94EC-D2B4-67A6205C7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C96A582A-EC39-6DDC-8359-B1843BD09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E213E352-7DFA-46EC-9F64-49834C080E40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4C3A7A9C-0DC8-DD69-C3F8-0140F0310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1D2E1724-7A0C-F9FE-FF9F-BD69AD348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44AD7E5-D334-4689-A42A-559040ABD10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3081" name="مجموعة 1">
            <a:extLst>
              <a:ext uri="{FF2B5EF4-FFF2-40B4-BE49-F238E27FC236}">
                <a16:creationId xmlns:a16="http://schemas.microsoft.com/office/drawing/2014/main" id="{5206D90B-3978-A844-B3BA-1C8CF4034FAB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0467EDDB-7279-34EA-A15B-741631F2038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13E5FCB9-6501-3712-4CC7-FD34859E22B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76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A1E342-E3CA-2692-A41E-6CDFC7115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3F0220-2E44-225A-57D2-A9B41C1C1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D51FD5-BAE1-9316-32AD-C347A98F99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C1A11F-F218-871A-4FB6-DE6E5AD729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9443D9-0014-C296-87C3-F2BFDC59C9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F0214B10-82C3-434A-9B3B-C13B6EE8C30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466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6BE49612-5044-10EC-40DE-C3045BD376F0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58944E91-C026-BD63-BBAE-1C1CA8E0EB0C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268" name="عنصر نائب للعنوان 8">
            <a:extLst>
              <a:ext uri="{FF2B5EF4-FFF2-40B4-BE49-F238E27FC236}">
                <a16:creationId xmlns:a16="http://schemas.microsoft.com/office/drawing/2014/main" id="{710408A2-093E-6C33-C480-C33A0CEB8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1269" name="عنصر نائب للنص 29">
            <a:extLst>
              <a:ext uri="{FF2B5EF4-FFF2-40B4-BE49-F238E27FC236}">
                <a16:creationId xmlns:a16="http://schemas.microsoft.com/office/drawing/2014/main" id="{A67CA3DE-FB21-B718-48A3-C2E3D2664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6B0FE439-FD17-4323-6A1D-9B85A3D35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097F8F22-5669-4F64-AD75-C38EAE974760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061CEEAD-AC1E-6112-C18F-0D90636E7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B21F3B4D-126B-4EF4-E075-568694916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900" b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E262528-7BE0-4202-B20D-CE5BE2A9C19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11273" name="مجموعة 1">
            <a:extLst>
              <a:ext uri="{FF2B5EF4-FFF2-40B4-BE49-F238E27FC236}">
                <a16:creationId xmlns:a16="http://schemas.microsoft.com/office/drawing/2014/main" id="{43B1D39F-11C8-306C-6569-0C0F577E82A7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AA7C1AEE-143D-FD51-3963-F11B9C176F9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56351AC0-38E9-2ECF-4A18-C529977350F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90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342900" algn="l" rtl="1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685800" algn="l" rtl="1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028700" algn="l" rtl="1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371600" algn="l" rtl="1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04788" indent="-204788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479425" indent="-1841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ajalla UI"/>
          <a:cs typeface="+mn-cs"/>
        </a:defRPr>
      </a:lvl2pPr>
      <a:lvl3pPr marL="685800" indent="-1841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890588" indent="-157163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095375" indent="-157163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303020" indent="-157734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r" rtl="1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D93A2FC3-4663-C4A0-1D27-A5844EC94464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60441361-74C1-B398-D539-3C4B515623D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4100" name="عنصر نائب للعنوان 8">
            <a:extLst>
              <a:ext uri="{FF2B5EF4-FFF2-40B4-BE49-F238E27FC236}">
                <a16:creationId xmlns:a16="http://schemas.microsoft.com/office/drawing/2014/main" id="{2F48AF2D-8418-A7B3-B677-7F25F40229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101" name="عنصر نائب للنص 29">
            <a:extLst>
              <a:ext uri="{FF2B5EF4-FFF2-40B4-BE49-F238E27FC236}">
                <a16:creationId xmlns:a16="http://schemas.microsoft.com/office/drawing/2014/main" id="{CD72B9FD-51B7-6FBE-4EA1-723777928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AB85530D-F337-BABB-03C6-5C42DDD64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546F948D-C184-462B-A19C-540372BCA2A3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0A4F626D-6ACE-9A95-A2C1-053A35B1A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17B95730-7DE4-7E17-87D0-BB9CCA1FD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CFDF554C-69E9-47D2-9033-9AB6F66B133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4105" name="مجموعة 1">
            <a:extLst>
              <a:ext uri="{FF2B5EF4-FFF2-40B4-BE49-F238E27FC236}">
                <a16:creationId xmlns:a16="http://schemas.microsoft.com/office/drawing/2014/main" id="{71F33DB9-103D-9210-ECB6-330498FAE240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303C86B1-2D04-FCA2-9390-ADAA9CC939D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C2E7F423-F426-5DA1-542D-7372F9DBF9B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1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73478FEF-5DCA-6CE2-4C1D-A852CCD8F3B2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58A4D371-9C7F-F2AD-4FD5-909A3EEC2075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172" name="عنصر نائب للعنوان 8">
            <a:extLst>
              <a:ext uri="{FF2B5EF4-FFF2-40B4-BE49-F238E27FC236}">
                <a16:creationId xmlns:a16="http://schemas.microsoft.com/office/drawing/2014/main" id="{13D60657-F37D-CAA1-9242-804B8224BC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7173" name="عنصر نائب للنص 29">
            <a:extLst>
              <a:ext uri="{FF2B5EF4-FFF2-40B4-BE49-F238E27FC236}">
                <a16:creationId xmlns:a16="http://schemas.microsoft.com/office/drawing/2014/main" id="{09EB01CD-CCF5-77C9-0AA2-925DDB749B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1839B486-036A-6D62-70C8-34AA6924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EB3C32B5-761C-4AF2-B4D7-5CF8B7EB28DE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5CBFCB59-26D8-1755-90CF-3F675FF54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2DB5CEA5-A3EA-6D8F-3F7A-D92E7CB12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FF91808-8099-440A-B3A7-774FA94BC09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7177" name="مجموعة 1">
            <a:extLst>
              <a:ext uri="{FF2B5EF4-FFF2-40B4-BE49-F238E27FC236}">
                <a16:creationId xmlns:a16="http://schemas.microsoft.com/office/drawing/2014/main" id="{208C03C9-9BC4-0698-0191-753FE0530385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5B2F2525-9184-7F23-E0AA-7FF82E740BC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B147DFC9-0535-4278-D829-EC763F5B762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3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لعنوان 1">
            <a:extLst>
              <a:ext uri="{FF2B5EF4-FFF2-40B4-BE49-F238E27FC236}">
                <a16:creationId xmlns:a16="http://schemas.microsoft.com/office/drawing/2014/main" id="{0A671397-4B77-81EB-3C8B-AC9EC2359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0243" name="عنصر نائب للنص 2">
            <a:extLst>
              <a:ext uri="{FF2B5EF4-FFF2-40B4-BE49-F238E27FC236}">
                <a16:creationId xmlns:a16="http://schemas.microsoft.com/office/drawing/2014/main" id="{429F69CE-9887-96FE-FA4E-5EC9C2264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BFFE95-E11E-A05B-9968-C859ADAA1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24758E-04E6-418E-B686-37C0AD5FC357}" type="datetimeFigureOut">
              <a:rPr lang="ar-SA"/>
              <a:pPr>
                <a:defRPr/>
              </a:pPr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B32C76-6EA2-B8C7-8C6A-D465A2CF6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19DD6B-0196-4215-B533-E42E3BA73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7FFF8E-5A3A-4FB8-B2AA-65663E556C2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74083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36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microsoft.com/office/2007/relationships/hdphoto" Target="../media/hdphoto2.wdp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4.wdp"/><Relationship Id="rId7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wmf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6.wmf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wmf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36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8.png"/><Relationship Id="rId3" Type="http://schemas.openxmlformats.org/officeDocument/2006/relationships/image" Target="../media/image106.png"/><Relationship Id="rId21" Type="http://schemas.openxmlformats.org/officeDocument/2006/relationships/image" Target="../media/image123.png"/><Relationship Id="rId34" Type="http://schemas.openxmlformats.org/officeDocument/2006/relationships/image" Target="../media/image13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7.png"/><Relationship Id="rId33" Type="http://schemas.openxmlformats.org/officeDocument/2006/relationships/image" Target="../media/image135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80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31" Type="http://schemas.openxmlformats.org/officeDocument/2006/relationships/image" Target="../media/image13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Relationship Id="rId35" Type="http://schemas.openxmlformats.org/officeDocument/2006/relationships/image" Target="../media/image36.wmf"/><Relationship Id="rId8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4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4.png"/><Relationship Id="rId5" Type="http://schemas.microsoft.com/office/2007/relationships/hdphoto" Target="../media/hdphoto6.wdp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45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6.wdp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50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49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microsoft.com/office/2007/relationships/hdphoto" Target="../media/hdphoto7.wdp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50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2.png"/><Relationship Id="rId7" Type="http://schemas.microsoft.com/office/2007/relationships/hdphoto" Target="../media/hdphoto9.wdp"/><Relationship Id="rId2" Type="http://schemas.openxmlformats.org/officeDocument/2006/relationships/image" Target="../media/image181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4.png"/><Relationship Id="rId5" Type="http://schemas.microsoft.com/office/2007/relationships/hdphoto" Target="../media/hdphoto8.wdp"/><Relationship Id="rId4" Type="http://schemas.openxmlformats.org/officeDocument/2006/relationships/image" Target="../media/image183.png"/><Relationship Id="rId9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87.png"/><Relationship Id="rId7" Type="http://schemas.openxmlformats.org/officeDocument/2006/relationships/image" Target="../media/image189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11.wdp"/><Relationship Id="rId5" Type="http://schemas.openxmlformats.org/officeDocument/2006/relationships/image" Target="../media/image188.png"/><Relationship Id="rId4" Type="http://schemas.microsoft.com/office/2007/relationships/hdphoto" Target="../media/hdphoto10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wmf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wmf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wmf"/><Relationship Id="rId4" Type="http://schemas.openxmlformats.org/officeDocument/2006/relationships/image" Target="../media/image1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wmf"/><Relationship Id="rId4" Type="http://schemas.openxmlformats.org/officeDocument/2006/relationships/image" Target="../media/image1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E7F9DA2-0909-00E4-D508-4AE4753D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1" y="322007"/>
            <a:ext cx="4876801" cy="602963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F1E901-138E-3059-B66A-D870B5DDEE10}"/>
              </a:ext>
            </a:extLst>
          </p:cNvPr>
          <p:cNvSpPr txBox="1"/>
          <p:nvPr/>
        </p:nvSpPr>
        <p:spPr>
          <a:xfrm>
            <a:off x="3126657" y="3460955"/>
            <a:ext cx="2300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n w="9525">
                  <a:solidFill>
                    <a:srgbClr val="F2FFE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 Amine" panose="00000400000000000000" pitchFamily="2" charset="-78"/>
              </a:rPr>
              <a:t>صباح الخير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3BE43E-92AD-0E16-D69D-99C99B57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2" y="639096"/>
            <a:ext cx="4164945" cy="52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4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412C85-B734-5F17-5C42-73E59354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155" y="806671"/>
            <a:ext cx="2915057" cy="48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B1D71B2-FF7F-6663-8961-203A0DBB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94" y="893939"/>
            <a:ext cx="4458322" cy="4096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7BB080-A709-8F36-A4D8-03875848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667" y="1458528"/>
            <a:ext cx="1038370" cy="3620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B3A732-813F-5361-860E-4B0A2289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93" y="1493400"/>
            <a:ext cx="2295845" cy="3905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AB9878C-40F7-B72A-7955-F18F6AE35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634" y="1489862"/>
            <a:ext cx="1000265" cy="476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0C2426A-544E-B6C7-969C-98A637AEF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7892" y="2044925"/>
            <a:ext cx="2124371" cy="4477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62F7984-6B37-2C51-F15C-2C1FD4EEF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3738" y="2001444"/>
            <a:ext cx="543001" cy="4953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D1B4F21-AD15-A486-7A30-CED9E2228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9343" y="2640235"/>
            <a:ext cx="7011378" cy="47631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4E1C455-1774-6C7F-2469-1D723F152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1916" y="3222761"/>
            <a:ext cx="6364909" cy="120615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C7E4AEA-3AED-2C5D-9FF2-68942CEC692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874" y="4374996"/>
            <a:ext cx="1190791" cy="74305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13F79AA-D8E1-3850-9C33-64F3B804B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7403" y="4399576"/>
            <a:ext cx="1190791" cy="74305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26C527C-FF2F-F3D2-E3FC-00860B14B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4513" y="4389745"/>
            <a:ext cx="1190791" cy="74305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F091638-782B-044E-D369-7E5C2166B81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461" y="4399577"/>
            <a:ext cx="1190791" cy="74305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21A2365-E64F-210E-5337-A3CE11AD8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1798" y="5206148"/>
            <a:ext cx="8697539" cy="45726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9EA2172-F844-37D4-FC91-9AB89E846E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1682" y="5750768"/>
            <a:ext cx="1943371" cy="3905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65598EA-1094-BBF6-1582-10550C4DC7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8430" y="5795473"/>
            <a:ext cx="2667372" cy="41915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37BF1AF6-C174-283A-A08F-114D7E4609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0859" y="5824663"/>
            <a:ext cx="2124371" cy="40010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586DDD2-A590-A32C-F942-7CAAC2856B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6314" y="6320428"/>
            <a:ext cx="3781953" cy="35247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153E8258-437D-0942-6794-C47EE0A18F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3857" y="6234078"/>
            <a:ext cx="990738" cy="485843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5399CB2F-4207-F933-A706-8BAADEE1A7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68180" y="6252824"/>
            <a:ext cx="1181265" cy="4286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4512A3B-A5AF-3214-4706-038E91B484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17331" y="6257894"/>
            <a:ext cx="1105054" cy="438211"/>
          </a:xfrm>
          <a:prstGeom prst="rect">
            <a:avLst/>
          </a:prstGeom>
        </p:spPr>
      </p:pic>
      <p:pic>
        <p:nvPicPr>
          <p:cNvPr id="43" name="Picture 37">
            <a:extLst>
              <a:ext uri="{FF2B5EF4-FFF2-40B4-BE49-F238E27FC236}">
                <a16:creationId xmlns:a16="http://schemas.microsoft.com/office/drawing/2014/main" id="{B1C00BF0-A85E-0CDD-394B-166FA395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" y="107438"/>
            <a:ext cx="2170828" cy="1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7">
            <a:extLst>
              <a:ext uri="{FF2B5EF4-FFF2-40B4-BE49-F238E27FC236}">
                <a16:creationId xmlns:a16="http://schemas.microsoft.com/office/drawing/2014/main" id="{55F36B60-0355-7C8D-BB30-743083A6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225426"/>
            <a:ext cx="4129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13" name="Group 41">
            <a:extLst>
              <a:ext uri="{FF2B5EF4-FFF2-40B4-BE49-F238E27FC236}">
                <a16:creationId xmlns:a16="http://schemas.microsoft.com/office/drawing/2014/main" id="{94855EF1-CCE0-6646-BBCF-14B07EF1A5A6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1089026"/>
            <a:ext cx="8964613" cy="4537075"/>
            <a:chOff x="90" y="958"/>
            <a:chExt cx="5647" cy="2858"/>
          </a:xfrm>
        </p:grpSpPr>
        <p:pic>
          <p:nvPicPr>
            <p:cNvPr id="293898" name="Picture 38">
              <a:extLst>
                <a:ext uri="{FF2B5EF4-FFF2-40B4-BE49-F238E27FC236}">
                  <a16:creationId xmlns:a16="http://schemas.microsoft.com/office/drawing/2014/main" id="{D1987E33-4EE7-5A0B-666C-C1BC2BB25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958"/>
              <a:ext cx="5647" cy="2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3899" name="Picture 39">
              <a:extLst>
                <a:ext uri="{FF2B5EF4-FFF2-40B4-BE49-F238E27FC236}">
                  <a16:creationId xmlns:a16="http://schemas.microsoft.com/office/drawing/2014/main" id="{A0A55C8C-E273-1EE9-FC06-75A1B0A41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865"/>
              <a:ext cx="4422" cy="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14" name="Picture 42">
            <a:extLst>
              <a:ext uri="{FF2B5EF4-FFF2-40B4-BE49-F238E27FC236}">
                <a16:creationId xmlns:a16="http://schemas.microsoft.com/office/drawing/2014/main" id="{34F46BE6-FB6F-DF53-4534-D8B6D5FD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687638"/>
            <a:ext cx="68532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>
            <a:extLst>
              <a:ext uri="{FF2B5EF4-FFF2-40B4-BE49-F238E27FC236}">
                <a16:creationId xmlns:a16="http://schemas.microsoft.com/office/drawing/2014/main" id="{00F23044-1F6B-9CFE-6721-E513243B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502026"/>
            <a:ext cx="2519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>
            <a:extLst>
              <a:ext uri="{FF2B5EF4-FFF2-40B4-BE49-F238E27FC236}">
                <a16:creationId xmlns:a16="http://schemas.microsoft.com/office/drawing/2014/main" id="{AF4EA7C9-0845-9EF1-6F0B-A2BD70FC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536951"/>
            <a:ext cx="3165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7">
            <a:extLst>
              <a:ext uri="{FF2B5EF4-FFF2-40B4-BE49-F238E27FC236}">
                <a16:creationId xmlns:a16="http://schemas.microsoft.com/office/drawing/2014/main" id="{86C3207A-61FE-150E-A937-1D622CC3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35" y="5405181"/>
            <a:ext cx="4178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نرمز لأساس المتتابعة بالرمز   </a:t>
            </a:r>
            <a:r>
              <a:rPr lang="ar-SA" altLang="ar-SA" b="1" dirty="0">
                <a:solidFill>
                  <a:srgbClr val="FF0000"/>
                </a:solidFill>
              </a:rPr>
              <a:t>د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08D8C00-23C0-14F6-B40D-3F7CC491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4581525"/>
            <a:ext cx="1154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b="1">
                <a:solidFill>
                  <a:srgbClr val="FF0000"/>
                </a:solidFill>
              </a:rPr>
              <a:t>د = 2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F5889087-C896-E049-2778-A20BFA42D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58152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b="1">
                <a:solidFill>
                  <a:srgbClr val="FF0000"/>
                </a:solidFill>
              </a:rPr>
              <a:t>د = ــ 4</a:t>
            </a:r>
            <a:endParaRPr lang="en-US" altLang="ar-SA" b="1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B234212-043C-9B34-740B-B045A16A6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8717" y="6056204"/>
            <a:ext cx="7745658" cy="69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>
            <a:extLst>
              <a:ext uri="{FF2B5EF4-FFF2-40B4-BE49-F238E27FC236}">
                <a16:creationId xmlns:a16="http://schemas.microsoft.com/office/drawing/2014/main" id="{5023ADEC-B878-2DEA-78E2-37505A82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603" y="812309"/>
            <a:ext cx="7324070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66840F32-720C-B5BA-F7E0-2D19FCE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476091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الفرق بين كل حد والذي يليه ثابت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C5F64E1D-E583-63A7-0856-D6A97470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65451887-DE80-DA91-974A-2C50AD0C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760913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الفرق بين كل حد والذي يليه ليس ثابتا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D46A44D9-C431-76D4-9F3A-287AC8BD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ليست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94936" name="AutoShape 60">
            <a:extLst>
              <a:ext uri="{FF2B5EF4-FFF2-40B4-BE49-F238E27FC236}">
                <a16:creationId xmlns:a16="http://schemas.microsoft.com/office/drawing/2014/main" id="{40C8349A-9BD9-122A-9140-9BCEB8BCD4B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95664" y="3571875"/>
            <a:ext cx="15843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B43011-5EBF-E560-4538-504B47D5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35" y="905659"/>
            <a:ext cx="7232007" cy="5029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B956D6D-A8FD-F2EA-C328-12546FC2E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16" y="75414"/>
            <a:ext cx="4665393" cy="71462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D9D9A5D-CAFB-A7FE-A611-8748DE166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427" y="1897277"/>
            <a:ext cx="2987299" cy="51820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716147B-0BC9-6CA3-291D-4B908BAC3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181" y="2955482"/>
            <a:ext cx="2347163" cy="41913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06F70A1-CC19-6160-1B13-153FFDBFE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338" y="1841535"/>
            <a:ext cx="3215919" cy="59058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B996788-E772-582F-6616-EBE372982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2438" y="2871852"/>
            <a:ext cx="2240474" cy="54868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B754F65-DEF3-FDB2-301B-F3A62874629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1543" y="3301674"/>
            <a:ext cx="678239" cy="55630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53AC330-71B4-78C5-E43B-C0FB8973784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4183" y="3422837"/>
            <a:ext cx="754445" cy="8230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5D1B27A-C905-35B3-C53C-38C53E22CB7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0945" y="3322099"/>
            <a:ext cx="678239" cy="5563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65DEA47-F223-34BC-CD89-5EE5344CF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1069" y="3340953"/>
            <a:ext cx="678239" cy="5563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763B25-F92E-6F01-DAAB-BFA9B774F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4732" y="3424408"/>
            <a:ext cx="754445" cy="8230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3B37986-AB1C-3688-4FBD-5786CFF1560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708" y="3443262"/>
            <a:ext cx="754445" cy="823031"/>
          </a:xfrm>
          <a:prstGeom prst="rect">
            <a:avLst/>
          </a:prstGeom>
        </p:spPr>
      </p:pic>
      <p:pic>
        <p:nvPicPr>
          <p:cNvPr id="12" name="Picture 37">
            <a:extLst>
              <a:ext uri="{FF2B5EF4-FFF2-40B4-BE49-F238E27FC236}">
                <a16:creationId xmlns:a16="http://schemas.microsoft.com/office/drawing/2014/main" id="{9A7E0125-1B41-377B-7700-55856A4F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77015001-F0A7-779F-58B4-0B8A56FFBFE7}"/>
              </a:ext>
            </a:extLst>
          </p:cNvPr>
          <p:cNvCxnSpPr>
            <a:cxnSpLocks/>
          </p:cNvCxnSpPr>
          <p:nvPr/>
        </p:nvCxnSpPr>
        <p:spPr>
          <a:xfrm>
            <a:off x="6246096" y="1689612"/>
            <a:ext cx="0" cy="4907833"/>
          </a:xfrm>
          <a:prstGeom prst="line">
            <a:avLst/>
          </a:prstGeom>
          <a:noFill/>
          <a:ln w="63500" cap="flat" cmpd="thickThin" algn="ctr">
            <a:solidFill>
              <a:srgbClr val="7CCA62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7">
            <a:extLst>
              <a:ext uri="{FF2B5EF4-FFF2-40B4-BE49-F238E27FC236}">
                <a16:creationId xmlns:a16="http://schemas.microsoft.com/office/drawing/2014/main" id="{8A3C965A-577D-1E80-EF76-1BAF81043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476091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الفرق بين كل حد والذي يليه ثابت</a:t>
            </a:r>
            <a:endParaRPr lang="en-US" altLang="ar-SA" b="1" dirty="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1A733E4B-CEE5-FB4C-A39B-37BC2539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790E5A09-B2C9-78EE-A458-A36E6F2B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046" y="4845754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الفرق بين كل حد والذي يليه ليس ثابتا</a:t>
            </a:r>
            <a:endParaRPr lang="en-US" altLang="ar-SA" b="1" dirty="0"/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F85F997F-EC38-F19B-288B-2E490948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ليست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C8DC0F47-4DD7-C600-9506-4F3D236CF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2960688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ــ 26 ، ــ 22 ، ــ 18 ، ــ 14 ، ...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5719D4ED-618F-3587-E9D5-821821D16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97815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1 ،  4 ،  9  ،  25 ، ...</a:t>
            </a:r>
            <a:endParaRPr lang="en-US" altLang="ar-SA" b="1">
              <a:solidFill>
                <a:srgbClr val="FF0000"/>
              </a:solidFill>
            </a:endParaRPr>
          </a:p>
        </p:txBody>
      </p:sp>
      <p:grpSp>
        <p:nvGrpSpPr>
          <p:cNvPr id="69674" name="Group 42">
            <a:extLst>
              <a:ext uri="{FF2B5EF4-FFF2-40B4-BE49-F238E27FC236}">
                <a16:creationId xmlns:a16="http://schemas.microsoft.com/office/drawing/2014/main" id="{8FCF6B66-F24B-9FDD-D19C-C4C2D44F156D}"/>
              </a:ext>
            </a:extLst>
          </p:cNvPr>
          <p:cNvGrpSpPr>
            <a:grpSpLocks/>
          </p:cNvGrpSpPr>
          <p:nvPr/>
        </p:nvGrpSpPr>
        <p:grpSpPr bwMode="auto">
          <a:xfrm>
            <a:off x="8724900" y="3048001"/>
            <a:ext cx="971550" cy="982663"/>
            <a:chOff x="3470" y="2626"/>
            <a:chExt cx="612" cy="619"/>
          </a:xfrm>
        </p:grpSpPr>
        <p:sp>
          <p:nvSpPr>
            <p:cNvPr id="295970" name="Arc 43">
              <a:extLst>
                <a:ext uri="{FF2B5EF4-FFF2-40B4-BE49-F238E27FC236}">
                  <a16:creationId xmlns:a16="http://schemas.microsoft.com/office/drawing/2014/main" id="{CF8E0D1C-4D29-E7D8-5709-28F7A7265F4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71" name="Text Box 87">
              <a:extLst>
                <a:ext uri="{FF2B5EF4-FFF2-40B4-BE49-F238E27FC236}">
                  <a16:creationId xmlns:a16="http://schemas.microsoft.com/office/drawing/2014/main" id="{5047760B-19A8-BFC3-BCB2-32AE2CC5B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9677" name="Group 45">
            <a:extLst>
              <a:ext uri="{FF2B5EF4-FFF2-40B4-BE49-F238E27FC236}">
                <a16:creationId xmlns:a16="http://schemas.microsoft.com/office/drawing/2014/main" id="{07686120-F74B-6CAB-C1A0-132C18FEC1DD}"/>
              </a:ext>
            </a:extLst>
          </p:cNvPr>
          <p:cNvGrpSpPr>
            <a:grpSpLocks/>
          </p:cNvGrpSpPr>
          <p:nvPr/>
        </p:nvGrpSpPr>
        <p:grpSpPr bwMode="auto">
          <a:xfrm>
            <a:off x="7896225" y="3033713"/>
            <a:ext cx="971550" cy="982662"/>
            <a:chOff x="3470" y="2626"/>
            <a:chExt cx="612" cy="619"/>
          </a:xfrm>
        </p:grpSpPr>
        <p:sp>
          <p:nvSpPr>
            <p:cNvPr id="295968" name="Arc 46">
              <a:extLst>
                <a:ext uri="{FF2B5EF4-FFF2-40B4-BE49-F238E27FC236}">
                  <a16:creationId xmlns:a16="http://schemas.microsoft.com/office/drawing/2014/main" id="{2873B1F5-B42C-BCEB-FCAB-502C0557642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69" name="Text Box 87">
              <a:extLst>
                <a:ext uri="{FF2B5EF4-FFF2-40B4-BE49-F238E27FC236}">
                  <a16:creationId xmlns:a16="http://schemas.microsoft.com/office/drawing/2014/main" id="{ACC63791-7793-76D2-1518-57135454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9680" name="Group 48">
            <a:extLst>
              <a:ext uri="{FF2B5EF4-FFF2-40B4-BE49-F238E27FC236}">
                <a16:creationId xmlns:a16="http://schemas.microsoft.com/office/drawing/2014/main" id="{19B55A53-0EA6-E22A-0473-55F7E1D164BE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048001"/>
            <a:ext cx="971550" cy="982663"/>
            <a:chOff x="3470" y="2626"/>
            <a:chExt cx="612" cy="619"/>
          </a:xfrm>
        </p:grpSpPr>
        <p:sp>
          <p:nvSpPr>
            <p:cNvPr id="295966" name="Arc 49">
              <a:extLst>
                <a:ext uri="{FF2B5EF4-FFF2-40B4-BE49-F238E27FC236}">
                  <a16:creationId xmlns:a16="http://schemas.microsoft.com/office/drawing/2014/main" id="{2F9F739D-1375-7C26-6198-88DD1141B4A6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67" name="Text Box 87">
              <a:extLst>
                <a:ext uri="{FF2B5EF4-FFF2-40B4-BE49-F238E27FC236}">
                  <a16:creationId xmlns:a16="http://schemas.microsoft.com/office/drawing/2014/main" id="{CF36B65D-9C95-269D-D286-0F65C114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9692" name="Group 60">
            <a:extLst>
              <a:ext uri="{FF2B5EF4-FFF2-40B4-BE49-F238E27FC236}">
                <a16:creationId xmlns:a16="http://schemas.microsoft.com/office/drawing/2014/main" id="{36BAB02F-DDBD-2A18-4A1C-0854946618CC}"/>
              </a:ext>
            </a:extLst>
          </p:cNvPr>
          <p:cNvGrpSpPr>
            <a:grpSpLocks/>
          </p:cNvGrpSpPr>
          <p:nvPr/>
        </p:nvGrpSpPr>
        <p:grpSpPr bwMode="auto">
          <a:xfrm>
            <a:off x="4475164" y="3048001"/>
            <a:ext cx="719137" cy="982663"/>
            <a:chOff x="1792" y="1920"/>
            <a:chExt cx="498" cy="619"/>
          </a:xfrm>
        </p:grpSpPr>
        <p:sp>
          <p:nvSpPr>
            <p:cNvPr id="295964" name="Arc 52">
              <a:extLst>
                <a:ext uri="{FF2B5EF4-FFF2-40B4-BE49-F238E27FC236}">
                  <a16:creationId xmlns:a16="http://schemas.microsoft.com/office/drawing/2014/main" id="{0237A685-DD05-886A-A40E-B861D6DE0F1D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65" name="Text Box 87">
              <a:extLst>
                <a:ext uri="{FF2B5EF4-FFF2-40B4-BE49-F238E27FC236}">
                  <a16:creationId xmlns:a16="http://schemas.microsoft.com/office/drawing/2014/main" id="{BB40FB1D-5D3B-BDB2-3AE7-6B48C3614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+ 3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9693" name="Group 61">
            <a:extLst>
              <a:ext uri="{FF2B5EF4-FFF2-40B4-BE49-F238E27FC236}">
                <a16:creationId xmlns:a16="http://schemas.microsoft.com/office/drawing/2014/main" id="{7C80F5DC-3A0F-C61C-7E1A-C449045F2A1C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048001"/>
            <a:ext cx="719137" cy="982663"/>
            <a:chOff x="1792" y="1920"/>
            <a:chExt cx="498" cy="619"/>
          </a:xfrm>
        </p:grpSpPr>
        <p:sp>
          <p:nvSpPr>
            <p:cNvPr id="295962" name="Arc 62">
              <a:extLst>
                <a:ext uri="{FF2B5EF4-FFF2-40B4-BE49-F238E27FC236}">
                  <a16:creationId xmlns:a16="http://schemas.microsoft.com/office/drawing/2014/main" id="{AE73E05F-12A4-9739-AD5C-00526845B8BA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63" name="Text Box 87">
              <a:extLst>
                <a:ext uri="{FF2B5EF4-FFF2-40B4-BE49-F238E27FC236}">
                  <a16:creationId xmlns:a16="http://schemas.microsoft.com/office/drawing/2014/main" id="{039368D0-1F3A-C14A-E09E-7BE076205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+ 5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9696" name="Group 64">
            <a:extLst>
              <a:ext uri="{FF2B5EF4-FFF2-40B4-BE49-F238E27FC236}">
                <a16:creationId xmlns:a16="http://schemas.microsoft.com/office/drawing/2014/main" id="{9DD14ABA-5CF2-55FA-018A-F8584363E1D3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048001"/>
            <a:ext cx="863600" cy="982663"/>
            <a:chOff x="1792" y="1920"/>
            <a:chExt cx="498" cy="619"/>
          </a:xfrm>
        </p:grpSpPr>
        <p:sp>
          <p:nvSpPr>
            <p:cNvPr id="295960" name="Arc 65">
              <a:extLst>
                <a:ext uri="{FF2B5EF4-FFF2-40B4-BE49-F238E27FC236}">
                  <a16:creationId xmlns:a16="http://schemas.microsoft.com/office/drawing/2014/main" id="{3BF5779E-9220-EFDB-B4C4-06F917019C6D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61" name="Text Box 87">
              <a:extLst>
                <a:ext uri="{FF2B5EF4-FFF2-40B4-BE49-F238E27FC236}">
                  <a16:creationId xmlns:a16="http://schemas.microsoft.com/office/drawing/2014/main" id="{5EB097AC-F8CC-7640-73C2-0F59EB998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+ 16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BB4CC0B0-49DF-8F88-AD12-7A76540B3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059" y="2039467"/>
            <a:ext cx="3484928" cy="6001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A97D4D-8B7B-6DF6-7FE2-BD596F8F1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7388" y="1956236"/>
            <a:ext cx="3372321" cy="60826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FBBAB5A-DB4D-6978-F767-EFE909310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259" y="1057405"/>
            <a:ext cx="6776844" cy="673071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3B1F8BB0-5795-0D44-5EA5-9B53CC2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85E962-FC63-BF04-8395-26E9B79D4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137" y="1141633"/>
            <a:ext cx="6565071" cy="5029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6EA1DA2-9C75-063F-79BC-772291906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08" y="483684"/>
            <a:ext cx="2122641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8" grpId="0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CC35D07B-CC09-82D3-82A7-3477AF76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773" y="2009513"/>
            <a:ext cx="7644581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E1C9AFD-0463-D8CD-4F65-C63D1E19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11" y="436079"/>
            <a:ext cx="7123791" cy="5027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B2D494-963D-656D-1F7E-187B1ED1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28" y="2099053"/>
            <a:ext cx="7567316" cy="5105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1309E1-F58B-2722-0A16-BF3E23D51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868" y="1209343"/>
            <a:ext cx="5052498" cy="6948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ACF5C1-DAC7-7FB5-394A-D38E65BA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750" y="2915967"/>
            <a:ext cx="1356478" cy="4038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CD7DDD-8A54-B85D-A16F-44810BE08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803" y="2825113"/>
            <a:ext cx="3337849" cy="4724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AB7C1E-072E-5570-C5B2-D8320290A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414" y="2899118"/>
            <a:ext cx="1044030" cy="38103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82656B-90E5-A098-3F24-2D02CED09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105" y="3332554"/>
            <a:ext cx="2301439" cy="41913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76D8DA8-036F-6FCE-C3C0-1A4FA7E0F0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230" y="3613774"/>
            <a:ext cx="830652" cy="72396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EA41AA5-C67F-0F4F-1B10-5EE4CC565FD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7096" y="3596491"/>
            <a:ext cx="830652" cy="7239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F90E896-9280-BA75-C110-1ED4795F0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908" y="4518128"/>
            <a:ext cx="1348857" cy="48010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594485A-8DF7-3A4E-D321-F97FE1288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3205" y="5208488"/>
            <a:ext cx="1318374" cy="41913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C1EB533-3E99-87ED-3B5C-4AC032E2E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5049" y="5167984"/>
            <a:ext cx="3383573" cy="59441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C8D4E3F-D88C-1DC4-2FB6-1D789825C4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5984" y="5291125"/>
            <a:ext cx="2994920" cy="48010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5BC34F2-3E88-86F7-0F5B-1E260A3F1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9648" y="3290441"/>
            <a:ext cx="525826" cy="54106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09DCA97-EFBC-2ABF-8912-362DE04796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0641" y="3353411"/>
            <a:ext cx="640135" cy="39627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9106545-3702-BD4D-59CB-2DE29E38E5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5265" y="3434838"/>
            <a:ext cx="624894" cy="3276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4B668D-62E3-ED76-AD5C-ABD0708D733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9682" y="3616915"/>
            <a:ext cx="830652" cy="7239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789EE7-48CB-DCEB-915C-17DED2AC6E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1269" y="3654623"/>
            <a:ext cx="830652" cy="7239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DEB493-BF3B-7C3D-A8E7-A6F45969A40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271" y="3673476"/>
            <a:ext cx="830652" cy="723963"/>
          </a:xfrm>
          <a:prstGeom prst="rect">
            <a:avLst/>
          </a:prstGeom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C0DDCCE5-E5C5-140E-E872-47F48333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5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>
            <a:extLst>
              <a:ext uri="{FF2B5EF4-FFF2-40B4-BE49-F238E27FC236}">
                <a16:creationId xmlns:a16="http://schemas.microsoft.com/office/drawing/2014/main" id="{B2186C90-6CB4-D271-5266-B2468F73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5076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D95D0DE-10F4-2A37-EED0-B65A3324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642938"/>
            <a:ext cx="6357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0BE34AF-E008-FED0-71CF-5F2033FD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1" y="1214439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800" b="1">
                <a:solidFill>
                  <a:srgbClr val="FF0000"/>
                </a:solidFill>
                <a:cs typeface="Arial" panose="020B0604020202020204" pitchFamily="34" charset="0"/>
              </a:rPr>
              <a:t>نجد الأساس  د: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F7C42E7E-E34A-F632-BFDC-FB8D6EF70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2827338"/>
            <a:ext cx="16049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= 9 ــ 15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DCAD1494-F0D5-35FA-7979-A9D43602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4" y="2000250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الثاني ــ الأول</a:t>
            </a:r>
            <a:endParaRPr lang="en-US" sz="3200" b="1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B6E8A711-221D-4A78-1FC4-22177A35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4" y="2000250"/>
            <a:ext cx="6127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د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=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EF1E5AEE-23DA-11A3-C792-5E12A5DC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0" y="3559175"/>
            <a:ext cx="88423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= </a:t>
            </a:r>
            <a:r>
              <a:rPr lang="ar-SA" sz="2400" b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ــ 6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0788C47-C913-DB04-9815-352633953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6" y="1944688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أضف </a:t>
            </a:r>
            <a:r>
              <a:rPr lang="ar-SA" sz="2400" b="1" dirty="0" err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د</a:t>
            </a: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 إلى الحد الأخير</a:t>
            </a:r>
            <a:endParaRPr lang="en-US" sz="3200" b="1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5B2F8783-FD26-A501-0D86-5213B291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68575"/>
            <a:ext cx="19288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ــ 6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( ــ 3 ) =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8891C357-8EC4-865A-FB1C-095A711E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6" y="2557463"/>
            <a:ext cx="631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9</a:t>
            </a:r>
            <a:endParaRPr lang="en-US" sz="3200" b="1">
              <a:solidFill>
                <a:srgbClr val="0066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7A08EDBB-715F-3A08-462A-D1E59826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216275"/>
            <a:ext cx="200025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ــ 6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( </a:t>
            </a: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9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) =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898540B2-ADA0-3F57-A54C-2CD0EDAC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6" y="3205163"/>
            <a:ext cx="9556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15</a:t>
            </a:r>
            <a:endParaRPr lang="en-US" sz="3200" b="1">
              <a:solidFill>
                <a:srgbClr val="0066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80E0FF24-5D9A-A785-8194-BFB9C81D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3971925"/>
            <a:ext cx="221615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ــ 6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( </a:t>
            </a: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15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) =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5AB7BDB-5B05-371E-92DD-52A753E1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3960813"/>
            <a:ext cx="9556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21</a:t>
            </a:r>
            <a:endParaRPr lang="en-US" sz="3200" b="1">
              <a:solidFill>
                <a:srgbClr val="0066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F9AA2F30-A039-8AA2-D248-853DB8BE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4857750"/>
            <a:ext cx="288131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الحدود الثلاثة التالية هي :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F0EC85CC-7D1B-EF38-400C-BEB90C9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848225"/>
            <a:ext cx="288131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9  ،  ــ 15  ،  ــ 21</a:t>
            </a:r>
            <a:endParaRPr lang="en-US" sz="3200" b="1">
              <a:solidFill>
                <a:srgbClr val="006600"/>
              </a:solidFill>
              <a:latin typeface="Constanti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36A1F8A-C8CF-F4D7-4161-024093191621}"/>
              </a:ext>
            </a:extLst>
          </p:cNvPr>
          <p:cNvCxnSpPr/>
          <p:nvPr/>
        </p:nvCxnSpPr>
        <p:spPr>
          <a:xfrm rot="5400000">
            <a:off x="5631657" y="3178969"/>
            <a:ext cx="2714625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37">
            <a:extLst>
              <a:ext uri="{FF2B5EF4-FFF2-40B4-BE49-F238E27FC236}">
                <a16:creationId xmlns:a16="http://schemas.microsoft.com/office/drawing/2014/main" id="{207B9EAA-72A6-40AB-2B7D-E6C3DDB7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7">
            <a:extLst>
              <a:ext uri="{FF2B5EF4-FFF2-40B4-BE49-F238E27FC236}">
                <a16:creationId xmlns:a16="http://schemas.microsoft.com/office/drawing/2014/main" id="{8EC1EE2D-39AA-0A9C-A57C-26D3EE47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83" y="3519406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CC6600"/>
                </a:solidFill>
                <a:latin typeface="Arial"/>
                <a:cs typeface="Arial"/>
              </a:rPr>
              <a:t>الحدود الأربعة التالية هي :</a:t>
            </a:r>
            <a:endParaRPr lang="en-US" altLang="ar-SA" sz="1800" b="1" dirty="0">
              <a:solidFill>
                <a:srgbClr val="CC6600"/>
              </a:solidFill>
              <a:latin typeface="Arial"/>
              <a:cs typeface="Arial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675706CD-2F3B-41E4-1527-8A34FA13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216" y="2457991"/>
            <a:ext cx="7531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-6</a:t>
            </a:r>
            <a:endParaRPr kumimoji="0" lang="en-US" altLang="ar-SA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0F4E41F-7E8B-A607-7130-A46576FC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527" y="3575868"/>
            <a:ext cx="355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  <a:latin typeface="Arial"/>
                <a:cs typeface="Arial"/>
              </a:rPr>
              <a:t>15.5  ،  17  ،  18.5  ،  20</a:t>
            </a:r>
            <a:endParaRPr lang="en-US" altLang="ar-SA" sz="18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grpSp>
        <p:nvGrpSpPr>
          <p:cNvPr id="24" name="Group 49">
            <a:extLst>
              <a:ext uri="{FF2B5EF4-FFF2-40B4-BE49-F238E27FC236}">
                <a16:creationId xmlns:a16="http://schemas.microsoft.com/office/drawing/2014/main" id="{CF4E1024-5F05-1FCC-CE43-48007FD397AD}"/>
              </a:ext>
            </a:extLst>
          </p:cNvPr>
          <p:cNvGrpSpPr>
            <a:grpSpLocks/>
          </p:cNvGrpSpPr>
          <p:nvPr/>
        </p:nvGrpSpPr>
        <p:grpSpPr bwMode="auto">
          <a:xfrm>
            <a:off x="7880809" y="2474766"/>
            <a:ext cx="691251" cy="925513"/>
            <a:chOff x="1606" y="2346"/>
            <a:chExt cx="434" cy="583"/>
          </a:xfrm>
        </p:grpSpPr>
        <p:sp>
          <p:nvSpPr>
            <p:cNvPr id="25" name="Arc 50">
              <a:extLst>
                <a:ext uri="{FF2B5EF4-FFF2-40B4-BE49-F238E27FC236}">
                  <a16:creationId xmlns:a16="http://schemas.microsoft.com/office/drawing/2014/main" id="{93E613DE-D28A-1F79-8142-9D7062DB3C63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1A3903EE-78F7-1E9D-B8C0-9647B00CC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  <a:ea typeface="+mn-ea"/>
                  <a:cs typeface="Arial"/>
                </a:rPr>
                <a:t>- 3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Arial"/>
              </a:endParaRPr>
            </a:p>
          </p:txBody>
        </p:sp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21F93B9B-3040-8756-4EF5-BE2F89CDCF50}"/>
              </a:ext>
            </a:extLst>
          </p:cNvPr>
          <p:cNvGrpSpPr>
            <a:grpSpLocks/>
          </p:cNvGrpSpPr>
          <p:nvPr/>
        </p:nvGrpSpPr>
        <p:grpSpPr bwMode="auto">
          <a:xfrm>
            <a:off x="7250783" y="2476336"/>
            <a:ext cx="691251" cy="925513"/>
            <a:chOff x="1606" y="2346"/>
            <a:chExt cx="434" cy="583"/>
          </a:xfrm>
        </p:grpSpPr>
        <p:sp>
          <p:nvSpPr>
            <p:cNvPr id="28" name="Arc 50">
              <a:extLst>
                <a:ext uri="{FF2B5EF4-FFF2-40B4-BE49-F238E27FC236}">
                  <a16:creationId xmlns:a16="http://schemas.microsoft.com/office/drawing/2014/main" id="{AA909E26-0DD3-716A-266F-90B42124758E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594BEA60-A1B1-282B-9B7A-EB4F12D82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  <a:ea typeface="+mn-ea"/>
                  <a:cs typeface="Arial"/>
                </a:rPr>
                <a:t>- 3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Arial"/>
              </a:endParaRPr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469271C1-196A-BC95-5A87-206BB72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34" y="2364967"/>
            <a:ext cx="3468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648E85D6-6D7A-5228-C147-297336E7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46" y="2484765"/>
            <a:ext cx="7239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-3 </a:t>
            </a:r>
            <a:endParaRPr kumimoji="0" lang="en-US" altLang="ar-SA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id="{3F2125ED-9402-243B-D7E5-6C7D2F77FCF7}"/>
              </a:ext>
            </a:extLst>
          </p:cNvPr>
          <p:cNvGrpSpPr>
            <a:grpSpLocks/>
          </p:cNvGrpSpPr>
          <p:nvPr/>
        </p:nvGrpSpPr>
        <p:grpSpPr bwMode="auto">
          <a:xfrm>
            <a:off x="6620760" y="2477909"/>
            <a:ext cx="691251" cy="925513"/>
            <a:chOff x="1606" y="2346"/>
            <a:chExt cx="434" cy="583"/>
          </a:xfrm>
        </p:grpSpPr>
        <p:sp>
          <p:nvSpPr>
            <p:cNvPr id="31" name="Arc 50">
              <a:extLst>
                <a:ext uri="{FF2B5EF4-FFF2-40B4-BE49-F238E27FC236}">
                  <a16:creationId xmlns:a16="http://schemas.microsoft.com/office/drawing/2014/main" id="{D4A6042A-CA82-D00A-1C07-8CCF4719B7B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5392" name="Text Box 87">
              <a:extLst>
                <a:ext uri="{FF2B5EF4-FFF2-40B4-BE49-F238E27FC236}">
                  <a16:creationId xmlns:a16="http://schemas.microsoft.com/office/drawing/2014/main" id="{AB39FB29-395E-46A2-8512-5757CE73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  <a:ea typeface="+mn-ea"/>
                  <a:cs typeface="Arial"/>
                </a:rPr>
                <a:t>- 3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Arial"/>
              </a:endParaRPr>
            </a:p>
          </p:txBody>
        </p:sp>
      </p:grpSp>
      <p:grpSp>
        <p:nvGrpSpPr>
          <p:cNvPr id="315397" name="Group 49">
            <a:extLst>
              <a:ext uri="{FF2B5EF4-FFF2-40B4-BE49-F238E27FC236}">
                <a16:creationId xmlns:a16="http://schemas.microsoft.com/office/drawing/2014/main" id="{63F77517-7518-9F02-455E-98CC7A49DABB}"/>
              </a:ext>
            </a:extLst>
          </p:cNvPr>
          <p:cNvGrpSpPr>
            <a:grpSpLocks/>
          </p:cNvGrpSpPr>
          <p:nvPr/>
        </p:nvGrpSpPr>
        <p:grpSpPr bwMode="auto">
          <a:xfrm>
            <a:off x="5962455" y="2498333"/>
            <a:ext cx="691251" cy="925513"/>
            <a:chOff x="1606" y="2346"/>
            <a:chExt cx="434" cy="583"/>
          </a:xfrm>
        </p:grpSpPr>
        <p:sp>
          <p:nvSpPr>
            <p:cNvPr id="315398" name="Arc 50">
              <a:extLst>
                <a:ext uri="{FF2B5EF4-FFF2-40B4-BE49-F238E27FC236}">
                  <a16:creationId xmlns:a16="http://schemas.microsoft.com/office/drawing/2014/main" id="{D00A8527-7F99-3134-20CA-D16337AFA999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5399" name="Text Box 87">
              <a:extLst>
                <a:ext uri="{FF2B5EF4-FFF2-40B4-BE49-F238E27FC236}">
                  <a16:creationId xmlns:a16="http://schemas.microsoft.com/office/drawing/2014/main" id="{619F934C-4234-0C9B-9735-0F36316BB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  <a:ea typeface="+mn-ea"/>
                  <a:cs typeface="Arial"/>
                </a:rPr>
                <a:t>- 3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Arial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3B80604-2D62-788F-1451-57889EEA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99" y="1038552"/>
            <a:ext cx="7257611" cy="724260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EBAFC2E-680A-FF7C-1E89-2F69C3B4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966" y="1138968"/>
            <a:ext cx="7051249" cy="5767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6B3E67-2A55-CC02-7EBD-7C101600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329" y="2351458"/>
            <a:ext cx="3686689" cy="5525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240041-E345-244A-28E7-1B1C8F90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43" y="464019"/>
            <a:ext cx="2122641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87129D98-9B62-44E6-62C8-C6C28D40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0" grpId="0"/>
      <p:bldP spid="1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9" name="Picture 69">
            <a:extLst>
              <a:ext uri="{FF2B5EF4-FFF2-40B4-BE49-F238E27FC236}">
                <a16:creationId xmlns:a16="http://schemas.microsoft.com/office/drawing/2014/main" id="{730B5433-AE9A-B083-6E3E-767E5009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96864"/>
            <a:ext cx="74342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0" name="Picture 70">
            <a:extLst>
              <a:ext uri="{FF2B5EF4-FFF2-40B4-BE49-F238E27FC236}">
                <a16:creationId xmlns:a16="http://schemas.microsoft.com/office/drawing/2014/main" id="{16090C32-C53B-4C16-B6FB-1C61AF19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96975"/>
            <a:ext cx="7880350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1" name="Picture 71">
            <a:extLst>
              <a:ext uri="{FF2B5EF4-FFF2-40B4-BE49-F238E27FC236}">
                <a16:creationId xmlns:a16="http://schemas.microsoft.com/office/drawing/2014/main" id="{270B6479-70C6-3F6D-D1BD-87AF889D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616450"/>
            <a:ext cx="87122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جدول 37">
            <a:extLst>
              <a:ext uri="{FF2B5EF4-FFF2-40B4-BE49-F238E27FC236}">
                <a16:creationId xmlns:a16="http://schemas.microsoft.com/office/drawing/2014/main" id="{FA85F4CC-202C-7432-583D-1E8233B40045}"/>
              </a:ext>
            </a:extLst>
          </p:cNvPr>
          <p:cNvGraphicFramePr>
            <a:graphicFrameLocks noGrp="1"/>
          </p:cNvGraphicFramePr>
          <p:nvPr/>
        </p:nvGraphicFramePr>
        <p:xfrm>
          <a:off x="1595439" y="785813"/>
          <a:ext cx="8929687" cy="4356100"/>
        </p:xfrm>
        <a:graphic>
          <a:graphicData uri="http://schemas.openxmlformats.org/drawingml/2006/table">
            <a:tbl>
              <a:tblPr rtl="1"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الـحـــد 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الـرمـز 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بدلالة أ1 , د 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العدد ( على فرض أن أ1 = 8 ,  د = 3 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ajalla UI"/>
                          <a:cs typeface="Majalla U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30736" marB="30736" horzOverflow="overflow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4060" name="Picture 2">
            <a:extLst>
              <a:ext uri="{FF2B5EF4-FFF2-40B4-BE49-F238E27FC236}">
                <a16:creationId xmlns:a16="http://schemas.microsoft.com/office/drawing/2014/main" id="{E2F440FD-905B-7FF8-36EC-110A54EA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505EAB5-87B4-0CE1-1345-460426025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1538288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endParaRPr lang="ar-SA" altLang="ar-SA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8E2970B-3752-D1DC-8A26-CF0E57BE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214563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ar-SA" altLang="ar-SA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B26855E-5FCA-B667-A094-5C0D6CB2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857501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endParaRPr lang="ar-SA" altLang="ar-SA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11B24D3-8741-987D-2BC8-F2F83D2B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416301"/>
            <a:ext cx="500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endParaRPr lang="ar-SA" altLang="ar-SA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6FB0BA3-31A6-B9C3-E5C0-6FFED77BB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4538663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ن</a:t>
            </a:r>
            <a:endParaRPr lang="ar-SA" altLang="ar-SA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33031E0-C843-25AB-7CAF-0A3192BF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1" y="3900489"/>
            <a:ext cx="500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BBE3F79-A51B-5404-FFB5-D3BABEF7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900489"/>
            <a:ext cx="500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AB919A5-B15A-ABCF-C833-ECB6C6ADC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1" y="3929064"/>
            <a:ext cx="500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03C9A20-D09D-96AC-BEAB-BE223CB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1" y="3857626"/>
            <a:ext cx="500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1100" b="1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26B012C-1D0A-C2D8-7A2A-F8B2707B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1466851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ar-SA" altLang="ar-SA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8D1B0E-2472-5CC8-4ECE-8BC7DB15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143126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 +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د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901CFC2-7D51-747A-8D92-6CB27EEA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2844801"/>
            <a:ext cx="1357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 + 2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د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A0424B1-EE9B-BBF4-AF40-23ECE4D7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3416301"/>
            <a:ext cx="1357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 + 3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د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19D8D3-39F1-3A75-485F-90F2F213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4" y="4610101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أ</a:t>
            </a:r>
            <a:r>
              <a:rPr lang="ar-SA" altLang="ar-SA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 + (ن-1)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د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A10F0FC-7D84-294E-D2C5-70C7F0342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1481139"/>
            <a:ext cx="50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ED53FDC-807C-1988-1B8F-A457F680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143126"/>
            <a:ext cx="364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8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11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88D9BF7-B1C8-3FFD-38CF-05186190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857501"/>
            <a:ext cx="364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8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14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89543A7-AEBF-D5FE-4301-FB8F4978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16301"/>
            <a:ext cx="3643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8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17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CB8389F-5DD0-0C26-0D73-2CDD553C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4538663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8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(ن-1)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F6FC6"/>
                </a:solidFill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EFC0BD4-3D93-F7D0-3A81-0AB9E783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4939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81" name="Rectangle 14">
            <a:extLst>
              <a:ext uri="{FF2B5EF4-FFF2-40B4-BE49-F238E27FC236}">
                <a16:creationId xmlns:a16="http://schemas.microsoft.com/office/drawing/2014/main" id="{0A4A96AB-268A-8C1A-D475-C55B23E31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85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A2AF355-2D55-DBA3-3D24-9A2EAAD1B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1466851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الحد الاول 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CF4AEF4-789F-3902-AF95-DE388685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6" y="2109788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الحد الثاني 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3DB7AAB-586E-682B-C3A2-C0CEEC5D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6" y="2752726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الحد الثالث 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58C5BA7-F8C6-F5D1-140E-3C7D74F5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324226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الحد الرابع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769A675-532C-D81E-B789-1E02B537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6" y="450056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ar-SA" sz="2400" b="1">
                <a:solidFill>
                  <a:srgbClr val="000000"/>
                </a:solidFill>
                <a:cs typeface="Arial" panose="020B0604020202020204" pitchFamily="34" charset="0"/>
              </a:rPr>
              <a:t>الحد النوني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9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>
            <a:extLst>
              <a:ext uri="{FF2B5EF4-FFF2-40B4-BE49-F238E27FC236}">
                <a16:creationId xmlns:a16="http://schemas.microsoft.com/office/drawing/2014/main" id="{5E8DEB07-32E3-CC5F-5F50-357383CF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689" y="1066832"/>
            <a:ext cx="5725393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EC62530-E277-999D-A6C5-FB8EB761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111" y="2020620"/>
            <a:ext cx="1242168" cy="3657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0C4B31-DB15-AD2A-8679-83433FCE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162" y="1991942"/>
            <a:ext cx="1737511" cy="4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8A199E-B942-B0FB-73D0-570F3F71D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737" y="400247"/>
            <a:ext cx="4470645" cy="57071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822C6E-2392-F841-8DE5-C05A5344E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10" y="2069758"/>
            <a:ext cx="2514818" cy="3429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8D0E399-7838-1747-5C16-D852CB1C3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643" y="2345560"/>
            <a:ext cx="815411" cy="6020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4C49C70-3CCC-6B1B-9863-0FBB9FC42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657" y="2383267"/>
            <a:ext cx="815411" cy="60203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83416E2-2805-2F09-7106-F618569B9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5019" y="2537089"/>
            <a:ext cx="998307" cy="38865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CFAD790-377E-B3DD-4194-47A84702B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6252" y="3413783"/>
            <a:ext cx="1265030" cy="3886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36B1AE5-8872-1A93-D08A-69C35B9F5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5076" y="3451489"/>
            <a:ext cx="1722269" cy="3886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C4DA51C-4F4F-0F4F-B10F-2BB30D51D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9015" y="4090508"/>
            <a:ext cx="2316681" cy="41151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B50C305-52D8-5DB5-C488-6C77AED766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0923" y="4109361"/>
            <a:ext cx="1905111" cy="28353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4F52A44-E45F-4A8B-796D-D2131B176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2484" y="4741156"/>
            <a:ext cx="2293819" cy="37341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3E7E220-EA9F-F911-03EB-9554BD8030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4734" y="4718491"/>
            <a:ext cx="1630821" cy="3810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70CA893-4283-6D9C-E260-DA5FF7F4F9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6886" y="5469220"/>
            <a:ext cx="2126164" cy="31244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CBB8689-F1A1-0559-7DB5-0FFB8EF392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6628" y="5474688"/>
            <a:ext cx="1180803" cy="34127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A20E392-8C7C-2D4F-EE1A-B3B0309F82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4903" y="6047869"/>
            <a:ext cx="1348857" cy="34293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4137640-E2E4-FCA2-4D71-BCE0F51756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2559" y="6013775"/>
            <a:ext cx="594412" cy="37341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59EEDBBC-B716-84CE-8B4D-64849BEEE9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4557" y="1169609"/>
            <a:ext cx="5583015" cy="502964"/>
          </a:xfrm>
          <a:prstGeom prst="rect">
            <a:avLst/>
          </a:prstGeom>
        </p:spPr>
      </p:pic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57292D48-122D-8BED-AF19-95FCFC95975B}"/>
              </a:ext>
            </a:extLst>
          </p:cNvPr>
          <p:cNvCxnSpPr/>
          <p:nvPr/>
        </p:nvCxnSpPr>
        <p:spPr>
          <a:xfrm>
            <a:off x="5759776" y="1970203"/>
            <a:ext cx="0" cy="476053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F2584E43-FC0D-AC0E-8CDF-38DA32B40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8" y="1068404"/>
            <a:ext cx="5280024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7C5FF3C3-BF55-AB55-80E4-62A6484075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038" y="1179034"/>
            <a:ext cx="4884843" cy="502964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1C12855-E5B5-0DCC-0897-D01728576A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231" y="2029255"/>
            <a:ext cx="5021216" cy="38400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39DF7111-36C3-3920-01F5-F055FCC66A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16201" y="3085849"/>
            <a:ext cx="1600339" cy="36579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38D8E7A8-5DB5-7F3F-BC42-9524059434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1937" y="3162283"/>
            <a:ext cx="1301325" cy="317835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404FCD61-DD3A-AEC1-7B34-51424CF1DC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28003" y="3666301"/>
            <a:ext cx="1912786" cy="41151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FEC16780-DFF0-D4E3-F665-6F9202641BB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86671" y="3836045"/>
            <a:ext cx="554871" cy="34145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1CA4A6E1-31C8-160C-3090-3734676EAE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02569" y="4318557"/>
            <a:ext cx="1684166" cy="42675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69937239-471D-8F74-B126-98EFB4FD2D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03042" y="4403930"/>
            <a:ext cx="581939" cy="23890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7ECC78DF-29E9-68C2-0BB0-89AD8998FA1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84863" y="4914252"/>
            <a:ext cx="998307" cy="441998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1663A82A-78B1-3ECD-E45A-2496EE6705B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52774" y="4933700"/>
            <a:ext cx="586791" cy="327688"/>
          </a:xfrm>
          <a:prstGeom prst="rect">
            <a:avLst/>
          </a:prstGeom>
        </p:spPr>
      </p:pic>
      <p:sp>
        <p:nvSpPr>
          <p:cNvPr id="50" name="Text Box 87">
            <a:extLst>
              <a:ext uri="{FF2B5EF4-FFF2-40B4-BE49-F238E27FC236}">
                <a16:creationId xmlns:a16="http://schemas.microsoft.com/office/drawing/2014/main" id="{6A4EBBFD-5F9F-5FAF-A278-AFBEC3C0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661" y="294880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FF0000"/>
                </a:solidFill>
              </a:rPr>
              <a:t>1</a:t>
            </a:r>
            <a:r>
              <a:rPr lang="ar-SA" altLang="ar-SA" sz="2400" b="1" dirty="0">
                <a:solidFill>
                  <a:srgbClr val="FF0000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806E8ECA-3929-1692-ABC3-E242D88D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023" y="2911099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12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DC7BEF6A-22D8-F107-97D8-DE240807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>
            <a:extLst>
              <a:ext uri="{FF2B5EF4-FFF2-40B4-BE49-F238E27FC236}">
                <a16:creationId xmlns:a16="http://schemas.microsoft.com/office/drawing/2014/main" id="{76DBC3C5-CFBE-9B96-9ED1-6F0CF66F5F8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52776" y="4022725"/>
            <a:ext cx="2106613" cy="647700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 lnSpcReduction="10000"/>
            <a:flatTx/>
          </a:bodyPr>
          <a:lstStyle/>
          <a:p>
            <a:pPr marL="205740" indent="-20574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1950" dirty="0">
                <a:ea typeface="+mn-ea"/>
              </a:rPr>
              <a:t>تسليم الواجبات في الوقت المحدد</a:t>
            </a:r>
            <a:endParaRPr lang="en-US" sz="1950" dirty="0">
              <a:ea typeface="+mn-ea"/>
            </a:endParaRPr>
          </a:p>
        </p:txBody>
      </p:sp>
      <p:sp>
        <p:nvSpPr>
          <p:cNvPr id="184323" name="Line 3">
            <a:extLst>
              <a:ext uri="{FF2B5EF4-FFF2-40B4-BE49-F238E27FC236}">
                <a16:creationId xmlns:a16="http://schemas.microsoft.com/office/drawing/2014/main" id="{05029C1A-1701-BD1E-D4B3-543F81377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7714" y="2571751"/>
            <a:ext cx="34925" cy="225107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Line 4">
            <a:extLst>
              <a:ext uri="{FF2B5EF4-FFF2-40B4-BE49-F238E27FC236}">
                <a16:creationId xmlns:a16="http://schemas.microsoft.com/office/drawing/2014/main" id="{8413A62D-9BA7-F6EC-BFC4-E37D0EC23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4" y="2563813"/>
            <a:ext cx="51847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5" name="Line 5">
            <a:extLst>
              <a:ext uri="{FF2B5EF4-FFF2-40B4-BE49-F238E27FC236}">
                <a16:creationId xmlns:a16="http://schemas.microsoft.com/office/drawing/2014/main" id="{C73196C9-6AB0-13E1-3F1E-9E4EA823B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2565401"/>
            <a:ext cx="0" cy="37782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6" name="Line 6">
            <a:extLst>
              <a:ext uri="{FF2B5EF4-FFF2-40B4-BE49-F238E27FC236}">
                <a16:creationId xmlns:a16="http://schemas.microsoft.com/office/drawing/2014/main" id="{5B8705DC-AB34-4856-2D51-9BDF190BD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888" y="2565401"/>
            <a:ext cx="0" cy="377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7" name="Line 7">
            <a:extLst>
              <a:ext uri="{FF2B5EF4-FFF2-40B4-BE49-F238E27FC236}">
                <a16:creationId xmlns:a16="http://schemas.microsoft.com/office/drawing/2014/main" id="{15A2B63B-B349-E649-21CA-43060C252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25" y="2565401"/>
            <a:ext cx="0" cy="377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8" name="Line 8">
            <a:extLst>
              <a:ext uri="{FF2B5EF4-FFF2-40B4-BE49-F238E27FC236}">
                <a16:creationId xmlns:a16="http://schemas.microsoft.com/office/drawing/2014/main" id="{111A7E6C-73F4-4F90-A693-A9F272320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4288" y="2565401"/>
            <a:ext cx="0" cy="377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2281" name="Picture 9" descr="118">
            <a:extLst>
              <a:ext uri="{FF2B5EF4-FFF2-40B4-BE49-F238E27FC236}">
                <a16:creationId xmlns:a16="http://schemas.microsoft.com/office/drawing/2014/main" id="{2CBDFF58-D077-9353-4E3A-7E9E225623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2457451"/>
            <a:ext cx="9985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10" descr="118">
            <a:extLst>
              <a:ext uri="{FF2B5EF4-FFF2-40B4-BE49-F238E27FC236}">
                <a16:creationId xmlns:a16="http://schemas.microsoft.com/office/drawing/2014/main" id="{7930E3F9-A732-40D2-1E3A-65B59C5AD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6" y="2411413"/>
            <a:ext cx="9191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3" name="Picture 11" descr="118">
            <a:extLst>
              <a:ext uri="{FF2B5EF4-FFF2-40B4-BE49-F238E27FC236}">
                <a16:creationId xmlns:a16="http://schemas.microsoft.com/office/drawing/2014/main" id="{6E6D24CA-6518-BD74-3561-A3D07661A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2457451"/>
            <a:ext cx="91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4" name="Picture 12" descr="118">
            <a:extLst>
              <a:ext uri="{FF2B5EF4-FFF2-40B4-BE49-F238E27FC236}">
                <a16:creationId xmlns:a16="http://schemas.microsoft.com/office/drawing/2014/main" id="{3D26E07A-66DE-171A-EBF2-78BDF5367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9" y="2511426"/>
            <a:ext cx="917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5" name="Picture 13" descr="118">
            <a:extLst>
              <a:ext uri="{FF2B5EF4-FFF2-40B4-BE49-F238E27FC236}">
                <a16:creationId xmlns:a16="http://schemas.microsoft.com/office/drawing/2014/main" id="{594F42D2-C2A7-9A25-D1D4-82301F1EA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4132264"/>
            <a:ext cx="11350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>
            <a:extLst>
              <a:ext uri="{FF2B5EF4-FFF2-40B4-BE49-F238E27FC236}">
                <a16:creationId xmlns:a16="http://schemas.microsoft.com/office/drawing/2014/main" id="{A14D15CB-6038-081A-EA59-9511485B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601" y="3040063"/>
            <a:ext cx="1484313" cy="6477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تجهيز ادواتك المدرسية</a:t>
            </a:r>
          </a:p>
          <a:p>
            <a:pPr algn="ctr" defTabSz="685800"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والكتاب المدرسي</a:t>
            </a:r>
            <a:endParaRPr lang="en-US" sz="1350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84336" name="Rectangle 16">
            <a:extLst>
              <a:ext uri="{FF2B5EF4-FFF2-40B4-BE49-F238E27FC236}">
                <a16:creationId xmlns:a16="http://schemas.microsoft.com/office/drawing/2014/main" id="{608BD41A-534B-0FA3-FB36-4C0626A1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9" y="3054350"/>
            <a:ext cx="1563687" cy="6477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تدوين الملاحظات </a:t>
            </a:r>
          </a:p>
          <a:p>
            <a:pPr algn="ctr" defTabSz="685800"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والحل</a:t>
            </a:r>
            <a:endParaRPr lang="en-US" sz="15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84337" name="Rectangle 17">
            <a:extLst>
              <a:ext uri="{FF2B5EF4-FFF2-40B4-BE49-F238E27FC236}">
                <a16:creationId xmlns:a16="http://schemas.microsoft.com/office/drawing/2014/main" id="{B8133A60-FB36-FCD6-75B4-CEE9F4586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9" y="3052764"/>
            <a:ext cx="1298575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الانتباه جيدا للشرح</a:t>
            </a:r>
            <a:endParaRPr lang="en-US" sz="15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C51C23B3-448F-02AD-4F07-96D975D4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9" y="3049589"/>
            <a:ext cx="1349375" cy="64928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defTabSz="685800">
              <a:spcBef>
                <a:spcPct val="0"/>
              </a:spcBef>
              <a:buClr>
                <a:srgbClr val="0BD0D9"/>
              </a:buClr>
              <a:buSzPct val="95000"/>
              <a:defRPr/>
            </a:pPr>
            <a:r>
              <a:rPr lang="ar-SA" sz="165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رفع اليد للمشاركة</a:t>
            </a:r>
            <a:endParaRPr lang="en-US" sz="1650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84339" name="Rectangle 19">
            <a:extLst>
              <a:ext uri="{FF2B5EF4-FFF2-40B4-BE49-F238E27FC236}">
                <a16:creationId xmlns:a16="http://schemas.microsoft.com/office/drawing/2014/main" id="{43A372C6-0213-3F4B-1500-EA3776BF0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4870451"/>
            <a:ext cx="2590800" cy="7016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ar-SA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تنفيذ الأنشطة في الوقت المحدد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Arial" panose="020B0604020202020204" pitchFamily="34" charset="0"/>
            </a:endParaRPr>
          </a:p>
        </p:txBody>
      </p:sp>
      <p:pic>
        <p:nvPicPr>
          <p:cNvPr id="182291" name="Picture 20" descr="118">
            <a:extLst>
              <a:ext uri="{FF2B5EF4-FFF2-40B4-BE49-F238E27FC236}">
                <a16:creationId xmlns:a16="http://schemas.microsoft.com/office/drawing/2014/main" id="{D71B014E-678F-876D-A2C6-45A5B3C02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1" y="3135313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>
            <a:extLst>
              <a:ext uri="{FF2B5EF4-FFF2-40B4-BE49-F238E27FC236}">
                <a16:creationId xmlns:a16="http://schemas.microsoft.com/office/drawing/2014/main" id="{DDFB519E-7834-C076-1295-2A1B03F0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3857626"/>
            <a:ext cx="2430463" cy="70326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ar-SA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الهدوءوتجنب</a:t>
            </a: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 الأحاديث الجانبية</a:t>
            </a:r>
          </a:p>
          <a:p>
            <a:pPr algn="ctr" defTabSz="685800"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  <a:cs typeface="Arial" panose="020B0604020202020204" pitchFamily="34" charset="0"/>
              </a:rPr>
              <a:t> أثناء الشرح</a:t>
            </a:r>
            <a:endParaRPr lang="ar-SA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Arial" panose="020B0604020202020204" pitchFamily="34" charset="0"/>
            </a:endParaRPr>
          </a:p>
        </p:txBody>
      </p:sp>
      <p:pic>
        <p:nvPicPr>
          <p:cNvPr id="182293" name="Picture 23" descr="118">
            <a:extLst>
              <a:ext uri="{FF2B5EF4-FFF2-40B4-BE49-F238E27FC236}">
                <a16:creationId xmlns:a16="http://schemas.microsoft.com/office/drawing/2014/main" id="{3833E74F-41EB-9C64-B7EC-04580BD6AD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375026"/>
            <a:ext cx="11350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>
            <a:extLst>
              <a:ext uri="{FF2B5EF4-FFF2-40B4-BE49-F238E27FC236}">
                <a16:creationId xmlns:a16="http://schemas.microsoft.com/office/drawing/2014/main" id="{ABDF5E20-EFD4-5640-D6AA-04919D6A1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4288" y="2565401"/>
            <a:ext cx="0" cy="377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ar-SA" sz="135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8E881ADB-30B1-EBD1-8112-7D86694A1B44}"/>
              </a:ext>
            </a:extLst>
          </p:cNvPr>
          <p:cNvCxnSpPr/>
          <p:nvPr/>
        </p:nvCxnSpPr>
        <p:spPr>
          <a:xfrm rot="5400000">
            <a:off x="7113588" y="321468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>
            <a:extLst>
              <a:ext uri="{FF2B5EF4-FFF2-40B4-BE49-F238E27FC236}">
                <a16:creationId xmlns:a16="http://schemas.microsoft.com/office/drawing/2014/main" id="{9A7CA4C2-98E6-5540-C6F6-C32E5EE55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8824" y="1268761"/>
            <a:ext cx="4512413" cy="118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لقد تم الاتفاق </a:t>
            </a:r>
            <a:endParaRPr lang="ar-SA" sz="2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glow rad="63500">
                  <a:srgbClr val="009DD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 defTabSz="685800"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بين المعلمة / أسماء العوفي</a:t>
            </a:r>
          </a:p>
          <a:p>
            <a:pPr algn="ctr" defTabSz="685800">
              <a:defRPr/>
            </a:pP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وتلميذات </a:t>
            </a:r>
            <a:r>
              <a:rPr lang="ar-SA" sz="27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الصف ثالث </a:t>
            </a:r>
            <a:r>
              <a:rPr lang="ar-SA" sz="27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متوسط على التالي </a:t>
            </a:r>
            <a:r>
              <a:rPr lang="ar-SA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49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349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74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74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4D8A0ADB-A15D-BF55-98B8-A586011A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60" y="1857080"/>
            <a:ext cx="4651717" cy="1923068"/>
          </a:xfrm>
          <a:prstGeom prst="rect">
            <a:avLst/>
          </a:prstGeom>
        </p:spPr>
      </p:pic>
      <p:sp>
        <p:nvSpPr>
          <p:cNvPr id="41" name="Rectangle 20">
            <a:extLst>
              <a:ext uri="{FF2B5EF4-FFF2-40B4-BE49-F238E27FC236}">
                <a16:creationId xmlns:a16="http://schemas.microsoft.com/office/drawing/2014/main" id="{DB983BC6-95C4-0C53-3CC0-39BCBB34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994" y="1066832"/>
            <a:ext cx="4939088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89C7701-FFBB-08C7-2F1C-986F4245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76" y="1167999"/>
            <a:ext cx="4539207" cy="4496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B2FFA2-CCAB-3311-B4F0-CBD9242E81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2614" y="2271729"/>
            <a:ext cx="1051651" cy="2972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18A12D-02CF-4189-EDF6-974A5000FD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5478" y="2613297"/>
            <a:ext cx="1005927" cy="2362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1C7A94-ECF7-D808-E2E0-60D818006A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1861" y="2892092"/>
            <a:ext cx="929721" cy="2819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E353AA-11FC-6011-3597-CDB63437C5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7766" y="3165469"/>
            <a:ext cx="960203" cy="2819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42A7E2A-F536-CFA3-A54C-1274C3BE90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7767" y="3452083"/>
            <a:ext cx="960203" cy="2743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F9ABE9-2822-18FF-9A8D-E1143ED6903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457" y="2298401"/>
            <a:ext cx="594412" cy="2438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8C6C01A-C228-6291-9B4C-E1D980CB4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371" y="2573585"/>
            <a:ext cx="510584" cy="2591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0E290D6-51F2-2102-2EC8-53001CC2791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225" y="2913147"/>
            <a:ext cx="510584" cy="2209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2C3F11B-D539-8B12-0E25-BEAC51D3E9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5746" y="3178905"/>
            <a:ext cx="548688" cy="23624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C71B9D4-F88D-5713-AC3D-65A3B1B3D33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0333" y="3431226"/>
            <a:ext cx="548688" cy="29720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9FFCE15-0CFE-D5BE-AE66-0B68C2C1237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7992" y="2249066"/>
            <a:ext cx="906859" cy="30482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B1B8BC8-8B21-9455-32DA-26C225140F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630" y="2577395"/>
            <a:ext cx="800169" cy="25148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47FF577-4329-A458-B413-81CF439984C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915" y="2865617"/>
            <a:ext cx="777307" cy="29720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EB20F1D-84A8-2365-6903-21B1930E0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0699" y="3144611"/>
            <a:ext cx="670618" cy="30482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C98B422-7DAD-935F-435F-55E9C2AA4B5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5367" y="3423803"/>
            <a:ext cx="640135" cy="27434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4B2AB0C-CBAC-D013-6A01-7D998F0D19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42184" y="4024041"/>
            <a:ext cx="3635055" cy="2833959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69A7F6D-F24F-D8FD-BBE5-E02A766A37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03737" y="400247"/>
            <a:ext cx="4470645" cy="570714"/>
          </a:xfrm>
          <a:prstGeom prst="rect">
            <a:avLst/>
          </a:prstGeom>
        </p:spPr>
      </p:pic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908D5F7-B6E5-A636-EDA5-4AB722144459}"/>
              </a:ext>
            </a:extLst>
          </p:cNvPr>
          <p:cNvCxnSpPr/>
          <p:nvPr/>
        </p:nvCxnSpPr>
        <p:spPr>
          <a:xfrm>
            <a:off x="6372519" y="1451729"/>
            <a:ext cx="0" cy="476053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20">
            <a:extLst>
              <a:ext uri="{FF2B5EF4-FFF2-40B4-BE49-F238E27FC236}">
                <a16:creationId xmlns:a16="http://schemas.microsoft.com/office/drawing/2014/main" id="{9BAA9869-FB51-5DDD-E789-3C2D7FF8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27" y="1049550"/>
            <a:ext cx="4939088" cy="683605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1BC1FEDE-15F7-6E11-9C3F-C0C04481CD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06721" y="1135712"/>
            <a:ext cx="3193057" cy="49534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32C1673F-BD80-5109-FDC2-A8820F9BE0C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3628" y="1975784"/>
            <a:ext cx="4169589" cy="46668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DDEACF1F-C42B-A39F-379F-0A0A037D614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8094" y="2761130"/>
            <a:ext cx="1714649" cy="44961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937D0FE-B1F5-68BB-5C53-534A3135A62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9993" y="2831284"/>
            <a:ext cx="1444928" cy="33393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2CDFF7B4-9299-F50C-36F2-E3AD4544A7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87681" y="3383696"/>
            <a:ext cx="1950889" cy="37341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950947F-89C1-6E69-9478-CA972F0D719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30528" y="3206392"/>
            <a:ext cx="876376" cy="388654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DFBF2568-CDD7-4542-5573-670AD15348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44446" y="4101740"/>
            <a:ext cx="3116850" cy="426757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33B4F70F-42EE-B4CD-DD97-AF6AEA80B8B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8529" y="4118885"/>
            <a:ext cx="1705243" cy="339813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6135DEA0-4D89-412D-7324-EB409E5386B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89852" y="4614994"/>
            <a:ext cx="1097375" cy="34293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E4FD2E8-AE84-C333-B1D8-793B715D439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75570" y="4620414"/>
            <a:ext cx="495343" cy="388654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469540A-52E3-1DFD-D0CC-43413B8B2CF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96146" y="5059862"/>
            <a:ext cx="960203" cy="358171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2C06B71A-57E8-158D-7D59-2517AD3A401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89547" y="5087943"/>
            <a:ext cx="1158340" cy="396274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8C8B1006-46A6-241B-96E4-8B44FA88F96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71034" y="5888628"/>
            <a:ext cx="3093988" cy="510584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3B9B6E87-3FF6-9885-C539-2ACE4ECCA73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79162" y="5932347"/>
            <a:ext cx="1371719" cy="441998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50A7DF0-4C1B-DF60-2C1E-E71A97F8244E}"/>
              </a:ext>
            </a:extLst>
          </p:cNvPr>
          <p:cNvSpPr txBox="1"/>
          <p:nvPr/>
        </p:nvSpPr>
        <p:spPr>
          <a:xfrm>
            <a:off x="8804635" y="6183984"/>
            <a:ext cx="235670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A99E3B73-DCBF-0378-4B63-307B2B32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>
            <a:extLst>
              <a:ext uri="{FF2B5EF4-FFF2-40B4-BE49-F238E27FC236}">
                <a16:creationId xmlns:a16="http://schemas.microsoft.com/office/drawing/2014/main" id="{E0E15BB7-E0AE-CB0A-BF63-638538DC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0"/>
            <a:ext cx="50720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819039B-4E1B-19EE-A417-F0EC5EDE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42939"/>
            <a:ext cx="39243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7">
            <a:extLst>
              <a:ext uri="{FF2B5EF4-FFF2-40B4-BE49-F238E27FC236}">
                <a16:creationId xmlns:a16="http://schemas.microsoft.com/office/drawing/2014/main" id="{275D8390-51F8-5C6F-F275-9F6E41C6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9" y="1397001"/>
            <a:ext cx="1049337" cy="4603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د =  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F3F39B41-4B95-559D-2288-D9C13340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6" y="1350963"/>
            <a:ext cx="7921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12</a:t>
            </a:r>
            <a:endParaRPr lang="en-US" sz="3200" b="1" dirty="0">
              <a:solidFill>
                <a:srgbClr val="0066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85F7613-9CE6-1F06-39FA-46D6314C9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963" y="1381125"/>
            <a:ext cx="7921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500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1</a:t>
            </a:r>
            <a:r>
              <a:rPr lang="ar-SA" sz="2400" b="1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=</a:t>
            </a:r>
            <a:endParaRPr lang="en-US" sz="3200" b="1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017CCA27-17D0-AB90-23B0-DB4705170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2133600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 err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5000" dirty="0" err="1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1</a:t>
            </a: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( ن ــ 1 ) 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د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0570F467-990F-EEAD-2921-E6E66A46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964" y="2005013"/>
            <a:ext cx="7207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5000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=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6DBC1D59-03FD-2DB9-BC98-CAC9F58C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2684463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= </a:t>
            </a:r>
            <a:r>
              <a:rPr lang="ar-SA" sz="2400" b="1" dirty="0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12</a:t>
            </a: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( ن ــ 1 ) 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231A61A-2ECD-537B-9B10-8F0C7245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3276600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= </a:t>
            </a:r>
            <a:r>
              <a:rPr lang="ar-SA" sz="2400" b="1" dirty="0">
                <a:solidFill>
                  <a:srgbClr val="006600"/>
                </a:solidFill>
                <a:latin typeface="Constantia"/>
                <a:cs typeface="Arial" panose="020B0604020202020204" pitchFamily="34" charset="0"/>
              </a:rPr>
              <a:t>ــ 12</a:t>
            </a: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 + 4 ن ــ 4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892D5E78-FF2A-3841-2DC5-E4C5CD7F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6" y="4005263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9DD9"/>
                </a:solidFill>
                <a:latin typeface="Constantia"/>
                <a:cs typeface="Arial" panose="020B0604020202020204" pitchFamily="34" charset="0"/>
              </a:rPr>
              <a:t>= 4 ن ــ 16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E4D5D53-6D18-8F98-AD66-DDEF1901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0" y="4857750"/>
            <a:ext cx="16398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المعادلة هي :</a:t>
            </a:r>
            <a:endParaRPr lang="en-US" sz="3200" b="1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BC3548D-B0DA-B164-D4E6-A2D3A03B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5408613"/>
            <a:ext cx="192881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= 4 </a:t>
            </a:r>
            <a:r>
              <a:rPr lang="ar-SA" sz="2400" b="1" dirty="0" err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ــ 16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563FF92-7C91-1EB6-2ED5-4BA66FFA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844550"/>
            <a:ext cx="3851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7">
            <a:extLst>
              <a:ext uri="{FF2B5EF4-FFF2-40B4-BE49-F238E27FC236}">
                <a16:creationId xmlns:a16="http://schemas.microsoft.com/office/drawing/2014/main" id="{088187AA-A230-E93D-628F-56EC6969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4" y="1816100"/>
            <a:ext cx="16398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المعادلة هي :</a:t>
            </a:r>
            <a:endParaRPr lang="en-US" sz="3200" b="1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32ACA1C3-CFCE-BD7E-4402-8ECB5246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838325"/>
            <a:ext cx="192881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= 4 </a:t>
            </a:r>
            <a:r>
              <a:rPr lang="ar-SA" sz="2400" b="1" dirty="0" err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ــ 16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142D7B5-196A-51DE-3718-50DE6A1C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463800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 = 4 ن ــ 16</a:t>
            </a:r>
            <a:endParaRPr lang="en-US" sz="3200" b="1" dirty="0">
              <a:solidFill>
                <a:srgbClr val="00B05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72F5C727-3051-9585-34AD-E73CE43F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3141663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9</a:t>
            </a: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 = 4 ن ــ 16</a:t>
            </a:r>
            <a:endParaRPr lang="en-US" sz="3200" b="1" dirty="0">
              <a:solidFill>
                <a:srgbClr val="00B05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295753CC-AF04-7BA9-69A2-C1B07D35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705225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9</a:t>
            </a: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 = 4 ( 9 ) ــ 16</a:t>
            </a:r>
            <a:endParaRPr lang="en-US" sz="3200" b="1" dirty="0">
              <a:solidFill>
                <a:srgbClr val="00B05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2E25C3FB-0E25-F8F5-3C79-F339FC09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397375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9</a:t>
            </a: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 =   36     ــ 16</a:t>
            </a:r>
            <a:endParaRPr lang="en-US" sz="3200" b="1" dirty="0">
              <a:solidFill>
                <a:srgbClr val="00B05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0A4D9B7A-CF8D-251F-D411-000B40BE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5086350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 err="1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9</a:t>
            </a:r>
            <a:r>
              <a:rPr lang="ar-SA" sz="2400" b="1" dirty="0">
                <a:solidFill>
                  <a:srgbClr val="00B050"/>
                </a:solidFill>
                <a:latin typeface="Constantia"/>
                <a:cs typeface="Arial" panose="020B0604020202020204" pitchFamily="34" charset="0"/>
              </a:rPr>
              <a:t> =  20</a:t>
            </a:r>
            <a:endParaRPr lang="en-US" sz="3200" b="1" dirty="0">
              <a:solidFill>
                <a:srgbClr val="00B050"/>
              </a:solidFill>
              <a:latin typeface="Constanti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0" grpId="0"/>
      <p:bldP spid="21" grpId="0"/>
      <p:bldP spid="22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3">
            <a:extLst>
              <a:ext uri="{FF2B5EF4-FFF2-40B4-BE49-F238E27FC236}">
                <a16:creationId xmlns:a16="http://schemas.microsoft.com/office/drawing/2014/main" id="{C5A2EA51-2AB6-4E2D-C324-D855AF95F740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80964"/>
            <a:ext cx="5076825" cy="581025"/>
            <a:chOff x="2472" y="142"/>
            <a:chExt cx="3198" cy="366"/>
          </a:xfrm>
        </p:grpSpPr>
        <p:sp>
          <p:nvSpPr>
            <p:cNvPr id="304223" name="Text Box 58">
              <a:extLst>
                <a:ext uri="{FF2B5EF4-FFF2-40B4-BE49-F238E27FC236}">
                  <a16:creationId xmlns:a16="http://schemas.microsoft.com/office/drawing/2014/main" id="{8ABF18B2-C243-6577-E6BE-9EEFFCAC0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68"/>
              <a:ext cx="2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معدل التغير غير الثابت</a:t>
              </a:r>
              <a:endParaRPr lang="en-US" alt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4224" name="Group 5">
              <a:extLst>
                <a:ext uri="{FF2B5EF4-FFF2-40B4-BE49-F238E27FC236}">
                  <a16:creationId xmlns:a16="http://schemas.microsoft.com/office/drawing/2014/main" id="{68FFAD5F-8C3C-17C9-C783-240D0F6B3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" y="142"/>
              <a:ext cx="908" cy="366"/>
              <a:chOff x="4567" y="142"/>
              <a:chExt cx="1103" cy="366"/>
            </a:xfrm>
          </p:grpSpPr>
          <p:pic>
            <p:nvPicPr>
              <p:cNvPr id="304225" name="Picture 52">
                <a:extLst>
                  <a:ext uri="{FF2B5EF4-FFF2-40B4-BE49-F238E27FC236}">
                    <a16:creationId xmlns:a16="http://schemas.microsoft.com/office/drawing/2014/main" id="{755DA578-938F-3164-204A-251168D67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" y="142"/>
                <a:ext cx="110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226" name="Rectangle 7">
                <a:extLst>
                  <a:ext uri="{FF2B5EF4-FFF2-40B4-BE49-F238E27FC236}">
                    <a16:creationId xmlns:a16="http://schemas.microsoft.com/office/drawing/2014/main" id="{9AA3F592-8055-2098-1240-973EE5C86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1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SA" altLang="ar-SA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227" name="Rectangle 8">
                <a:extLst>
                  <a:ext uri="{FF2B5EF4-FFF2-40B4-BE49-F238E27FC236}">
                    <a16:creationId xmlns:a16="http://schemas.microsoft.com/office/drawing/2014/main" id="{52CCDF99-76AA-F864-BE86-6811F89EB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6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SA" altLang="ar-SA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634114A-4D60-76F1-7549-B894C5C4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765175"/>
            <a:ext cx="8351838" cy="611188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0000"/>
                </a:solidFill>
              </a:rPr>
              <a:t>مثل الحدود الخمسة الأولى من المتتابعة ــ 12 ، ــ 8 ، ــ 4 ، 0 ، ... بيانيا .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3370" name="Group 122">
            <a:extLst>
              <a:ext uri="{FF2B5EF4-FFF2-40B4-BE49-F238E27FC236}">
                <a16:creationId xmlns:a16="http://schemas.microsoft.com/office/drawing/2014/main" id="{81285091-9E00-4392-2124-15E80A9C861D}"/>
              </a:ext>
            </a:extLst>
          </p:cNvPr>
          <p:cNvGraphicFramePr>
            <a:graphicFrameLocks noGrp="1"/>
          </p:cNvGraphicFramePr>
          <p:nvPr/>
        </p:nvGraphicFramePr>
        <p:xfrm>
          <a:off x="7104063" y="2605088"/>
          <a:ext cx="3192462" cy="4064002"/>
        </p:xfrm>
        <a:graphic>
          <a:graphicData uri="http://schemas.openxmlformats.org/drawingml/2006/table">
            <a:tbl>
              <a:tblPr rtl="1"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ن ، أ</a:t>
                      </a:r>
                      <a:r>
                        <a:rPr kumimoji="0" lang="ar-SA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07" name="Text Box 87">
            <a:extLst>
              <a:ext uri="{FF2B5EF4-FFF2-40B4-BE49-F238E27FC236}">
                <a16:creationId xmlns:a16="http://schemas.microsoft.com/office/drawing/2014/main" id="{61498B77-C09D-2687-4C7B-76052A39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382964"/>
            <a:ext cx="806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12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9DEA532B-A515-C763-4167-7B5506D7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413" y="4086225"/>
            <a:ext cx="577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8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86E33BD-C2E4-D7AC-EB73-AC682C15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413" y="4756150"/>
            <a:ext cx="577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4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742203E5-06D4-CDA1-40C2-E7A5054E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413" y="5421314"/>
            <a:ext cx="577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0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D7CD7C2B-F16C-7800-AE02-222229F9B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700" y="6103939"/>
            <a:ext cx="577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4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C74F9BD-3101-6994-F22B-414F84BB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3390900"/>
            <a:ext cx="1585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( 1 ، ــ 12 )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BE4892BB-20B4-CAA2-EF21-12DAAB1AD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4079875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( 2 ، ــ 8 )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C15CB2EF-22C6-BF24-3E83-2C5D8656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476408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( 3 ، ــ 4 )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F6BF643-50B4-9278-85A9-757702E0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5427664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( 4 ، 0 )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7B83977A-2DB9-2A1F-49CF-62849281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6" y="610393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( 5 ، 4 )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grpSp>
        <p:nvGrpSpPr>
          <p:cNvPr id="53422" name="Group 174">
            <a:extLst>
              <a:ext uri="{FF2B5EF4-FFF2-40B4-BE49-F238E27FC236}">
                <a16:creationId xmlns:a16="http://schemas.microsoft.com/office/drawing/2014/main" id="{5933F569-A059-D8C8-A372-013DBF931D4C}"/>
              </a:ext>
            </a:extLst>
          </p:cNvPr>
          <p:cNvGrpSpPr>
            <a:grpSpLocks/>
          </p:cNvGrpSpPr>
          <p:nvPr/>
        </p:nvGrpSpPr>
        <p:grpSpPr bwMode="auto">
          <a:xfrm>
            <a:off x="1930401" y="2633663"/>
            <a:ext cx="3660775" cy="3890962"/>
            <a:chOff x="256" y="1092"/>
            <a:chExt cx="2306" cy="2451"/>
          </a:xfrm>
        </p:grpSpPr>
        <p:sp>
          <p:nvSpPr>
            <p:cNvPr id="304184" name="Line 134">
              <a:extLst>
                <a:ext uri="{FF2B5EF4-FFF2-40B4-BE49-F238E27FC236}">
                  <a16:creationId xmlns:a16="http://schemas.microsoft.com/office/drawing/2014/main" id="{AAE87C06-E184-73F4-2D35-311D427AF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5" name="Line 135">
              <a:extLst>
                <a:ext uri="{FF2B5EF4-FFF2-40B4-BE49-F238E27FC236}">
                  <a16:creationId xmlns:a16="http://schemas.microsoft.com/office/drawing/2014/main" id="{7DC249F2-2AC6-D23A-E852-9C7CD2F1E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06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6" name="Rectangle 136">
              <a:extLst>
                <a:ext uri="{FF2B5EF4-FFF2-40B4-BE49-F238E27FC236}">
                  <a16:creationId xmlns:a16="http://schemas.microsoft.com/office/drawing/2014/main" id="{284B376C-C873-A00E-7D97-EFCFF7E9E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SA" altLang="ar-SA" sz="1800" dirty="0">
                <a:solidFill>
                  <a:srgbClr val="000000"/>
                </a:solidFill>
              </a:endParaRPr>
            </a:p>
          </p:txBody>
        </p:sp>
        <p:sp>
          <p:nvSpPr>
            <p:cNvPr id="304187" name="Line 137">
              <a:extLst>
                <a:ext uri="{FF2B5EF4-FFF2-40B4-BE49-F238E27FC236}">
                  <a16:creationId xmlns:a16="http://schemas.microsoft.com/office/drawing/2014/main" id="{41A18B3B-5E37-7DD1-FFE9-B4F5EA1AC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8" name="Line 138">
              <a:extLst>
                <a:ext uri="{FF2B5EF4-FFF2-40B4-BE49-F238E27FC236}">
                  <a16:creationId xmlns:a16="http://schemas.microsoft.com/office/drawing/2014/main" id="{D9192346-7B65-310A-1B78-D8598BBC8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9" name="Line 139">
              <a:extLst>
                <a:ext uri="{FF2B5EF4-FFF2-40B4-BE49-F238E27FC236}">
                  <a16:creationId xmlns:a16="http://schemas.microsoft.com/office/drawing/2014/main" id="{90640D74-B4A9-2515-077E-114BE9522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0" name="Line 140">
              <a:extLst>
                <a:ext uri="{FF2B5EF4-FFF2-40B4-BE49-F238E27FC236}">
                  <a16:creationId xmlns:a16="http://schemas.microsoft.com/office/drawing/2014/main" id="{FBF990E2-A63F-363D-B626-4D4EC919B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1" name="Line 141">
              <a:extLst>
                <a:ext uri="{FF2B5EF4-FFF2-40B4-BE49-F238E27FC236}">
                  <a16:creationId xmlns:a16="http://schemas.microsoft.com/office/drawing/2014/main" id="{94A49D4C-AA5E-DCAB-DB98-2888B6D71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2" name="Line 142">
              <a:extLst>
                <a:ext uri="{FF2B5EF4-FFF2-40B4-BE49-F238E27FC236}">
                  <a16:creationId xmlns:a16="http://schemas.microsoft.com/office/drawing/2014/main" id="{EA1B8588-3E66-BBD2-D0A0-38F6C93EC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3" name="Line 143">
              <a:extLst>
                <a:ext uri="{FF2B5EF4-FFF2-40B4-BE49-F238E27FC236}">
                  <a16:creationId xmlns:a16="http://schemas.microsoft.com/office/drawing/2014/main" id="{4E876B1E-E1A8-269E-59E5-D77F3DAB1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4" name="Line 144">
              <a:extLst>
                <a:ext uri="{FF2B5EF4-FFF2-40B4-BE49-F238E27FC236}">
                  <a16:creationId xmlns:a16="http://schemas.microsoft.com/office/drawing/2014/main" id="{29A80562-9800-7202-F61A-530B45444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5" name="Line 145">
              <a:extLst>
                <a:ext uri="{FF2B5EF4-FFF2-40B4-BE49-F238E27FC236}">
                  <a16:creationId xmlns:a16="http://schemas.microsoft.com/office/drawing/2014/main" id="{E8BD1E33-6257-F2B2-F3DE-931085FB4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6" name="Line 146">
              <a:extLst>
                <a:ext uri="{FF2B5EF4-FFF2-40B4-BE49-F238E27FC236}">
                  <a16:creationId xmlns:a16="http://schemas.microsoft.com/office/drawing/2014/main" id="{931A471A-B147-73F9-DBD7-31C0D8C56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7" name="Line 147">
              <a:extLst>
                <a:ext uri="{FF2B5EF4-FFF2-40B4-BE49-F238E27FC236}">
                  <a16:creationId xmlns:a16="http://schemas.microsoft.com/office/drawing/2014/main" id="{F9A051C4-3EA7-FEAE-CB6C-5AEEFF8AF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8" name="Line 148">
              <a:extLst>
                <a:ext uri="{FF2B5EF4-FFF2-40B4-BE49-F238E27FC236}">
                  <a16:creationId xmlns:a16="http://schemas.microsoft.com/office/drawing/2014/main" id="{5B3D3C5D-2876-FB3D-F369-2BC6EB722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99" name="Line 149">
              <a:extLst>
                <a:ext uri="{FF2B5EF4-FFF2-40B4-BE49-F238E27FC236}">
                  <a16:creationId xmlns:a16="http://schemas.microsoft.com/office/drawing/2014/main" id="{792E5B24-18E3-D63A-B767-9E9058C2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0" name="Line 150">
              <a:extLst>
                <a:ext uri="{FF2B5EF4-FFF2-40B4-BE49-F238E27FC236}">
                  <a16:creationId xmlns:a16="http://schemas.microsoft.com/office/drawing/2014/main" id="{4DD2FB50-1C7C-40C6-6DE4-CA451AE44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1" name="Line 151">
              <a:extLst>
                <a:ext uri="{FF2B5EF4-FFF2-40B4-BE49-F238E27FC236}">
                  <a16:creationId xmlns:a16="http://schemas.microsoft.com/office/drawing/2014/main" id="{EEE9454A-CF79-1DFC-DC40-E494432F0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2" name="Line 152">
              <a:extLst>
                <a:ext uri="{FF2B5EF4-FFF2-40B4-BE49-F238E27FC236}">
                  <a16:creationId xmlns:a16="http://schemas.microsoft.com/office/drawing/2014/main" id="{2E7DBCB7-0457-BD40-B442-4C257E98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3" name="Line 153">
              <a:extLst>
                <a:ext uri="{FF2B5EF4-FFF2-40B4-BE49-F238E27FC236}">
                  <a16:creationId xmlns:a16="http://schemas.microsoft.com/office/drawing/2014/main" id="{585A1DFF-8B2A-5E99-47D9-460856EF3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4" name="Line 154">
              <a:extLst>
                <a:ext uri="{FF2B5EF4-FFF2-40B4-BE49-F238E27FC236}">
                  <a16:creationId xmlns:a16="http://schemas.microsoft.com/office/drawing/2014/main" id="{575B34DB-1CB5-32EE-9D7E-3A23B92D5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5" name="Line 155">
              <a:extLst>
                <a:ext uri="{FF2B5EF4-FFF2-40B4-BE49-F238E27FC236}">
                  <a16:creationId xmlns:a16="http://schemas.microsoft.com/office/drawing/2014/main" id="{F44E3A7E-2186-AD8E-ABEC-81395519D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6" name="Line 156">
              <a:extLst>
                <a:ext uri="{FF2B5EF4-FFF2-40B4-BE49-F238E27FC236}">
                  <a16:creationId xmlns:a16="http://schemas.microsoft.com/office/drawing/2014/main" id="{68BF30F7-7DA6-6B5B-82D7-C718E3EA5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7" name="Line 157">
              <a:extLst>
                <a:ext uri="{FF2B5EF4-FFF2-40B4-BE49-F238E27FC236}">
                  <a16:creationId xmlns:a16="http://schemas.microsoft.com/office/drawing/2014/main" id="{70FECA2A-8790-143B-B7F5-7351EECFA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8" name="Line 158">
              <a:extLst>
                <a:ext uri="{FF2B5EF4-FFF2-40B4-BE49-F238E27FC236}">
                  <a16:creationId xmlns:a16="http://schemas.microsoft.com/office/drawing/2014/main" id="{0B0E33BB-BDE8-7797-22D2-BBCA49DF6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55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09" name="Line 159">
              <a:extLst>
                <a:ext uri="{FF2B5EF4-FFF2-40B4-BE49-F238E27FC236}">
                  <a16:creationId xmlns:a16="http://schemas.microsoft.com/office/drawing/2014/main" id="{E4386EEC-B973-3EAB-234F-F05417B68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0" name="Line 160">
              <a:extLst>
                <a:ext uri="{FF2B5EF4-FFF2-40B4-BE49-F238E27FC236}">
                  <a16:creationId xmlns:a16="http://schemas.microsoft.com/office/drawing/2014/main" id="{9A47F714-B366-76A4-5C36-86442E20C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1" name="Line 161">
              <a:extLst>
                <a:ext uri="{FF2B5EF4-FFF2-40B4-BE49-F238E27FC236}">
                  <a16:creationId xmlns:a16="http://schemas.microsoft.com/office/drawing/2014/main" id="{ACC7FF5D-CA6F-6770-692A-228429A18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2" name="Line 162">
              <a:extLst>
                <a:ext uri="{FF2B5EF4-FFF2-40B4-BE49-F238E27FC236}">
                  <a16:creationId xmlns:a16="http://schemas.microsoft.com/office/drawing/2014/main" id="{D9BA8DB1-7EEC-3FE3-EB4D-31C74281C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3" name="Line 163">
              <a:extLst>
                <a:ext uri="{FF2B5EF4-FFF2-40B4-BE49-F238E27FC236}">
                  <a16:creationId xmlns:a16="http://schemas.microsoft.com/office/drawing/2014/main" id="{E1500E78-F33D-D734-5495-75DCE545A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4" name="Line 164">
              <a:extLst>
                <a:ext uri="{FF2B5EF4-FFF2-40B4-BE49-F238E27FC236}">
                  <a16:creationId xmlns:a16="http://schemas.microsoft.com/office/drawing/2014/main" id="{2110E968-6778-EBCC-E31F-DAAAB08FC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5" name="Line 165">
              <a:extLst>
                <a:ext uri="{FF2B5EF4-FFF2-40B4-BE49-F238E27FC236}">
                  <a16:creationId xmlns:a16="http://schemas.microsoft.com/office/drawing/2014/main" id="{2293C25E-A279-1F4C-1137-66CB8C68D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6" name="Line 166">
              <a:extLst>
                <a:ext uri="{FF2B5EF4-FFF2-40B4-BE49-F238E27FC236}">
                  <a16:creationId xmlns:a16="http://schemas.microsoft.com/office/drawing/2014/main" id="{F26BD270-D344-6B1E-31AC-71AB5B6E6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7" name="Line 167">
              <a:extLst>
                <a:ext uri="{FF2B5EF4-FFF2-40B4-BE49-F238E27FC236}">
                  <a16:creationId xmlns:a16="http://schemas.microsoft.com/office/drawing/2014/main" id="{C39D0C22-476E-E822-9781-C44F9EB1E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8" name="Line 168">
              <a:extLst>
                <a:ext uri="{FF2B5EF4-FFF2-40B4-BE49-F238E27FC236}">
                  <a16:creationId xmlns:a16="http://schemas.microsoft.com/office/drawing/2014/main" id="{1858E26E-D15E-18A0-41E2-313491771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19" name="Text Box 169">
              <a:extLst>
                <a:ext uri="{FF2B5EF4-FFF2-40B4-BE49-F238E27FC236}">
                  <a16:creationId xmlns:a16="http://schemas.microsoft.com/office/drawing/2014/main" id="{915BB61B-2FE8-365E-D056-01DE1608E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9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304220" name="Text Box 170">
              <a:extLst>
                <a:ext uri="{FF2B5EF4-FFF2-40B4-BE49-F238E27FC236}">
                  <a16:creationId xmlns:a16="http://schemas.microsoft.com/office/drawing/2014/main" id="{D0F508AA-BC11-EAA2-EB90-BE413296C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304221" name="Line 171">
              <a:extLst>
                <a:ext uri="{FF2B5EF4-FFF2-40B4-BE49-F238E27FC236}">
                  <a16:creationId xmlns:a16="http://schemas.microsoft.com/office/drawing/2014/main" id="{5E6C91A6-121A-D25F-0536-F718A4A0D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22" name="Line 172">
              <a:extLst>
                <a:ext uri="{FF2B5EF4-FFF2-40B4-BE49-F238E27FC236}">
                  <a16:creationId xmlns:a16="http://schemas.microsoft.com/office/drawing/2014/main" id="{12BBA150-1F0A-86A7-0A9C-1C19290B5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Box 87">
            <a:extLst>
              <a:ext uri="{FF2B5EF4-FFF2-40B4-BE49-F238E27FC236}">
                <a16:creationId xmlns:a16="http://schemas.microsoft.com/office/drawing/2014/main" id="{8C22CBA1-2F8E-54FC-036E-8DD72460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9" y="62484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BB6A4376-1DFE-AFBD-5240-6B5EF2B6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54816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391A48FF-7D8C-A2CA-BC16-2092EA10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6" y="47180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C9C0DCD7-8800-7BFB-CC0A-B192B7AD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4" y="39544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1E73A2CE-D396-7A58-0AC9-EE6A49FE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4" y="3155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3454" name="Rectangle 206">
            <a:extLst>
              <a:ext uri="{FF2B5EF4-FFF2-40B4-BE49-F238E27FC236}">
                <a16:creationId xmlns:a16="http://schemas.microsoft.com/office/drawing/2014/main" id="{422116B9-6999-AC7C-9CB1-4A4B94EF0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6" y="514350"/>
            <a:ext cx="3203575" cy="237490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 dirty="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6F7A1712-361B-39C1-3AC4-7C9AD6EC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1125538"/>
            <a:ext cx="254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4 ( 5 ) ــ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CFA0DFAE-F631-5C0E-A8FA-CC9D4C83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1738313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= 20 ــ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1250A597-BAC6-B247-BDF5-94ACBCC9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1" y="115411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5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427775FF-66BD-431F-481A-A2FF036B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1" y="2349500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=  4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ECE510A-7E62-D99D-DD55-CB84E4BB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636588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 4 ن ــ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21" name="Picture 37">
            <a:extLst>
              <a:ext uri="{FF2B5EF4-FFF2-40B4-BE49-F238E27FC236}">
                <a16:creationId xmlns:a16="http://schemas.microsoft.com/office/drawing/2014/main" id="{F148925D-8317-C099-A23A-EDBE93CC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3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3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3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1000"/>
                                        <p:tgtEl>
                                          <p:spTgt spid="5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5207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3454" grpId="0" animBg="1"/>
      <p:bldP spid="53454" grpId="1" animBg="1"/>
      <p:bldP spid="3" grpId="0"/>
      <p:bldP spid="3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>
            <a:extLst>
              <a:ext uri="{FF2B5EF4-FFF2-40B4-BE49-F238E27FC236}">
                <a16:creationId xmlns:a16="http://schemas.microsoft.com/office/drawing/2014/main" id="{E093FCE1-3EE3-B0EF-E0F4-087DC3CB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642938"/>
            <a:ext cx="494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1">
            <a:extLst>
              <a:ext uri="{FF2B5EF4-FFF2-40B4-BE49-F238E27FC236}">
                <a16:creationId xmlns:a16="http://schemas.microsoft.com/office/drawing/2014/main" id="{4787E17D-1646-8739-9D47-CAF2F30B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0"/>
            <a:ext cx="50720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7">
            <a:extLst>
              <a:ext uri="{FF2B5EF4-FFF2-40B4-BE49-F238E27FC236}">
                <a16:creationId xmlns:a16="http://schemas.microsoft.com/office/drawing/2014/main" id="{07A788CC-D3CE-5AE8-8853-2C079279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4" y="1303338"/>
            <a:ext cx="16398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المعادلة هي :</a:t>
            </a:r>
            <a:endParaRPr lang="en-US" sz="3200" b="1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BDDB84F6-396F-E1FA-30B7-BD92E44F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1328738"/>
            <a:ext cx="192881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= 4 </a:t>
            </a:r>
            <a:r>
              <a:rPr lang="ar-SA" sz="2400" b="1" dirty="0" err="1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 ــ 16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42967CBB-1F87-9C4B-D17C-4A9AE12B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4" y="5445125"/>
            <a:ext cx="51847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FF0000"/>
                </a:solidFill>
                <a:latin typeface="Constantia"/>
                <a:cs typeface="Arial" panose="020B0604020202020204" pitchFamily="34" charset="0"/>
              </a:rPr>
              <a:t>أي أن : الحد  الذي قيمته 32 هو الحد الثاني عشر</a:t>
            </a:r>
            <a:endParaRPr lang="en-US" sz="3200" b="1" dirty="0">
              <a:solidFill>
                <a:srgbClr val="FF0000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9E0C452A-4748-1518-ED38-F13697A3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2097088"/>
            <a:ext cx="26844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أ</a:t>
            </a:r>
            <a:r>
              <a:rPr lang="ar-SA" sz="2800" b="1" baseline="-20000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ن</a:t>
            </a: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 = 4 ن ــ 16</a:t>
            </a:r>
            <a:endParaRPr lang="en-US" sz="3200" b="1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1902E10A-0CBB-0767-A7F5-22403DE9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1" y="2960688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32 = 4 ن ــ 16</a:t>
            </a:r>
            <a:endParaRPr lang="en-US" sz="3200" b="1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9931A7D6-320E-EE43-AF05-72AFF429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1" y="3619500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32 + 16= 4 ن</a:t>
            </a:r>
            <a:endParaRPr lang="en-US" sz="3200" b="1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89D2AE9-DE6A-20A1-4470-DFF3C714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1" y="4159250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48        = 4 ن</a:t>
            </a:r>
            <a:endParaRPr lang="en-US" sz="3200" b="1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AA7A6562-33CA-BDDE-24CC-9958832E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1" y="4735513"/>
            <a:ext cx="26844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>
                <a:solidFill>
                  <a:prstClr val="black"/>
                </a:solidFill>
                <a:latin typeface="Constantia"/>
                <a:cs typeface="Arial" panose="020B0604020202020204" pitchFamily="34" charset="0"/>
              </a:rPr>
              <a:t>12        =    ن</a:t>
            </a:r>
            <a:endParaRPr lang="en-US" sz="3200" b="1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379D449-D2BF-FA4A-4CC2-8D5F3660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7">
            <a:extLst>
              <a:ext uri="{FF2B5EF4-FFF2-40B4-BE49-F238E27FC236}">
                <a16:creationId xmlns:a16="http://schemas.microsoft.com/office/drawing/2014/main" id="{D67CCF62-4E91-FCB1-511B-A355AEAB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772" y="213841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د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1C42F78-76F8-E6CD-AB8D-24BFC91B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513" y="2771562"/>
            <a:ext cx="19724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0B050"/>
                </a:solidFill>
              </a:rPr>
              <a:t>1</a:t>
            </a:r>
            <a:r>
              <a:rPr lang="ar-SA" altLang="ar-SA" sz="2400" b="1" dirty="0"/>
              <a:t> + ( ن ــ 1 ) </a:t>
            </a:r>
            <a:r>
              <a:rPr lang="ar-SA" altLang="ar-SA" sz="2400" b="1" dirty="0">
                <a:solidFill>
                  <a:srgbClr val="FF0000"/>
                </a:solidFill>
              </a:rPr>
              <a:t>د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6B86BC03-DD6E-21BE-2906-70B31392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96" y="2763331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A09733D7-F627-5AAC-D109-6164641C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440" y="3365762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=  </a:t>
            </a:r>
            <a:r>
              <a:rPr lang="ar-SA" altLang="ar-SA" sz="2400" b="1" dirty="0">
                <a:solidFill>
                  <a:srgbClr val="00B050"/>
                </a:solidFill>
              </a:rPr>
              <a:t>3</a:t>
            </a:r>
            <a:r>
              <a:rPr lang="ar-SA" altLang="ar-SA" sz="2400" b="1" dirty="0"/>
              <a:t> + ( ن ــ 1 ) (</a:t>
            </a:r>
            <a:r>
              <a:rPr lang="ar-SA" altLang="ar-SA" sz="2400" b="1" dirty="0">
                <a:solidFill>
                  <a:srgbClr val="FF0000"/>
                </a:solidFill>
              </a:rPr>
              <a:t> ــ 13 </a:t>
            </a:r>
            <a:r>
              <a:rPr lang="ar-SA" altLang="ar-SA" sz="2400" b="1" dirty="0"/>
              <a:t>)</a:t>
            </a:r>
            <a:endParaRPr lang="en-US" altLang="ar-SA" b="1" dirty="0"/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009448A-AD57-4670-FF20-F46574DE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681" y="2043833"/>
            <a:ext cx="3754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3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0BC7A647-C4BE-D7BE-F5C6-C97CED6B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7905" y="203440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0B050"/>
                </a:solidFill>
              </a:rPr>
              <a:t>1</a:t>
            </a:r>
            <a:r>
              <a:rPr lang="ar-SA" altLang="ar-SA" sz="2400" b="1" dirty="0">
                <a:solidFill>
                  <a:srgbClr val="00B050"/>
                </a:solidFill>
              </a:rPr>
              <a:t> =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D629ABF-7A22-C369-15E8-A99464A8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785" y="3981205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=</a:t>
            </a:r>
            <a:r>
              <a:rPr lang="ar-SA" altLang="ar-SA" sz="2400" b="1" dirty="0">
                <a:solidFill>
                  <a:srgbClr val="333399"/>
                </a:solidFill>
              </a:rPr>
              <a:t>  </a:t>
            </a:r>
            <a:r>
              <a:rPr lang="ar-SA" altLang="ar-SA" sz="2400" b="1" dirty="0">
                <a:solidFill>
                  <a:srgbClr val="00B050"/>
                </a:solidFill>
              </a:rPr>
              <a:t>3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ــ 13 ن  +  13</a:t>
            </a:r>
            <a:endParaRPr lang="en-US" altLang="ar-SA" b="1" dirty="0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9159526B-0F73-7C34-6B09-49306CFE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329" y="4574210"/>
            <a:ext cx="204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= ــ 13 ن + </a:t>
            </a:r>
            <a:r>
              <a:rPr lang="ar-SA" altLang="ar-SA" sz="2400" b="1" dirty="0">
                <a:solidFill>
                  <a:srgbClr val="333399"/>
                </a:solidFill>
              </a:rPr>
              <a:t>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0069D768-2374-E307-7513-E593AA83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162" y="5188948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9900"/>
                </a:solidFill>
              </a:rPr>
              <a:t>المعادلة هي :</a:t>
            </a:r>
            <a:endParaRPr lang="en-US" altLang="ar-SA" b="1" dirty="0">
              <a:solidFill>
                <a:srgbClr val="FF99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47FF30D0-072A-F994-2C55-CF469210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57" y="5204922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/>
              <a:t> = ــ 13 </a:t>
            </a:r>
            <a:r>
              <a:rPr lang="ar-SA" altLang="ar-SA" sz="2400" b="1" dirty="0">
                <a:solidFill>
                  <a:srgbClr val="0070C0"/>
                </a:solidFill>
              </a:rPr>
              <a:t>ن</a:t>
            </a:r>
            <a:r>
              <a:rPr lang="ar-SA" altLang="ar-SA" sz="2400" b="1" dirty="0"/>
              <a:t> + 16</a:t>
            </a:r>
            <a:endParaRPr lang="en-US" altLang="ar-SA" b="1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478926-C465-F149-8BD9-96769518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141" y="1481613"/>
            <a:ext cx="5221420" cy="592284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B3D04E0-421D-2952-12E9-EAEF5BE8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34" y="1531030"/>
            <a:ext cx="5016864" cy="467456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D6CC3FC-77F3-C19F-33DC-C27E3C70FE73}"/>
              </a:ext>
            </a:extLst>
          </p:cNvPr>
          <p:cNvSpPr txBox="1"/>
          <p:nvPr/>
        </p:nvSpPr>
        <p:spPr>
          <a:xfrm>
            <a:off x="6306532" y="2860192"/>
            <a:ext cx="1769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المعادلة العامة للحد النوني </a:t>
            </a:r>
            <a:endParaRPr lang="ar-SA" sz="1400" dirty="0">
              <a:solidFill>
                <a:srgbClr val="0070C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B41438E-5E3B-F978-3FD2-8D444D906D16}"/>
              </a:ext>
            </a:extLst>
          </p:cNvPr>
          <p:cNvSpPr txBox="1"/>
          <p:nvPr/>
        </p:nvSpPr>
        <p:spPr>
          <a:xfrm>
            <a:off x="6900421" y="3455651"/>
            <a:ext cx="715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التعويض</a:t>
            </a:r>
            <a:endParaRPr lang="ar-SA" sz="1400" dirty="0">
              <a:solidFill>
                <a:srgbClr val="0070C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08705C0-B5F3-8B73-2E04-E5C74A03609B}"/>
              </a:ext>
            </a:extLst>
          </p:cNvPr>
          <p:cNvSpPr txBox="1"/>
          <p:nvPr/>
        </p:nvSpPr>
        <p:spPr>
          <a:xfrm>
            <a:off x="6890994" y="4058968"/>
            <a:ext cx="743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التوزيع </a:t>
            </a:r>
            <a:endParaRPr lang="ar-SA" sz="1400" dirty="0">
              <a:solidFill>
                <a:srgbClr val="0070C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943142E-B2AB-3339-F540-710F554A5FF6}"/>
              </a:ext>
            </a:extLst>
          </p:cNvPr>
          <p:cNvSpPr txBox="1"/>
          <p:nvPr/>
        </p:nvSpPr>
        <p:spPr>
          <a:xfrm>
            <a:off x="6985262" y="4634002"/>
            <a:ext cx="649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تبسيط</a:t>
            </a:r>
            <a:endParaRPr lang="ar-SA" sz="1400" dirty="0">
              <a:solidFill>
                <a:srgbClr val="0070C0"/>
              </a:solidFill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4DCA86C-3B69-1C02-667D-FD881985D194}"/>
              </a:ext>
            </a:extLst>
          </p:cNvPr>
          <p:cNvCxnSpPr/>
          <p:nvPr/>
        </p:nvCxnSpPr>
        <p:spPr>
          <a:xfrm>
            <a:off x="6372519" y="1451729"/>
            <a:ext cx="0" cy="476053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صورة 26">
            <a:extLst>
              <a:ext uri="{FF2B5EF4-FFF2-40B4-BE49-F238E27FC236}">
                <a16:creationId xmlns:a16="http://schemas.microsoft.com/office/drawing/2014/main" id="{B931D3A1-BFB1-E099-22B7-A0CD5464E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0528" y="590470"/>
            <a:ext cx="7296346" cy="598333"/>
          </a:xfrm>
          <a:prstGeom prst="rect">
            <a:avLst/>
          </a:prstGeom>
        </p:spPr>
      </p:pic>
      <p:grpSp>
        <p:nvGrpSpPr>
          <p:cNvPr id="28" name="Group 49">
            <a:extLst>
              <a:ext uri="{FF2B5EF4-FFF2-40B4-BE49-F238E27FC236}">
                <a16:creationId xmlns:a16="http://schemas.microsoft.com/office/drawing/2014/main" id="{23409787-01AA-2E24-258C-4F595D675C17}"/>
              </a:ext>
            </a:extLst>
          </p:cNvPr>
          <p:cNvGrpSpPr>
            <a:grpSpLocks/>
          </p:cNvGrpSpPr>
          <p:nvPr/>
        </p:nvGrpSpPr>
        <p:grpSpPr bwMode="auto">
          <a:xfrm>
            <a:off x="6408640" y="608258"/>
            <a:ext cx="758825" cy="925513"/>
            <a:chOff x="1606" y="2346"/>
            <a:chExt cx="434" cy="583"/>
          </a:xfrm>
        </p:grpSpPr>
        <p:sp>
          <p:nvSpPr>
            <p:cNvPr id="29" name="Arc 50">
              <a:extLst>
                <a:ext uri="{FF2B5EF4-FFF2-40B4-BE49-F238E27FC236}">
                  <a16:creationId xmlns:a16="http://schemas.microsoft.com/office/drawing/2014/main" id="{F1050944-3615-E2D7-66C0-3D375FA50DC1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BEE5B2AC-CFC8-4C76-B322-8B18EF2BF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</a:rPr>
                <a:t>-13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sp>
        <p:nvSpPr>
          <p:cNvPr id="31" name="Text Box 87">
            <a:extLst>
              <a:ext uri="{FF2B5EF4-FFF2-40B4-BE49-F238E27FC236}">
                <a16:creationId xmlns:a16="http://schemas.microsoft.com/office/drawing/2014/main" id="{B9870735-7E7B-25CA-A75A-9709D8B2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126" y="2102275"/>
            <a:ext cx="79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-13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5425" name="Rectangle 2">
            <a:extLst>
              <a:ext uri="{FF2B5EF4-FFF2-40B4-BE49-F238E27FC236}">
                <a16:creationId xmlns:a16="http://schemas.microsoft.com/office/drawing/2014/main" id="{5177CC92-AB8B-36ED-20C0-BC221751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5" y="1481613"/>
            <a:ext cx="5541932" cy="592284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55426" name="صورة 55425">
            <a:extLst>
              <a:ext uri="{FF2B5EF4-FFF2-40B4-BE49-F238E27FC236}">
                <a16:creationId xmlns:a16="http://schemas.microsoft.com/office/drawing/2014/main" id="{5D386ABC-E1FC-E87B-083A-65E793C77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11" y="1559706"/>
            <a:ext cx="5138333" cy="419924"/>
          </a:xfrm>
          <a:prstGeom prst="rect">
            <a:avLst/>
          </a:prstGeom>
        </p:spPr>
      </p:pic>
      <p:sp>
        <p:nvSpPr>
          <p:cNvPr id="55427" name="Text Box 87">
            <a:extLst>
              <a:ext uri="{FF2B5EF4-FFF2-40B4-BE49-F238E27FC236}">
                <a16:creationId xmlns:a16="http://schemas.microsoft.com/office/drawing/2014/main" id="{845C2F6B-24CC-2E43-0D48-DA95C1DF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774" y="270573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معادلة الحد النوني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55428" name="Text Box 87">
            <a:extLst>
              <a:ext uri="{FF2B5EF4-FFF2-40B4-BE49-F238E27FC236}">
                <a16:creationId xmlns:a16="http://schemas.microsoft.com/office/drawing/2014/main" id="{29A58362-9C88-59BD-EB11-8CD0E9D0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605" y="2690976"/>
            <a:ext cx="24582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4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>
                <a:solidFill>
                  <a:srgbClr val="FF0000"/>
                </a:solidFill>
              </a:rPr>
              <a:t> = </a:t>
            </a:r>
            <a:r>
              <a:rPr lang="ar-SA" altLang="ar-SA" sz="2400" b="1" dirty="0">
                <a:solidFill>
                  <a:srgbClr val="333399"/>
                </a:solidFill>
              </a:rPr>
              <a:t>ــ 13</a:t>
            </a:r>
            <a:r>
              <a:rPr lang="ar-SA" altLang="ar-SA" sz="2400" b="1" dirty="0">
                <a:solidFill>
                  <a:srgbClr val="0070C0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+ 16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55429" name="Text Box 87">
            <a:extLst>
              <a:ext uri="{FF2B5EF4-FFF2-40B4-BE49-F238E27FC236}">
                <a16:creationId xmlns:a16="http://schemas.microsoft.com/office/drawing/2014/main" id="{07D7D91F-41FF-DA83-42A0-B8F98E92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01" y="3385695"/>
            <a:ext cx="295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ــ 13 ( </a:t>
            </a:r>
            <a:r>
              <a:rPr lang="ar-SA" altLang="ar-SA" sz="2400" b="1" dirty="0">
                <a:solidFill>
                  <a:srgbClr val="0070C0"/>
                </a:solidFill>
              </a:rPr>
              <a:t>15 </a:t>
            </a:r>
            <a:r>
              <a:rPr lang="ar-SA" altLang="ar-SA" sz="2400" b="1" dirty="0"/>
              <a:t>) + 16</a:t>
            </a:r>
            <a:endParaRPr lang="en-US" altLang="ar-SA" b="1" dirty="0"/>
          </a:p>
        </p:txBody>
      </p:sp>
      <p:sp>
        <p:nvSpPr>
          <p:cNvPr id="55430" name="Text Box 87">
            <a:extLst>
              <a:ext uri="{FF2B5EF4-FFF2-40B4-BE49-F238E27FC236}">
                <a16:creationId xmlns:a16="http://schemas.microsoft.com/office/drawing/2014/main" id="{DDCA1E55-C30A-9748-FD98-70742C6B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460" y="4017603"/>
            <a:ext cx="251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  ــ 195 + 16</a:t>
            </a:r>
            <a:endParaRPr lang="en-US" altLang="ar-SA" b="1" dirty="0"/>
          </a:p>
        </p:txBody>
      </p:sp>
      <p:sp>
        <p:nvSpPr>
          <p:cNvPr id="55431" name="Text Box 87">
            <a:extLst>
              <a:ext uri="{FF2B5EF4-FFF2-40B4-BE49-F238E27FC236}">
                <a16:creationId xmlns:a16="http://schemas.microsoft.com/office/drawing/2014/main" id="{1ACA4563-1F7A-A863-7311-7CC3D146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312" y="4649509"/>
            <a:ext cx="16976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 ــ 179</a:t>
            </a:r>
            <a:endParaRPr lang="en-US" altLang="ar-SA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CADB1D-67D1-C4A0-02CB-4DB3FAE8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98" y="90393"/>
            <a:ext cx="2122641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89F8829C-BAC1-3A8C-1CFB-24FD35C3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5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5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31" grpId="0"/>
      <p:bldP spid="55425" grpId="0" animBg="1"/>
      <p:bldP spid="55427" grpId="0"/>
      <p:bldP spid="55428" grpId="0"/>
      <p:bldP spid="55429" grpId="0"/>
      <p:bldP spid="55430" grpId="0"/>
      <p:bldP spid="554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7">
                <a:extLst>
                  <a:ext uri="{FF2B5EF4-FFF2-40B4-BE49-F238E27FC236}">
                    <a16:creationId xmlns:a16="http://schemas.microsoft.com/office/drawing/2014/main" id="{D67CCF62-4E91-FCB1-511B-A355AEABC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342" y="2551366"/>
                <a:ext cx="18168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0">
                  <a:spcBef>
                    <a:spcPts val="0"/>
                  </a:spcBef>
                  <a:buNone/>
                  <a:defRPr/>
                </a:pPr>
                <a:r>
                  <a:rPr lang="ar-SA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الأساس </a:t>
                </a:r>
                <a14:m>
                  <m:oMath xmlns:m="http://schemas.openxmlformats.org/officeDocument/2006/math">
                    <m:r>
                      <a:rPr lang="ar-SA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l-QuranAlKareem" panose="02000000000000000000" pitchFamily="2" charset="-78"/>
                      </a:rPr>
                      <m:t>≠</m:t>
                    </m:r>
                  </m:oMath>
                </a14:m>
                <a:r>
                  <a:rPr lang="ar-SA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l-QuranAlKareem" panose="02000000000000000000" pitchFamily="2" charset="-78"/>
                  </a:rPr>
                  <a:t> الحد الأول</a:t>
                </a:r>
                <a:endParaRPr lang="ar-SA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Text Box 87">
                <a:extLst>
                  <a:ext uri="{FF2B5EF4-FFF2-40B4-BE49-F238E27FC236}">
                    <a16:creationId xmlns:a16="http://schemas.microsoft.com/office/drawing/2014/main" id="{D67CCF62-4E91-FCB1-511B-A355AEABC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5342" y="2551366"/>
                <a:ext cx="1816831" cy="338554"/>
              </a:xfrm>
              <a:prstGeom prst="rect">
                <a:avLst/>
              </a:prstGeom>
              <a:blipFill>
                <a:blip r:embed="rId3"/>
                <a:stretch>
                  <a:fillRect r="-2013" b="-30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87">
            <a:extLst>
              <a:ext uri="{FF2B5EF4-FFF2-40B4-BE49-F238E27FC236}">
                <a16:creationId xmlns:a16="http://schemas.microsoft.com/office/drawing/2014/main" id="{41C42F78-76F8-E6CD-AB8D-24BFC91B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513" y="2771562"/>
            <a:ext cx="19724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0B050"/>
                </a:solidFill>
              </a:rPr>
              <a:t>1</a:t>
            </a:r>
            <a:r>
              <a:rPr lang="ar-SA" altLang="ar-SA" sz="2400" b="1" dirty="0"/>
              <a:t> + ( ن ــ 1 ) </a:t>
            </a:r>
            <a:r>
              <a:rPr lang="ar-SA" altLang="ar-SA" sz="2400" b="1" dirty="0">
                <a:solidFill>
                  <a:srgbClr val="FF0000"/>
                </a:solidFill>
              </a:rPr>
              <a:t>د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6B86BC03-DD6E-21BE-2906-70B31392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96" y="2763331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A09733D7-F627-5AAC-D109-6164641C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941" y="3365762"/>
            <a:ext cx="1828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ar-SA" sz="2400" b="1" dirty="0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معادلة الحد النوني : 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009448A-AD57-4670-FF20-F46574DE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342" y="2151988"/>
            <a:ext cx="924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-13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0BC7A647-C4BE-D7BE-F5C6-C97CED6B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264" y="2181892"/>
            <a:ext cx="127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الأساس =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D629ABF-7A22-C369-15E8-A99464A8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426" y="3401102"/>
            <a:ext cx="15116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-13ن + 16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478926-C465-F149-8BD9-96769518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141" y="1481613"/>
            <a:ext cx="5221420" cy="592284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B3D04E0-421D-2952-12E9-EAEF5BE8C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834" y="1531030"/>
            <a:ext cx="5016864" cy="467456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4DCA86C-3B69-1C02-667D-FD881985D194}"/>
              </a:ext>
            </a:extLst>
          </p:cNvPr>
          <p:cNvCxnSpPr/>
          <p:nvPr/>
        </p:nvCxnSpPr>
        <p:spPr>
          <a:xfrm>
            <a:off x="6372519" y="1451729"/>
            <a:ext cx="0" cy="476053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صورة 26">
            <a:extLst>
              <a:ext uri="{FF2B5EF4-FFF2-40B4-BE49-F238E27FC236}">
                <a16:creationId xmlns:a16="http://schemas.microsoft.com/office/drawing/2014/main" id="{B931D3A1-BFB1-E099-22B7-A0CD5464E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0528" y="590470"/>
            <a:ext cx="7296346" cy="598333"/>
          </a:xfrm>
          <a:prstGeom prst="rect">
            <a:avLst/>
          </a:prstGeom>
        </p:spPr>
      </p:pic>
      <p:grpSp>
        <p:nvGrpSpPr>
          <p:cNvPr id="28" name="Group 49">
            <a:extLst>
              <a:ext uri="{FF2B5EF4-FFF2-40B4-BE49-F238E27FC236}">
                <a16:creationId xmlns:a16="http://schemas.microsoft.com/office/drawing/2014/main" id="{23409787-01AA-2E24-258C-4F595D675C17}"/>
              </a:ext>
            </a:extLst>
          </p:cNvPr>
          <p:cNvGrpSpPr>
            <a:grpSpLocks/>
          </p:cNvGrpSpPr>
          <p:nvPr/>
        </p:nvGrpSpPr>
        <p:grpSpPr bwMode="auto">
          <a:xfrm>
            <a:off x="6408640" y="608258"/>
            <a:ext cx="758825" cy="925513"/>
            <a:chOff x="1606" y="2346"/>
            <a:chExt cx="434" cy="583"/>
          </a:xfrm>
        </p:grpSpPr>
        <p:sp>
          <p:nvSpPr>
            <p:cNvPr id="29" name="Arc 50">
              <a:extLst>
                <a:ext uri="{FF2B5EF4-FFF2-40B4-BE49-F238E27FC236}">
                  <a16:creationId xmlns:a16="http://schemas.microsoft.com/office/drawing/2014/main" id="{F1050944-3615-E2D7-66C0-3D375FA50DC1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BEE5B2AC-CFC8-4C76-B322-8B18EF2BF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</a:rPr>
                <a:t>-13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sp>
        <p:nvSpPr>
          <p:cNvPr id="55425" name="Rectangle 2">
            <a:extLst>
              <a:ext uri="{FF2B5EF4-FFF2-40B4-BE49-F238E27FC236}">
                <a16:creationId xmlns:a16="http://schemas.microsoft.com/office/drawing/2014/main" id="{5177CC92-AB8B-36ED-20C0-BC221751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5" y="1481613"/>
            <a:ext cx="5541932" cy="592284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55426" name="صورة 55425">
            <a:extLst>
              <a:ext uri="{FF2B5EF4-FFF2-40B4-BE49-F238E27FC236}">
                <a16:creationId xmlns:a16="http://schemas.microsoft.com/office/drawing/2014/main" id="{5D386ABC-E1FC-E87B-083A-65E793C77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411" y="1559706"/>
            <a:ext cx="5138333" cy="419924"/>
          </a:xfrm>
          <a:prstGeom prst="rect">
            <a:avLst/>
          </a:prstGeom>
        </p:spPr>
      </p:pic>
      <p:sp>
        <p:nvSpPr>
          <p:cNvPr id="55427" name="Text Box 87">
            <a:extLst>
              <a:ext uri="{FF2B5EF4-FFF2-40B4-BE49-F238E27FC236}">
                <a16:creationId xmlns:a16="http://schemas.microsoft.com/office/drawing/2014/main" id="{845C2F6B-24CC-2E43-0D48-DA95C1DF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774" y="270573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معادلة الحد النوني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55428" name="Text Box 87">
            <a:extLst>
              <a:ext uri="{FF2B5EF4-FFF2-40B4-BE49-F238E27FC236}">
                <a16:creationId xmlns:a16="http://schemas.microsoft.com/office/drawing/2014/main" id="{29A58362-9C88-59BD-EB11-8CD0E9D0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605" y="2690976"/>
            <a:ext cx="24582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4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>
                <a:solidFill>
                  <a:srgbClr val="FF0000"/>
                </a:solidFill>
              </a:rPr>
              <a:t> = </a:t>
            </a:r>
            <a:r>
              <a:rPr lang="ar-SA" altLang="ar-SA" sz="2400" b="1" dirty="0">
                <a:solidFill>
                  <a:srgbClr val="333399"/>
                </a:solidFill>
              </a:rPr>
              <a:t>ــ 13</a:t>
            </a:r>
            <a:r>
              <a:rPr lang="ar-SA" altLang="ar-SA" sz="2400" b="1" dirty="0">
                <a:solidFill>
                  <a:srgbClr val="0070C0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+ 16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55429" name="Text Box 87">
            <a:extLst>
              <a:ext uri="{FF2B5EF4-FFF2-40B4-BE49-F238E27FC236}">
                <a16:creationId xmlns:a16="http://schemas.microsoft.com/office/drawing/2014/main" id="{07D7D91F-41FF-DA83-42A0-B8F98E92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01" y="3385695"/>
            <a:ext cx="295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ــ 13 ( </a:t>
            </a:r>
            <a:r>
              <a:rPr lang="ar-SA" altLang="ar-SA" sz="2400" b="1" dirty="0">
                <a:solidFill>
                  <a:srgbClr val="0070C0"/>
                </a:solidFill>
              </a:rPr>
              <a:t>15 </a:t>
            </a:r>
            <a:r>
              <a:rPr lang="ar-SA" altLang="ar-SA" sz="2400" b="1" dirty="0"/>
              <a:t>) + 16</a:t>
            </a:r>
            <a:endParaRPr lang="en-US" altLang="ar-SA" b="1" dirty="0"/>
          </a:p>
        </p:txBody>
      </p:sp>
      <p:sp>
        <p:nvSpPr>
          <p:cNvPr id="55430" name="Text Box 87">
            <a:extLst>
              <a:ext uri="{FF2B5EF4-FFF2-40B4-BE49-F238E27FC236}">
                <a16:creationId xmlns:a16="http://schemas.microsoft.com/office/drawing/2014/main" id="{DDCA1E55-C30A-9748-FD98-70742C6B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460" y="4017603"/>
            <a:ext cx="251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  ــ 195 + 16</a:t>
            </a:r>
            <a:endParaRPr lang="en-US" altLang="ar-SA" b="1" dirty="0"/>
          </a:p>
        </p:txBody>
      </p:sp>
      <p:sp>
        <p:nvSpPr>
          <p:cNvPr id="55431" name="Text Box 87">
            <a:extLst>
              <a:ext uri="{FF2B5EF4-FFF2-40B4-BE49-F238E27FC236}">
                <a16:creationId xmlns:a16="http://schemas.microsoft.com/office/drawing/2014/main" id="{1ACA4563-1F7A-A863-7311-7CC3D146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312" y="4649509"/>
            <a:ext cx="16976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15</a:t>
            </a:r>
            <a:r>
              <a:rPr lang="ar-SA" altLang="ar-SA" sz="2400" b="1" dirty="0">
                <a:solidFill>
                  <a:srgbClr val="333399"/>
                </a:solidFill>
              </a:rPr>
              <a:t> </a:t>
            </a:r>
            <a:r>
              <a:rPr lang="ar-SA" altLang="ar-SA" sz="2400" b="1" dirty="0"/>
              <a:t>=  ــ 179</a:t>
            </a:r>
            <a:endParaRPr lang="en-US" altLang="ar-SA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CADB1D-67D1-C4A0-02CB-4DB3FAE8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98" y="90393"/>
            <a:ext cx="2122641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89F8829C-BAC1-3A8C-1CFB-24FD35C3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C46260B-4A59-244F-61E2-73393E806B9E}"/>
              </a:ext>
            </a:extLst>
          </p:cNvPr>
          <p:cNvSpPr txBox="1"/>
          <p:nvPr/>
        </p:nvSpPr>
        <p:spPr>
          <a:xfrm>
            <a:off x="6471653" y="3388582"/>
            <a:ext cx="1640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الحد الأول – الأساس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3-(-13 )= </a:t>
            </a:r>
            <a:r>
              <a:rPr lang="ar-SA" sz="1600" b="1" dirty="0">
                <a:solidFill>
                  <a:srgbClr val="000000"/>
                </a:solidFill>
                <a:latin typeface="Arial"/>
                <a:cs typeface="Arial"/>
              </a:rPr>
              <a:t>3+13=16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7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5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55425" grpId="0" animBg="1"/>
      <p:bldP spid="55427" grpId="0"/>
      <p:bldP spid="55428" grpId="0"/>
      <p:bldP spid="55429" grpId="0"/>
      <p:bldP spid="55430" grpId="0"/>
      <p:bldP spid="5543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1FD6713C-F220-72C4-1417-3F1A9DB9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87" y="765175"/>
            <a:ext cx="6053089" cy="719138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7424" name="Group 80">
            <a:extLst>
              <a:ext uri="{FF2B5EF4-FFF2-40B4-BE49-F238E27FC236}">
                <a16:creationId xmlns:a16="http://schemas.microsoft.com/office/drawing/2014/main" id="{17BF5CB0-9DC6-FAE9-AF14-0F9497AD46F2}"/>
              </a:ext>
            </a:extLst>
          </p:cNvPr>
          <p:cNvGraphicFramePr>
            <a:graphicFrameLocks noGrp="1"/>
          </p:cNvGraphicFramePr>
          <p:nvPr/>
        </p:nvGraphicFramePr>
        <p:xfrm>
          <a:off x="7104063" y="2605088"/>
          <a:ext cx="3192462" cy="4064002"/>
        </p:xfrm>
        <a:graphic>
          <a:graphicData uri="http://schemas.openxmlformats.org/drawingml/2006/table">
            <a:tbl>
              <a:tblPr rtl="1"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ن ، أ</a:t>
                      </a:r>
                      <a:r>
                        <a:rPr kumimoji="0" lang="ar-SA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07" name="Text Box 87">
            <a:extLst>
              <a:ext uri="{FF2B5EF4-FFF2-40B4-BE49-F238E27FC236}">
                <a16:creationId xmlns:a16="http://schemas.microsoft.com/office/drawing/2014/main" id="{1618FBA6-E417-1254-0411-4D750AA7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382964"/>
            <a:ext cx="806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3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5F9FC20-1251-9BF2-5082-89897B71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339" y="4086225"/>
            <a:ext cx="700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10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816DD5D-6231-BB2D-22E0-E29A4D30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4756150"/>
            <a:ext cx="73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23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B08B1E38-F705-6BF5-D72B-75735AD7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5421314"/>
            <a:ext cx="700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36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AA73D0F-43A0-2BD3-4425-51356575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6" y="6103939"/>
            <a:ext cx="722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ــ 49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38206AF9-6842-B079-A6B9-F0EADF8A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3390900"/>
            <a:ext cx="1585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( 1 ، 3 )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6A012FA8-48B9-2E00-D8E3-C61F1095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079875"/>
            <a:ext cx="1476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( 2 ، ــ 10 )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951B6BA1-1F1B-ACB7-0026-C80BA8BA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764089"/>
            <a:ext cx="1476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( 3 ، ــ 23 )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E2043CAC-DFDA-13AC-7D35-DDEB6C1C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6" y="5427664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( 4 ، ــ 36 )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960F80D4-6353-E623-22C3-A441662B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103939"/>
            <a:ext cx="154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200" b="1" dirty="0">
                <a:solidFill>
                  <a:srgbClr val="333399"/>
                </a:solidFill>
              </a:rPr>
              <a:t>( 5 ، ــ 49 )</a:t>
            </a:r>
            <a:endParaRPr lang="en-US" altLang="ar-SA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7509" name="Rectangle 165">
            <a:extLst>
              <a:ext uri="{FF2B5EF4-FFF2-40B4-BE49-F238E27FC236}">
                <a16:creationId xmlns:a16="http://schemas.microsoft.com/office/drawing/2014/main" id="{4FCFA8A4-DB22-D959-218E-43705C13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514351"/>
            <a:ext cx="3384550" cy="23018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 dirty="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32124ADB-8A04-FCBA-52DF-770966F1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1" y="11430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ــ 13 ( 5 ) + 16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36B58234-12F8-2873-7A2E-0E559C97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1738313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= ــ 65 + 16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D7E6C40E-7C2A-0173-276B-3943D2AC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6" y="11715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5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BF839678-1F08-0443-5E81-A25D3629C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2241550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=  ــ 49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grpSp>
        <p:nvGrpSpPr>
          <p:cNvPr id="57535" name="Group 191">
            <a:extLst>
              <a:ext uri="{FF2B5EF4-FFF2-40B4-BE49-F238E27FC236}">
                <a16:creationId xmlns:a16="http://schemas.microsoft.com/office/drawing/2014/main" id="{AE3F8EAF-22D6-50D9-A02E-B17EBB5E96CD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2708276"/>
            <a:ext cx="3671888" cy="4035425"/>
            <a:chOff x="158" y="1274"/>
            <a:chExt cx="2313" cy="2542"/>
          </a:xfrm>
        </p:grpSpPr>
        <p:grpSp>
          <p:nvGrpSpPr>
            <p:cNvPr id="308280" name="Group 192">
              <a:extLst>
                <a:ext uri="{FF2B5EF4-FFF2-40B4-BE49-F238E27FC236}">
                  <a16:creationId xmlns:a16="http://schemas.microsoft.com/office/drawing/2014/main" id="{2FD3D238-AE05-042F-6203-2E61FDDD3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74"/>
              <a:ext cx="2313" cy="2542"/>
              <a:chOff x="158" y="1274"/>
              <a:chExt cx="2313" cy="2542"/>
            </a:xfrm>
          </p:grpSpPr>
          <p:grpSp>
            <p:nvGrpSpPr>
              <p:cNvPr id="308289" name="Group 193">
                <a:extLst>
                  <a:ext uri="{FF2B5EF4-FFF2-40B4-BE49-F238E27FC236}">
                    <a16:creationId xmlns:a16="http://schemas.microsoft.com/office/drawing/2014/main" id="{AB0116BB-F149-B55A-DCB4-D8399950F2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1274"/>
                <a:ext cx="2313" cy="2428"/>
                <a:chOff x="158" y="1274"/>
                <a:chExt cx="2313" cy="2428"/>
              </a:xfrm>
            </p:grpSpPr>
            <p:sp>
              <p:nvSpPr>
                <p:cNvPr id="308299" name="Line 194">
                  <a:extLst>
                    <a:ext uri="{FF2B5EF4-FFF2-40B4-BE49-F238E27FC236}">
                      <a16:creationId xmlns:a16="http://schemas.microsoft.com/office/drawing/2014/main" id="{C69387A5-17BC-9E85-B6C1-7BACC1CEA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0" y="1516"/>
                  <a:ext cx="0" cy="2182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0" name="Line 195">
                  <a:extLst>
                    <a:ext uri="{FF2B5EF4-FFF2-40B4-BE49-F238E27FC236}">
                      <a16:creationId xmlns:a16="http://schemas.microsoft.com/office/drawing/2014/main" id="{DED9EEC2-A148-495A-772A-A4D698B98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1797"/>
                  <a:ext cx="2062" cy="0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1" name="Rectangle 196">
                  <a:extLst>
                    <a:ext uri="{FF2B5EF4-FFF2-40B4-BE49-F238E27FC236}">
                      <a16:creationId xmlns:a16="http://schemas.microsoft.com/office/drawing/2014/main" id="{B0420136-D99C-1CC9-37E8-CEB095076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" y="1516"/>
                  <a:ext cx="2062" cy="2182"/>
                </a:xfrm>
                <a:prstGeom prst="rect">
                  <a:avLst/>
                </a:prstGeom>
                <a:noFill/>
                <a:ln w="19050">
                  <a:solidFill>
                    <a:srgbClr val="3366FF">
                      <a:alpha val="34901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SA" altLang="ar-SA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02" name="Line 197">
                  <a:extLst>
                    <a:ext uri="{FF2B5EF4-FFF2-40B4-BE49-F238E27FC236}">
                      <a16:creationId xmlns:a16="http://schemas.microsoft.com/office/drawing/2014/main" id="{9C1D9F0D-37BF-77D9-BD6E-FBC63A976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7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3" name="Line 198">
                  <a:extLst>
                    <a:ext uri="{FF2B5EF4-FFF2-40B4-BE49-F238E27FC236}">
                      <a16:creationId xmlns:a16="http://schemas.microsoft.com/office/drawing/2014/main" id="{3A531A2B-020F-E3BE-0F76-64A266A46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1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4" name="Line 199">
                  <a:extLst>
                    <a:ext uri="{FF2B5EF4-FFF2-40B4-BE49-F238E27FC236}">
                      <a16:creationId xmlns:a16="http://schemas.microsoft.com/office/drawing/2014/main" id="{AC2F34DC-6A09-BD0D-092E-5E0E41E11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5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5" name="Line 200">
                  <a:extLst>
                    <a:ext uri="{FF2B5EF4-FFF2-40B4-BE49-F238E27FC236}">
                      <a16:creationId xmlns:a16="http://schemas.microsoft.com/office/drawing/2014/main" id="{DE41C083-1342-A005-1C66-489F878E4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6" name="Line 201">
                  <a:extLst>
                    <a:ext uri="{FF2B5EF4-FFF2-40B4-BE49-F238E27FC236}">
                      <a16:creationId xmlns:a16="http://schemas.microsoft.com/office/drawing/2014/main" id="{C4D00AEE-1826-66A0-D5EF-B41135104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3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7" name="Line 202">
                  <a:extLst>
                    <a:ext uri="{FF2B5EF4-FFF2-40B4-BE49-F238E27FC236}">
                      <a16:creationId xmlns:a16="http://schemas.microsoft.com/office/drawing/2014/main" id="{0A8355B0-E2CB-E77D-A3AD-A35D1AA56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8" name="Line 203">
                  <a:extLst>
                    <a:ext uri="{FF2B5EF4-FFF2-40B4-BE49-F238E27FC236}">
                      <a16:creationId xmlns:a16="http://schemas.microsoft.com/office/drawing/2014/main" id="{A1AE80B8-231C-2523-06FB-D93BB9446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09" name="Line 204">
                  <a:extLst>
                    <a:ext uri="{FF2B5EF4-FFF2-40B4-BE49-F238E27FC236}">
                      <a16:creationId xmlns:a16="http://schemas.microsoft.com/office/drawing/2014/main" id="{AFDE5BC5-7194-766A-CF49-102BB60F0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453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0" name="Line 205">
                  <a:extLst>
                    <a:ext uri="{FF2B5EF4-FFF2-40B4-BE49-F238E27FC236}">
                      <a16:creationId xmlns:a16="http://schemas.microsoft.com/office/drawing/2014/main" id="{B53DF795-997E-0B4A-FBCF-1DD0A001D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001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1" name="Line 206">
                  <a:extLst>
                    <a:ext uri="{FF2B5EF4-FFF2-40B4-BE49-F238E27FC236}">
                      <a16:creationId xmlns:a16="http://schemas.microsoft.com/office/drawing/2014/main" id="{95F6B4CB-A40C-E5B6-EF51-60B6077BC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244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2" name="Line 207">
                  <a:extLst>
                    <a:ext uri="{FF2B5EF4-FFF2-40B4-BE49-F238E27FC236}">
                      <a16:creationId xmlns:a16="http://schemas.microsoft.com/office/drawing/2014/main" id="{1595338F-56D7-3887-223C-13012A47E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486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3" name="Line 208">
                  <a:extLst>
                    <a:ext uri="{FF2B5EF4-FFF2-40B4-BE49-F238E27FC236}">
                      <a16:creationId xmlns:a16="http://schemas.microsoft.com/office/drawing/2014/main" id="{C9448430-7613-FDFF-558D-6ABF215BB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728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4" name="Line 209">
                  <a:extLst>
                    <a:ext uri="{FF2B5EF4-FFF2-40B4-BE49-F238E27FC236}">
                      <a16:creationId xmlns:a16="http://schemas.microsoft.com/office/drawing/2014/main" id="{66FD237C-6BB2-E35B-D00D-368954A17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22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5" name="Line 210">
                  <a:extLst>
                    <a:ext uri="{FF2B5EF4-FFF2-40B4-BE49-F238E27FC236}">
                      <a16:creationId xmlns:a16="http://schemas.microsoft.com/office/drawing/2014/main" id="{39827F12-F561-9E66-E5D5-BA64B669A2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97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16" name="Text Box 211">
                  <a:extLst>
                    <a:ext uri="{FF2B5EF4-FFF2-40B4-BE49-F238E27FC236}">
                      <a16:creationId xmlns:a16="http://schemas.microsoft.com/office/drawing/2014/main" id="{E7F2B8DB-A6B0-3E57-FB3A-C8B59362AA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2" y="1661"/>
                  <a:ext cx="309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س</a:t>
                  </a:r>
                  <a:endParaRPr lang="en-US" altLang="ar-SA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17" name="Text Box 212">
                  <a:extLst>
                    <a:ext uri="{FF2B5EF4-FFF2-40B4-BE49-F238E27FC236}">
                      <a16:creationId xmlns:a16="http://schemas.microsoft.com/office/drawing/2014/main" id="{958C20DB-69D9-58AD-0E35-7BF3B2F63E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6" y="1274"/>
                  <a:ext cx="310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ص</a:t>
                  </a:r>
                  <a:endParaRPr lang="en-US" altLang="ar-SA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18" name="Line 213">
                  <a:extLst>
                    <a:ext uri="{FF2B5EF4-FFF2-40B4-BE49-F238E27FC236}">
                      <a16:creationId xmlns:a16="http://schemas.microsoft.com/office/drawing/2014/main" id="{E2C23970-9461-98A3-55E6-5668906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4" y="1520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8290" name="Group 214">
                <a:extLst>
                  <a:ext uri="{FF2B5EF4-FFF2-40B4-BE49-F238E27FC236}">
                    <a16:creationId xmlns:a16="http://schemas.microsoft.com/office/drawing/2014/main" id="{D00F1138-B102-E16D-39D0-63A8D56A7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827"/>
                <a:ext cx="463" cy="1989"/>
                <a:chOff x="544" y="1388"/>
                <a:chExt cx="350" cy="1989"/>
              </a:xfrm>
            </p:grpSpPr>
            <p:sp>
              <p:nvSpPr>
                <p:cNvPr id="308291" name="Text Box 87">
                  <a:extLst>
                    <a:ext uri="{FF2B5EF4-FFF2-40B4-BE49-F238E27FC236}">
                      <a16:creationId xmlns:a16="http://schemas.microsoft.com/office/drawing/2014/main" id="{62CEB2BB-CE65-04AE-6685-75F3A06918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3089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80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2" name="Text Box 87">
                  <a:extLst>
                    <a:ext uri="{FF2B5EF4-FFF2-40B4-BE49-F238E27FC236}">
                      <a16:creationId xmlns:a16="http://schemas.microsoft.com/office/drawing/2014/main" id="{3A7F1ED6-FEDF-B414-F459-06691F2C7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840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70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3" name="Text Box 87">
                  <a:extLst>
                    <a:ext uri="{FF2B5EF4-FFF2-40B4-BE49-F238E27FC236}">
                      <a16:creationId xmlns:a16="http://schemas.microsoft.com/office/drawing/2014/main" id="{B412B3B4-EBE7-8B01-92FE-B7A8E85CF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577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60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4" name="Text Box 87">
                  <a:extLst>
                    <a:ext uri="{FF2B5EF4-FFF2-40B4-BE49-F238E27FC236}">
                      <a16:creationId xmlns:a16="http://schemas.microsoft.com/office/drawing/2014/main" id="{6201A00E-7DF3-7D99-E875-C8A05F850A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34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50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5" name="Text Box 87">
                  <a:extLst>
                    <a:ext uri="{FF2B5EF4-FFF2-40B4-BE49-F238E27FC236}">
                      <a16:creationId xmlns:a16="http://schemas.microsoft.com/office/drawing/2014/main" id="{C099471D-FD69-7683-5D17-D430685ED0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114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40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6" name="Text Box 87">
                  <a:extLst>
                    <a:ext uri="{FF2B5EF4-FFF2-40B4-BE49-F238E27FC236}">
                      <a16:creationId xmlns:a16="http://schemas.microsoft.com/office/drawing/2014/main" id="{14F1BE37-094D-F371-3FCA-E7621FCBB9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85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30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7" name="Text Box 87">
                  <a:extLst>
                    <a:ext uri="{FF2B5EF4-FFF2-40B4-BE49-F238E27FC236}">
                      <a16:creationId xmlns:a16="http://schemas.microsoft.com/office/drawing/2014/main" id="{B75BD863-3DC2-3B6A-3C98-6C11EFEF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63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20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8" name="Text Box 87">
                  <a:extLst>
                    <a:ext uri="{FF2B5EF4-FFF2-40B4-BE49-F238E27FC236}">
                      <a16:creationId xmlns:a16="http://schemas.microsoft.com/office/drawing/2014/main" id="{61E98322-693F-227C-15C0-31D4C590A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38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333399"/>
                      </a:solidFill>
                    </a:rPr>
                    <a:t>ــ 10</a:t>
                  </a:r>
                  <a:endParaRPr lang="en-US" altLang="ar-SA" sz="2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08281" name="Group 223">
              <a:extLst>
                <a:ext uri="{FF2B5EF4-FFF2-40B4-BE49-F238E27FC236}">
                  <a16:creationId xmlns:a16="http://schemas.microsoft.com/office/drawing/2014/main" id="{89133231-AB03-7193-A766-822880F5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1525"/>
              <a:ext cx="1588" cy="288"/>
              <a:chOff x="884" y="1525"/>
              <a:chExt cx="1588" cy="288"/>
            </a:xfrm>
          </p:grpSpPr>
          <p:sp>
            <p:nvSpPr>
              <p:cNvPr id="308282" name="Text Box 87">
                <a:extLst>
                  <a:ext uri="{FF2B5EF4-FFF2-40B4-BE49-F238E27FC236}">
                    <a16:creationId xmlns:a16="http://schemas.microsoft.com/office/drawing/2014/main" id="{240B743A-8692-403F-4254-55749F826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1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3" name="Text Box 87">
                <a:extLst>
                  <a:ext uri="{FF2B5EF4-FFF2-40B4-BE49-F238E27FC236}">
                    <a16:creationId xmlns:a16="http://schemas.microsoft.com/office/drawing/2014/main" id="{D6F5EF13-8161-456D-AF4D-F2D63D668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2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4" name="Text Box 87">
                <a:extLst>
                  <a:ext uri="{FF2B5EF4-FFF2-40B4-BE49-F238E27FC236}">
                    <a16:creationId xmlns:a16="http://schemas.microsoft.com/office/drawing/2014/main" id="{6DABEED5-F309-0F2E-30D8-F81389F87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3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5" name="Text Box 87">
                <a:extLst>
                  <a:ext uri="{FF2B5EF4-FFF2-40B4-BE49-F238E27FC236}">
                    <a16:creationId xmlns:a16="http://schemas.microsoft.com/office/drawing/2014/main" id="{B7BBBB65-1963-6D3A-B10F-FCBEE56F21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4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6" name="Text Box 87">
                <a:extLst>
                  <a:ext uri="{FF2B5EF4-FFF2-40B4-BE49-F238E27FC236}">
                    <a16:creationId xmlns:a16="http://schemas.microsoft.com/office/drawing/2014/main" id="{8760DD9F-5F37-45E6-5100-5C2D194F3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5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7" name="Text Box 87">
                <a:extLst>
                  <a:ext uri="{FF2B5EF4-FFF2-40B4-BE49-F238E27FC236}">
                    <a16:creationId xmlns:a16="http://schemas.microsoft.com/office/drawing/2014/main" id="{7A1D258F-3478-8535-DA23-C996FA639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6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08288" name="Text Box 87">
                <a:extLst>
                  <a:ext uri="{FF2B5EF4-FFF2-40B4-BE49-F238E27FC236}">
                    <a16:creationId xmlns:a16="http://schemas.microsoft.com/office/drawing/2014/main" id="{4ABE1444-9C93-0F0D-4252-BE64E67017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333399"/>
                    </a:solidFill>
                  </a:rPr>
                  <a:t>7</a:t>
                </a:r>
                <a:endParaRPr lang="en-US" altLang="ar-SA" sz="24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</p:grpSp>
      </p:grpSp>
      <p:sp>
        <p:nvSpPr>
          <p:cNvPr id="30" name="Text Box 87">
            <a:extLst>
              <a:ext uri="{FF2B5EF4-FFF2-40B4-BE49-F238E27FC236}">
                <a16:creationId xmlns:a16="http://schemas.microsoft.com/office/drawing/2014/main" id="{30F0F940-528C-8B18-286D-C8F071E3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9" y="32004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D400EFEA-6E89-53B3-573A-5F5209474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6" y="36179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184" name="Text Box 87">
            <a:extLst>
              <a:ext uri="{FF2B5EF4-FFF2-40B4-BE49-F238E27FC236}">
                <a16:creationId xmlns:a16="http://schemas.microsoft.com/office/drawing/2014/main" id="{394C3774-D0D6-F3EC-56E2-2702D9CF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1" y="41084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185" name="Text Box 87">
            <a:extLst>
              <a:ext uri="{FF2B5EF4-FFF2-40B4-BE49-F238E27FC236}">
                <a16:creationId xmlns:a16="http://schemas.microsoft.com/office/drawing/2014/main" id="{4CF4D113-DF04-BB76-C212-C4A38EAA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9" y="46561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186" name="Text Box 87">
            <a:extLst>
              <a:ext uri="{FF2B5EF4-FFF2-40B4-BE49-F238E27FC236}">
                <a16:creationId xmlns:a16="http://schemas.microsoft.com/office/drawing/2014/main" id="{FBBA00FB-C877-D727-7391-46203A12F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1" y="51244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187" name="Text Box 87">
            <a:extLst>
              <a:ext uri="{FF2B5EF4-FFF2-40B4-BE49-F238E27FC236}">
                <a16:creationId xmlns:a16="http://schemas.microsoft.com/office/drawing/2014/main" id="{0A91908F-DF95-98DC-E505-D030E70A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6" y="636588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 ــ 13ن + 16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BD7D3B7-5068-BAC0-6072-1BD54622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09" y="834154"/>
            <a:ext cx="5138943" cy="522698"/>
          </a:xfrm>
          <a:prstGeom prst="rect">
            <a:avLst/>
          </a:prstGeom>
        </p:spPr>
      </p:pic>
      <p:pic>
        <p:nvPicPr>
          <p:cNvPr id="15" name="Picture 37">
            <a:extLst>
              <a:ext uri="{FF2B5EF4-FFF2-40B4-BE49-F238E27FC236}">
                <a16:creationId xmlns:a16="http://schemas.microsoft.com/office/drawing/2014/main" id="{85D002E0-375A-0A9E-2970-6D16C2B0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3FB96B9-0096-E284-4C5A-4F0E27A1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58" y="218212"/>
            <a:ext cx="1799304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1000"/>
                                        <p:tgtEl>
                                          <p:spTgt spid="5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207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57509" grpId="0" animBg="1"/>
      <p:bldP spid="57509" grpId="1" animBg="1"/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  <p:bldP spid="30" grpId="0"/>
      <p:bldP spid="31" grpId="0"/>
      <p:bldP spid="5184" grpId="0"/>
      <p:bldP spid="5185" grpId="0"/>
      <p:bldP spid="5186" grpId="0"/>
      <p:bldP spid="5187" grpId="0"/>
      <p:bldP spid="518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233D03E4-8ABF-DEE9-E2E1-1E5BEA29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87" y="765175"/>
            <a:ext cx="6053089" cy="719138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5BE0158B-7DEF-78F4-CA71-110439AC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544512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CC6600"/>
                </a:solidFill>
              </a:rPr>
              <a:t>أي أن : الحد  الذي يساوي ــ 114 هو الحد العاشر</a:t>
            </a:r>
            <a:endParaRPr lang="en-US" altLang="ar-SA" b="1" dirty="0">
              <a:solidFill>
                <a:srgbClr val="CC66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2F1DE84-309F-1626-29DD-65E34EE3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009" y="204586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معادلة الحد النوني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D8778145-CF0E-87B8-CB7F-2E520B8F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2097088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>
                <a:solidFill>
                  <a:srgbClr val="FF0000"/>
                </a:solidFill>
              </a:rPr>
              <a:t>  = </a:t>
            </a:r>
            <a:r>
              <a:rPr lang="ar-SA" altLang="ar-SA" sz="2400" b="1" dirty="0">
                <a:solidFill>
                  <a:srgbClr val="333399"/>
                </a:solidFill>
              </a:rPr>
              <a:t>ــ 13ن + 16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2B694900-F704-F889-0E35-FBDFD57F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281622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114</a:t>
            </a:r>
            <a:r>
              <a:rPr lang="ar-SA" altLang="ar-SA" sz="2400" b="1" dirty="0">
                <a:solidFill>
                  <a:srgbClr val="333399"/>
                </a:solidFill>
              </a:rPr>
              <a:t> = ــ 13ن + 16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F3AB796D-DB64-F1D2-8112-D3191EC6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1" y="3500438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13ن = 16 + 114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3D884A23-5AA3-733E-AD19-568B13F5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1" y="412432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13ن = 130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540CD34-823D-0014-FBBF-2086FAFC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135" y="4772025"/>
            <a:ext cx="19072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ن = 10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B23D69-1F8A-BB9C-0BA4-D018C185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26" y="871649"/>
            <a:ext cx="4858428" cy="514422"/>
          </a:xfrm>
          <a:prstGeom prst="rect">
            <a:avLst/>
          </a:prstGeom>
        </p:spPr>
      </p:pic>
      <p:pic>
        <p:nvPicPr>
          <p:cNvPr id="4" name="Picture 37">
            <a:extLst>
              <a:ext uri="{FF2B5EF4-FFF2-40B4-BE49-F238E27FC236}">
                <a16:creationId xmlns:a16="http://schemas.microsoft.com/office/drawing/2014/main" id="{9F4D7B8E-AA4E-4344-B670-C5065586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5E7FA74-A648-6EFC-87B8-6139F642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19" y="228044"/>
            <a:ext cx="1799304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3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5" name="Group 67">
            <a:extLst>
              <a:ext uri="{FF2B5EF4-FFF2-40B4-BE49-F238E27FC236}">
                <a16:creationId xmlns:a16="http://schemas.microsoft.com/office/drawing/2014/main" id="{1884AEF8-B646-F09D-D5BE-DEAE5BBA9075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233489"/>
            <a:ext cx="8388350" cy="4752975"/>
            <a:chOff x="272" y="777"/>
            <a:chExt cx="5284" cy="2994"/>
          </a:xfrm>
        </p:grpSpPr>
        <p:sp>
          <p:nvSpPr>
            <p:cNvPr id="310284" name="Rectangle 46">
              <a:extLst>
                <a:ext uri="{FF2B5EF4-FFF2-40B4-BE49-F238E27FC236}">
                  <a16:creationId xmlns:a16="http://schemas.microsoft.com/office/drawing/2014/main" id="{E6C02F2B-868F-1DC9-9866-DE0C827E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77"/>
              <a:ext cx="5284" cy="2994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SA" altLang="ar-SA" sz="1800" dirty="0">
                <a:solidFill>
                  <a:srgbClr val="000000"/>
                </a:solidFill>
              </a:endParaRPr>
            </a:p>
          </p:txBody>
        </p:sp>
        <p:sp>
          <p:nvSpPr>
            <p:cNvPr id="310285" name="Line 47">
              <a:extLst>
                <a:ext uri="{FF2B5EF4-FFF2-40B4-BE49-F238E27FC236}">
                  <a16:creationId xmlns:a16="http://schemas.microsoft.com/office/drawing/2014/main" id="{7E1CE69F-8A7A-8426-6219-C91D21B5B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777"/>
              <a:ext cx="0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Box 87">
            <a:extLst>
              <a:ext uri="{FF2B5EF4-FFF2-40B4-BE49-F238E27FC236}">
                <a16:creationId xmlns:a16="http://schemas.microsoft.com/office/drawing/2014/main" id="{EB1769A8-629E-5259-E886-72910EEB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592263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المتتابعة الحسابية هي دالة خطية فيها :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03368697-0FFC-1FFE-0D73-19DADCD4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254000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ن  متغير مستقل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9FB5645-17A9-BC95-8BCD-B35C28F7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3656013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 متغير تابع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A2387981-A3B1-56B1-BB6A-E6A51498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477202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د  الميل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7887761E-B1D8-D1C5-D8BC-6D616873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4" y="1603375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معادلة الحد النوني تكتب على الصورة :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A62B81CE-EDCC-BACA-7882-C2CDABDB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61143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ق ( ن ) = ( ن ــ 1 ) د + أ1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487ECE17-B3FD-312C-EB66-BBF03ACD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4548189"/>
            <a:ext cx="4105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مجال  معظم الدوال الخطية هو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مجموعة الأعداد الحقيقية 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F1217EDB-AB5D-5E84-7730-76B4C0F76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656013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حيث ن عدد صحيح موجب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310283" name="Picture 68">
            <a:extLst>
              <a:ext uri="{FF2B5EF4-FFF2-40B4-BE49-F238E27FC236}">
                <a16:creationId xmlns:a16="http://schemas.microsoft.com/office/drawing/2014/main" id="{D79C8F00-E773-5AB0-4B05-15C97DB3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41325"/>
            <a:ext cx="2427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85A60C98-949E-9986-922B-F6985793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0">
            <a:extLst>
              <a:ext uri="{FF2B5EF4-FFF2-40B4-BE49-F238E27FC236}">
                <a16:creationId xmlns:a16="http://schemas.microsoft.com/office/drawing/2014/main" id="{1E6B8907-45A0-630E-74EA-1FE6D472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091" y="1040123"/>
            <a:ext cx="8833929" cy="1373139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E6DC26E-2631-E0A6-E93A-118DA8CFB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852" y="1145780"/>
            <a:ext cx="8283658" cy="1097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43D7DF-7914-8FF9-D36C-C25E7AED4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47" y="407448"/>
            <a:ext cx="7140559" cy="5944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49C705-CCA4-F4A8-4A77-C3D4B0C4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DF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9795" y="2526401"/>
            <a:ext cx="4029637" cy="4477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DF2BE51-A394-2BFC-098B-470412252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454" y="3059571"/>
            <a:ext cx="3772131" cy="47547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A9E2CB7-2E8D-257C-AC45-6EF76EC69DF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842" y="3409377"/>
            <a:ext cx="853514" cy="5105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1E0ABA5-3BFA-38BA-7939-1546B76B40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7197" y="3416998"/>
            <a:ext cx="838273" cy="49534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2C8AF2B-7672-9439-1E13-087C0F70C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236" y="3860454"/>
            <a:ext cx="2522439" cy="41913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75056AF-6A04-88AB-A3BE-7BF9A7E142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1042" y="3911597"/>
            <a:ext cx="602032" cy="37341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F7049C9-D1E5-3529-A2A8-9FC94C359C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165" y="3919019"/>
            <a:ext cx="2019475" cy="39627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1DAD02F-073F-1123-A119-F309438708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1509" y="4373511"/>
            <a:ext cx="1851820" cy="37341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7111566-5A1D-8981-1FCA-AB23562230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4772" y="4396373"/>
            <a:ext cx="1272650" cy="3276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D816B7A-B57B-3498-98FA-E2301CC157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8827" y="4894186"/>
            <a:ext cx="2362405" cy="31244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6A59564-1643-96B2-706D-EBD1B225D1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06470" y="4781064"/>
            <a:ext cx="1729890" cy="31244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27ADD72-C99E-8279-B1F0-8B60CF987E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68519" y="5305155"/>
            <a:ext cx="2499577" cy="3200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ED48E72-F42D-F969-0AFC-B6368C55F7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24664" y="5288306"/>
            <a:ext cx="1028789" cy="29720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2731AB6-6F3E-9678-0DC2-8CB93F7358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3161" y="5763456"/>
            <a:ext cx="990686" cy="28958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1A8C0A3-3533-47B5-4497-189497AE54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8577" y="5705090"/>
            <a:ext cx="487722" cy="27434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51FBBC1-35DF-5303-2AC6-A9766D08C5D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3065" y="6257263"/>
            <a:ext cx="1226926" cy="320068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0D5580D-8E6C-9142-447B-66BE642FD1C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52911" y="6287348"/>
            <a:ext cx="1600339" cy="335309"/>
          </a:xfrm>
          <a:prstGeom prst="rect">
            <a:avLst/>
          </a:prstGeom>
        </p:spPr>
      </p:pic>
      <p:pic>
        <p:nvPicPr>
          <p:cNvPr id="2" name="Picture 37">
            <a:extLst>
              <a:ext uri="{FF2B5EF4-FFF2-40B4-BE49-F238E27FC236}">
                <a16:creationId xmlns:a16="http://schemas.microsoft.com/office/drawing/2014/main" id="{FA40CAA7-CCEC-23F6-43D4-6EF86AA1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ZoneTexte 2">
            <a:extLst>
              <a:ext uri="{FF2B5EF4-FFF2-40B4-BE49-F238E27FC236}">
                <a16:creationId xmlns:a16="http://schemas.microsoft.com/office/drawing/2014/main" id="{CD222C10-B145-1C91-D5AD-2EAD336A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9" y="2290764"/>
            <a:ext cx="501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32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5203DFD-755A-6F9C-1464-3AA0A26BDCCD}"/>
              </a:ext>
            </a:extLst>
          </p:cNvPr>
          <p:cNvSpPr txBox="1">
            <a:spLocks/>
          </p:cNvSpPr>
          <p:nvPr/>
        </p:nvSpPr>
        <p:spPr>
          <a:xfrm>
            <a:off x="4078289" y="3411539"/>
            <a:ext cx="3032125" cy="123825"/>
          </a:xfrm>
          <a:prstGeom prst="rect">
            <a:avLst/>
          </a:prstGeom>
        </p:spPr>
        <p:txBody>
          <a:bodyPr lIns="16274" tIns="8138" rIns="16274" bIns="8138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62744">
              <a:defRPr/>
            </a:pPr>
            <a:r>
              <a:rPr lang="ar-SA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162744">
              <a:defRPr/>
            </a:pPr>
            <a:r>
              <a:rPr lang="ar-SA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294917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CEE6E7F5-0905-75BA-045B-EB756764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3465514"/>
            <a:ext cx="65087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4918" name="مربع نص 1">
            <a:hlinkClick r:id="rId2"/>
            <a:extLst>
              <a:ext uri="{FF2B5EF4-FFF2-40B4-BE49-F238E27FC236}">
                <a16:creationId xmlns:a16="http://schemas.microsoft.com/office/drawing/2014/main" id="{89E6E5A9-8370-6E5A-E071-C6030077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3948114"/>
            <a:ext cx="66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</a:rPr>
              <a:t>اضغط</a:t>
            </a:r>
          </a:p>
        </p:txBody>
      </p:sp>
      <p:pic>
        <p:nvPicPr>
          <p:cNvPr id="294919" name="صورة 2">
            <a:extLst>
              <a:ext uri="{FF2B5EF4-FFF2-40B4-BE49-F238E27FC236}">
                <a16:creationId xmlns:a16="http://schemas.microsoft.com/office/drawing/2014/main" id="{ECB8007E-045E-56BB-A1F6-0E67C13D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4518025"/>
            <a:ext cx="1036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صورة 2">
            <a:hlinkClick r:id="rId5"/>
            <a:extLst>
              <a:ext uri="{FF2B5EF4-FFF2-40B4-BE49-F238E27FC236}">
                <a16:creationId xmlns:a16="http://schemas.microsoft.com/office/drawing/2014/main" id="{6F94FC3C-A834-98A6-7A2A-6570E50F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1" y="3733801"/>
            <a:ext cx="21748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ZoneTexte 2">
            <a:extLst>
              <a:ext uri="{FF2B5EF4-FFF2-40B4-BE49-F238E27FC236}">
                <a16:creationId xmlns:a16="http://schemas.microsoft.com/office/drawing/2014/main" id="{C93940DB-6EB2-3394-D9B2-A39B3B11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330" y="5200138"/>
            <a:ext cx="8559391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2000" dirty="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</a:t>
            </a:r>
            <a:r>
              <a:rPr lang="ar-SA" altLang="ar-SA" sz="2000" dirty="0" err="1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ولاأسمح</a:t>
            </a: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بنشرها من أي حساب آخر في </a:t>
            </a:r>
            <a:r>
              <a:rPr lang="ar-SA" altLang="ar-SA" sz="2000" dirty="0" err="1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التلقرام</a:t>
            </a: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أو مواقع الانترنت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</a:t>
            </a:r>
            <a:r>
              <a:rPr lang="ar-SA" altLang="ar-SA" sz="2000" dirty="0" err="1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ولااسمح</a:t>
            </a: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بإزالة اسمي وحقوقي عند تحويلها في </a:t>
            </a:r>
            <a:r>
              <a:rPr lang="ar-SA" altLang="ar-SA" sz="2000" dirty="0" err="1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التلقرام</a:t>
            </a:r>
            <a:r>
              <a:rPr lang="ar-SA" altLang="ar-SA" sz="2000" dirty="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او مواقع الانترنت</a:t>
            </a:r>
            <a:endParaRPr lang="ar-SA" altLang="ar-SA" sz="2400" dirty="0">
              <a:solidFill>
                <a:srgbClr val="C00000"/>
              </a:solidFill>
              <a:latin typeface="Arial" panose="020B0604020202020204" pitchFamily="34" charset="0"/>
              <a:cs typeface="AdvertisingBold" pitchFamily="2" charset="-78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09E77A3C-73DB-98AE-D516-E51E9424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1593850"/>
            <a:ext cx="7680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800" dirty="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</a:t>
            </a:r>
            <a:r>
              <a:rPr lang="ar-SA" altLang="ar-SA" sz="2800" dirty="0" err="1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غيرمحفوظة</a:t>
            </a:r>
            <a:r>
              <a:rPr lang="ar-SA" altLang="ar-SA" sz="2800" dirty="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 للتعديل الشخصي في الدرس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0">
            <a:extLst>
              <a:ext uri="{FF2B5EF4-FFF2-40B4-BE49-F238E27FC236}">
                <a16:creationId xmlns:a16="http://schemas.microsoft.com/office/drawing/2014/main" id="{80FE199D-CC02-FF03-24F5-F3A90885F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322" y="952107"/>
            <a:ext cx="3968685" cy="829559"/>
          </a:xfrm>
          <a:prstGeom prst="rect">
            <a:avLst/>
          </a:prstGeom>
          <a:solidFill>
            <a:srgbClr val="93E3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DEE9DF-93F6-73DD-1356-E618EBC5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704" y="1123068"/>
            <a:ext cx="3010161" cy="4700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56111B-215D-DF46-06E9-782F7026D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9" y="1960793"/>
            <a:ext cx="4599625" cy="4477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712AC4-36C8-3B86-8AD8-8C26A1185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90" y="3160051"/>
            <a:ext cx="548688" cy="2362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DCF4E8-CE91-6D1C-6F16-58DD867D4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187" y="3520274"/>
            <a:ext cx="541067" cy="2133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9FFE24F-A90D-9C06-8DEF-4EDC65C54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484" y="3859440"/>
            <a:ext cx="586791" cy="2514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7B1FEF0-7B98-BCC6-F7B7-64EC2F37A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499" y="4387342"/>
            <a:ext cx="617273" cy="2514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BA8E8-1D15-AE3D-D6A8-B8AE52B4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1549" y="4996273"/>
            <a:ext cx="548688" cy="2591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017DFA4-2A33-0BF7-EA34-E954D1144E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76" y="4169853"/>
            <a:ext cx="1592718" cy="21947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4BBCBAD-83C6-453A-8513-F5294F2F16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278" y="6020472"/>
            <a:ext cx="4458086" cy="40389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C81FA9A-4F83-0E89-DAED-A59001780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1844" y="6417518"/>
            <a:ext cx="1265030" cy="44048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8D2A252-931B-80F4-8400-2DA27E5204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6282" y="6438864"/>
            <a:ext cx="1341236" cy="41913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12CB3CF-5C3E-645A-C9E8-E126A032ED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4337" y="2880039"/>
            <a:ext cx="4706533" cy="25867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11061B0-2FF7-3D10-3AC0-AB3E009065A9}"/>
              </a:ext>
            </a:extLst>
          </p:cNvPr>
          <p:cNvSpPr txBox="1"/>
          <p:nvPr/>
        </p:nvSpPr>
        <p:spPr>
          <a:xfrm>
            <a:off x="3761295" y="4543720"/>
            <a:ext cx="23567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600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DAC9F44-EC57-F056-CDE6-5AB656E8B9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1614" y="2420374"/>
            <a:ext cx="2610214" cy="360095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CFFE5B1-CB67-0ACD-3371-75F60A23B2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776" y="360314"/>
            <a:ext cx="7140559" cy="594412"/>
          </a:xfrm>
          <a:prstGeom prst="rect">
            <a:avLst/>
          </a:prstGeom>
        </p:spPr>
      </p:pic>
      <p:pic>
        <p:nvPicPr>
          <p:cNvPr id="2" name="Picture 37">
            <a:extLst>
              <a:ext uri="{FF2B5EF4-FFF2-40B4-BE49-F238E27FC236}">
                <a16:creationId xmlns:a16="http://schemas.microsoft.com/office/drawing/2014/main" id="{BC39F691-4D54-35B7-83A8-B6BFC8E0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" name="Rectangle 256">
            <a:extLst>
              <a:ext uri="{FF2B5EF4-FFF2-40B4-BE49-F238E27FC236}">
                <a16:creationId xmlns:a16="http://schemas.microsoft.com/office/drawing/2014/main" id="{A94F0974-95B9-1E62-E9E7-530DD9A2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6" y="1736725"/>
            <a:ext cx="2663825" cy="104298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692F93D1-62C9-12D2-D2D2-5F922E86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54" y="364994"/>
            <a:ext cx="7749914" cy="971550"/>
          </a:xfrm>
          <a:prstGeom prst="rect">
            <a:avLst/>
          </a:prstGeom>
          <a:solidFill>
            <a:srgbClr val="FFCCFF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8316" name="Picture 124">
            <a:extLst>
              <a:ext uri="{FF2B5EF4-FFF2-40B4-BE49-F238E27FC236}">
                <a16:creationId xmlns:a16="http://schemas.microsoft.com/office/drawing/2014/main" id="{8AF1C766-72B4-5CD8-5A67-26FC3305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665289"/>
            <a:ext cx="4897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90" name="Group 198">
            <a:extLst>
              <a:ext uri="{FF2B5EF4-FFF2-40B4-BE49-F238E27FC236}">
                <a16:creationId xmlns:a16="http://schemas.microsoft.com/office/drawing/2014/main" id="{EB43BADC-C57A-9550-7D60-E77D91C75C7C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2755900"/>
            <a:ext cx="3959225" cy="3949700"/>
            <a:chOff x="295" y="1253"/>
            <a:chExt cx="2494" cy="2488"/>
          </a:xfrm>
        </p:grpSpPr>
        <p:sp>
          <p:nvSpPr>
            <p:cNvPr id="312345" name="Rectangle 161">
              <a:extLst>
                <a:ext uri="{FF2B5EF4-FFF2-40B4-BE49-F238E27FC236}">
                  <a16:creationId xmlns:a16="http://schemas.microsoft.com/office/drawing/2014/main" id="{2BEA7924-E4A8-D1F3-5A30-F5BA2BD8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16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SA" altLang="ar-SA" sz="1800">
                <a:solidFill>
                  <a:srgbClr val="000000"/>
                </a:solidFill>
              </a:endParaRPr>
            </a:p>
          </p:txBody>
        </p:sp>
        <p:sp>
          <p:nvSpPr>
            <p:cNvPr id="312346" name="Line 159">
              <a:extLst>
                <a:ext uri="{FF2B5EF4-FFF2-40B4-BE49-F238E27FC236}">
                  <a16:creationId xmlns:a16="http://schemas.microsoft.com/office/drawing/2014/main" id="{87D5EE34-181F-362C-C55A-C786380D8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1516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47" name="Line 160">
              <a:extLst>
                <a:ext uri="{FF2B5EF4-FFF2-40B4-BE49-F238E27FC236}">
                  <a16:creationId xmlns:a16="http://schemas.microsoft.com/office/drawing/2014/main" id="{02878B5E-660E-2D61-71EB-19BDA6315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48" name="Line 162">
              <a:extLst>
                <a:ext uri="{FF2B5EF4-FFF2-40B4-BE49-F238E27FC236}">
                  <a16:creationId xmlns:a16="http://schemas.microsoft.com/office/drawing/2014/main" id="{66D0AB37-347E-040B-6856-6CB03EBDD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49" name="Line 163">
              <a:extLst>
                <a:ext uri="{FF2B5EF4-FFF2-40B4-BE49-F238E27FC236}">
                  <a16:creationId xmlns:a16="http://schemas.microsoft.com/office/drawing/2014/main" id="{C62AA03B-6CAB-05BC-1BF0-FD82BD1D6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0" name="Line 164">
              <a:extLst>
                <a:ext uri="{FF2B5EF4-FFF2-40B4-BE49-F238E27FC236}">
                  <a16:creationId xmlns:a16="http://schemas.microsoft.com/office/drawing/2014/main" id="{9001AF8C-C5B9-A56D-578A-DBCF70308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3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1" name="Line 165">
              <a:extLst>
                <a:ext uri="{FF2B5EF4-FFF2-40B4-BE49-F238E27FC236}">
                  <a16:creationId xmlns:a16="http://schemas.microsoft.com/office/drawing/2014/main" id="{49DC6D89-40B1-B9F3-02A1-04E54F495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2" name="Line 166">
              <a:extLst>
                <a:ext uri="{FF2B5EF4-FFF2-40B4-BE49-F238E27FC236}">
                  <a16:creationId xmlns:a16="http://schemas.microsoft.com/office/drawing/2014/main" id="{6FA438CB-A64E-2F49-579E-FCF448710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3" name="Line 167">
              <a:extLst>
                <a:ext uri="{FF2B5EF4-FFF2-40B4-BE49-F238E27FC236}">
                  <a16:creationId xmlns:a16="http://schemas.microsoft.com/office/drawing/2014/main" id="{51A7A318-E1D3-9DDA-82D8-EC41489F5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4" name="Line 168">
              <a:extLst>
                <a:ext uri="{FF2B5EF4-FFF2-40B4-BE49-F238E27FC236}">
                  <a16:creationId xmlns:a16="http://schemas.microsoft.com/office/drawing/2014/main" id="{31D923AC-8CD0-9405-3335-ED5600307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5" name="Line 169">
              <a:extLst>
                <a:ext uri="{FF2B5EF4-FFF2-40B4-BE49-F238E27FC236}">
                  <a16:creationId xmlns:a16="http://schemas.microsoft.com/office/drawing/2014/main" id="{260E7D2C-C594-F83C-A03E-6F1D28E71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6" name="Line 170">
              <a:extLst>
                <a:ext uri="{FF2B5EF4-FFF2-40B4-BE49-F238E27FC236}">
                  <a16:creationId xmlns:a16="http://schemas.microsoft.com/office/drawing/2014/main" id="{309C0282-DF36-C68F-7B03-1EE820ED0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7" name="Line 171">
              <a:extLst>
                <a:ext uri="{FF2B5EF4-FFF2-40B4-BE49-F238E27FC236}">
                  <a16:creationId xmlns:a16="http://schemas.microsoft.com/office/drawing/2014/main" id="{BA50A378-B6B8-04F8-B986-ECFB25F67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4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8" name="Line 172">
              <a:extLst>
                <a:ext uri="{FF2B5EF4-FFF2-40B4-BE49-F238E27FC236}">
                  <a16:creationId xmlns:a16="http://schemas.microsoft.com/office/drawing/2014/main" id="{9217019B-013F-82E9-3B86-D2CA5D501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4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59" name="Line 173">
              <a:extLst>
                <a:ext uri="{FF2B5EF4-FFF2-40B4-BE49-F238E27FC236}">
                  <a16:creationId xmlns:a16="http://schemas.microsoft.com/office/drawing/2014/main" id="{C4663618-0F8E-366B-39A0-E967F7550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2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60" name="Line 174">
              <a:extLst>
                <a:ext uri="{FF2B5EF4-FFF2-40B4-BE49-F238E27FC236}">
                  <a16:creationId xmlns:a16="http://schemas.microsoft.com/office/drawing/2014/main" id="{41CA7451-EF38-AB7B-B14A-90C9FD342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61" name="Line 175">
              <a:extLst>
                <a:ext uri="{FF2B5EF4-FFF2-40B4-BE49-F238E27FC236}">
                  <a16:creationId xmlns:a16="http://schemas.microsoft.com/office/drawing/2014/main" id="{FB9453B8-40DF-F857-0B4E-3CD3F65B8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62" name="Text Box 176">
              <a:extLst>
                <a:ext uri="{FF2B5EF4-FFF2-40B4-BE49-F238E27FC236}">
                  <a16:creationId xmlns:a16="http://schemas.microsoft.com/office/drawing/2014/main" id="{0799EED7-D007-033D-C52E-74DB859A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36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2363" name="Text Box 177">
              <a:extLst>
                <a:ext uri="{FF2B5EF4-FFF2-40B4-BE49-F238E27FC236}">
                  <a16:creationId xmlns:a16="http://schemas.microsoft.com/office/drawing/2014/main" id="{4A0E7E99-BF21-E015-E536-7F3D88221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2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2364" name="Line 178">
              <a:extLst>
                <a:ext uri="{FF2B5EF4-FFF2-40B4-BE49-F238E27FC236}">
                  <a16:creationId xmlns:a16="http://schemas.microsoft.com/office/drawing/2014/main" id="{479E5C73-E326-3F80-8192-6A0414D55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520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2365" name="Group 179">
              <a:extLst>
                <a:ext uri="{FF2B5EF4-FFF2-40B4-BE49-F238E27FC236}">
                  <a16:creationId xmlns:a16="http://schemas.microsoft.com/office/drawing/2014/main" id="{287506D1-427A-2E06-749C-95977103F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07"/>
              <a:ext cx="418" cy="1989"/>
              <a:chOff x="544" y="1388"/>
              <a:chExt cx="350" cy="1989"/>
            </a:xfrm>
          </p:grpSpPr>
          <p:sp>
            <p:nvSpPr>
              <p:cNvPr id="312376" name="Text Box 87">
                <a:extLst>
                  <a:ext uri="{FF2B5EF4-FFF2-40B4-BE49-F238E27FC236}">
                    <a16:creationId xmlns:a16="http://schemas.microsoft.com/office/drawing/2014/main" id="{7780B30A-B746-043A-D81E-70B8880AC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77" name="Text Box 87">
                <a:extLst>
                  <a:ext uri="{FF2B5EF4-FFF2-40B4-BE49-F238E27FC236}">
                    <a16:creationId xmlns:a16="http://schemas.microsoft.com/office/drawing/2014/main" id="{C7476F56-5445-0723-2216-802F18CB2D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2.1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78" name="Text Box 87">
                <a:extLst>
                  <a:ext uri="{FF2B5EF4-FFF2-40B4-BE49-F238E27FC236}">
                    <a16:creationId xmlns:a16="http://schemas.microsoft.com/office/drawing/2014/main" id="{6DD7CAD8-D4E3-48A2-1045-7A2EDCAC20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2.2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79" name="Text Box 87">
                <a:extLst>
                  <a:ext uri="{FF2B5EF4-FFF2-40B4-BE49-F238E27FC236}">
                    <a16:creationId xmlns:a16="http://schemas.microsoft.com/office/drawing/2014/main" id="{8BD753A8-CC34-C5C1-92B8-1BF16B713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2.3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80" name="Text Box 87">
                <a:extLst>
                  <a:ext uri="{FF2B5EF4-FFF2-40B4-BE49-F238E27FC236}">
                    <a16:creationId xmlns:a16="http://schemas.microsoft.com/office/drawing/2014/main" id="{D528AE69-91EF-04DC-B40B-9AECDA20A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2.4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81" name="Text Box 87">
                <a:extLst>
                  <a:ext uri="{FF2B5EF4-FFF2-40B4-BE49-F238E27FC236}">
                    <a16:creationId xmlns:a16="http://schemas.microsoft.com/office/drawing/2014/main" id="{70DD9386-8051-81D6-43CE-1032560D2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82" name="Text Box 87">
                <a:extLst>
                  <a:ext uri="{FF2B5EF4-FFF2-40B4-BE49-F238E27FC236}">
                    <a16:creationId xmlns:a16="http://schemas.microsoft.com/office/drawing/2014/main" id="{12048322-E99C-2703-CABB-4FFAFDAA5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2.6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383" name="Text Box 87">
                <a:extLst>
                  <a:ext uri="{FF2B5EF4-FFF2-40B4-BE49-F238E27FC236}">
                    <a16:creationId xmlns:a16="http://schemas.microsoft.com/office/drawing/2014/main" id="{2D56C121-77E8-E75B-108C-1EB6F66C4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2.7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2366" name="Group 188">
              <a:extLst>
                <a:ext uri="{FF2B5EF4-FFF2-40B4-BE49-F238E27FC236}">
                  <a16:creationId xmlns:a16="http://schemas.microsoft.com/office/drawing/2014/main" id="{D4254563-1242-971C-3A4D-6EBA5EB3A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53"/>
              <a:ext cx="1588" cy="288"/>
              <a:chOff x="884" y="1525"/>
              <a:chExt cx="1588" cy="288"/>
            </a:xfrm>
          </p:grpSpPr>
          <p:sp>
            <p:nvSpPr>
              <p:cNvPr id="312369" name="Text Box 87">
                <a:extLst>
                  <a:ext uri="{FF2B5EF4-FFF2-40B4-BE49-F238E27FC236}">
                    <a16:creationId xmlns:a16="http://schemas.microsoft.com/office/drawing/2014/main" id="{6AAA50A5-7673-E62D-EF5A-B533C6F91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0" name="Text Box 87">
                <a:extLst>
                  <a:ext uri="{FF2B5EF4-FFF2-40B4-BE49-F238E27FC236}">
                    <a16:creationId xmlns:a16="http://schemas.microsoft.com/office/drawing/2014/main" id="{5D29C8CD-E90A-C36D-93B1-9B7AB24CB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1" name="Text Box 87">
                <a:extLst>
                  <a:ext uri="{FF2B5EF4-FFF2-40B4-BE49-F238E27FC236}">
                    <a16:creationId xmlns:a16="http://schemas.microsoft.com/office/drawing/2014/main" id="{7F27CF9A-2241-C8E2-46D9-0207407B8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2" name="Text Box 87">
                <a:extLst>
                  <a:ext uri="{FF2B5EF4-FFF2-40B4-BE49-F238E27FC236}">
                    <a16:creationId xmlns:a16="http://schemas.microsoft.com/office/drawing/2014/main" id="{3FD3D17B-CFAC-458F-0463-07B5A5A1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4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3" name="Text Box 87">
                <a:extLst>
                  <a:ext uri="{FF2B5EF4-FFF2-40B4-BE49-F238E27FC236}">
                    <a16:creationId xmlns:a16="http://schemas.microsoft.com/office/drawing/2014/main" id="{639BD491-298F-7C51-338E-A86083DE3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4" name="Text Box 87">
                <a:extLst>
                  <a:ext uri="{FF2B5EF4-FFF2-40B4-BE49-F238E27FC236}">
                    <a16:creationId xmlns:a16="http://schemas.microsoft.com/office/drawing/2014/main" id="{4C2E8FCC-8927-7EE0-69BC-66487BBDF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2375" name="Text Box 87">
                <a:extLst>
                  <a:ext uri="{FF2B5EF4-FFF2-40B4-BE49-F238E27FC236}">
                    <a16:creationId xmlns:a16="http://schemas.microsoft.com/office/drawing/2014/main" id="{17D0AA6F-9F32-8551-CDA7-BD4E01FA3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</p:grpSp>
        <p:sp>
          <p:nvSpPr>
            <p:cNvPr id="312367" name="Line 196">
              <a:extLst>
                <a:ext uri="{FF2B5EF4-FFF2-40B4-BE49-F238E27FC236}">
                  <a16:creationId xmlns:a16="http://schemas.microsoft.com/office/drawing/2014/main" id="{73B592C8-8232-ACB1-4E13-8B1E3E864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2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68" name="Line 197">
              <a:extLst>
                <a:ext uri="{FF2B5EF4-FFF2-40B4-BE49-F238E27FC236}">
                  <a16:creationId xmlns:a16="http://schemas.microsoft.com/office/drawing/2014/main" id="{1092B36A-1A11-6DAA-54A0-02882A32F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987E7542-6646-14B5-6360-DA098D50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9718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06600"/>
                </a:solidFill>
              </a:rPr>
              <a:t>1</a:t>
            </a:r>
            <a:r>
              <a:rPr lang="ar-SA" altLang="ar-SA" sz="2400" b="1" dirty="0">
                <a:solidFill>
                  <a:srgbClr val="333399"/>
                </a:solidFill>
              </a:rPr>
              <a:t> + ( ن ــ 1 ) </a:t>
            </a:r>
            <a:r>
              <a:rPr lang="ar-SA" altLang="ar-SA" sz="2400" b="1" dirty="0">
                <a:solidFill>
                  <a:srgbClr val="FF0000"/>
                </a:solidFill>
              </a:rPr>
              <a:t>د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FFD3E34E-1913-2148-C749-CB0896723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6" y="29352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0B0F0"/>
                </a:solidFill>
              </a:rPr>
              <a:t>ن</a:t>
            </a:r>
            <a:r>
              <a:rPr lang="ar-SA" altLang="ar-SA" sz="2400" b="1" dirty="0">
                <a:solidFill>
                  <a:srgbClr val="00B0F0"/>
                </a:solidFill>
              </a:rPr>
              <a:t> =</a:t>
            </a:r>
            <a:endParaRPr lang="en-US" altLang="ar-SA" b="1" dirty="0">
              <a:solidFill>
                <a:srgbClr val="00B0F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953B645-9AD2-CEE5-D953-E9290FBE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763963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=  </a:t>
            </a:r>
            <a:r>
              <a:rPr lang="ar-SA" altLang="ar-SA" sz="2400" b="1" dirty="0">
                <a:solidFill>
                  <a:srgbClr val="006600"/>
                </a:solidFill>
              </a:rPr>
              <a:t>2</a:t>
            </a:r>
            <a:r>
              <a:rPr lang="ar-SA" altLang="ar-SA" sz="2400" b="1" dirty="0">
                <a:solidFill>
                  <a:srgbClr val="333399"/>
                </a:solidFill>
              </a:rPr>
              <a:t> + ( ن ــ 1 ) (</a:t>
            </a:r>
            <a:r>
              <a:rPr lang="ar-SA" altLang="ar-SA" sz="2400" b="1" dirty="0">
                <a:solidFill>
                  <a:srgbClr val="FF0000"/>
                </a:solidFill>
              </a:rPr>
              <a:t> 0.1 </a:t>
            </a:r>
            <a:r>
              <a:rPr lang="ar-SA" altLang="ar-SA" sz="2400" b="1" dirty="0">
                <a:solidFill>
                  <a:srgbClr val="333399"/>
                </a:solidFill>
              </a:rPr>
              <a:t>)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C8AA0B86-39B8-FFC3-DE01-B9C56BDF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6" y="44831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=  2 + 0.1 ن  ــ  0.1</a:t>
            </a:r>
            <a:endParaRPr lang="en-US" altLang="ar-SA" b="1" dirty="0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FDCE438-9480-CBA9-645E-2782BD71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6" y="531177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/>
              <a:t>= 0.1 ن + 1.9</a:t>
            </a:r>
            <a:endParaRPr lang="en-US" altLang="ar-SA" b="1" dirty="0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B910BD41-2A2D-F7AF-7DDA-53E00C8D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61150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الدالة هي :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044B7A0-B2F7-6D8B-363E-6783B4B4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1" y="6140450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>
                <a:solidFill>
                  <a:srgbClr val="FF0000"/>
                </a:solidFill>
              </a:rPr>
              <a:t> = 0.1 ن + 1.9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CD61B452-83CB-24E4-3469-5915B083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643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997B3EC9-1B34-D76C-7F05-7855CC7B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4" y="52546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D563603A-5EDF-A663-EFF6-21073D1A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4" y="48577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B7AE90EA-A824-DD98-E9FC-91B6EDF0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9" y="4468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225001E-1884-A00A-A43C-231227D9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4" y="231298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د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CFEC0BE9-70B5-9C50-0E48-4A57178F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6" y="173672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2</a:t>
            </a:r>
            <a:endParaRPr lang="en-US" altLang="ar-SA" b="1">
              <a:solidFill>
                <a:srgbClr val="0066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4C439816-AEE1-CAAB-4F95-7A6F356E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1" y="1736725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أ</a:t>
            </a:r>
            <a:r>
              <a:rPr lang="ar-SA" altLang="ar-SA" sz="2800" b="1" baseline="-25000">
                <a:solidFill>
                  <a:srgbClr val="333399"/>
                </a:solidFill>
              </a:rPr>
              <a:t>1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8288" name="Text Box 87">
            <a:extLst>
              <a:ext uri="{FF2B5EF4-FFF2-40B4-BE49-F238E27FC236}">
                <a16:creationId xmlns:a16="http://schemas.microsoft.com/office/drawing/2014/main" id="{BC483F3E-4038-162A-7987-624F3F48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9" y="231298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2.1 </a:t>
            </a:r>
            <a:r>
              <a:rPr lang="ar-SA" altLang="ar-SA" sz="2400" b="1">
                <a:solidFill>
                  <a:srgbClr val="333399"/>
                </a:solidFill>
              </a:rPr>
              <a:t>ــ</a:t>
            </a:r>
            <a:r>
              <a:rPr lang="ar-SA" altLang="ar-SA" sz="2400" b="1">
                <a:solidFill>
                  <a:srgbClr val="FF0000"/>
                </a:solidFill>
              </a:rPr>
              <a:t> 2 </a:t>
            </a:r>
            <a:r>
              <a:rPr lang="ar-SA" altLang="ar-SA" sz="2400" b="1">
                <a:solidFill>
                  <a:srgbClr val="333399"/>
                </a:solidFill>
              </a:rPr>
              <a:t>=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8289" name="Text Box 87">
            <a:extLst>
              <a:ext uri="{FF2B5EF4-FFF2-40B4-BE49-F238E27FC236}">
                <a16:creationId xmlns:a16="http://schemas.microsoft.com/office/drawing/2014/main" id="{A3B4DDE8-F91E-0469-389A-E6B438C47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23129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0.1</a:t>
            </a:r>
            <a:endParaRPr lang="en-US" altLang="ar-SA" b="1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6DAF33F-2559-B5A7-86C7-D0A7CE958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78" y="474432"/>
            <a:ext cx="7387399" cy="7621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A6948D-0237-0170-395F-78441AAD0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7989" y="1338923"/>
            <a:ext cx="3229426" cy="3905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D9C61D7-A957-D15F-FDC3-70C637FB6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525" y="1329595"/>
            <a:ext cx="1829055" cy="3715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8F863D4-D580-E86F-2137-48C045EE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42" y="80561"/>
            <a:ext cx="1799304" cy="4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CC5B15D0-FA8E-71A8-3276-BDD35F9D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8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" grpId="0" animBg="1"/>
      <p:bldP spid="13209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5207" grpId="0"/>
      <p:bldP spid="26" grpId="0"/>
      <p:bldP spid="27" grpId="0"/>
      <p:bldP spid="28" grpId="0"/>
      <p:bldP spid="29" grpId="0"/>
      <p:bldP spid="30" grpId="0"/>
      <p:bldP spid="31" grpId="0"/>
      <p:bldP spid="8288" grpId="0"/>
      <p:bldP spid="82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C:\Users\JMC\Documents\فاصل تاكد1.png">
            <a:extLst>
              <a:ext uri="{FF2B5EF4-FFF2-40B4-BE49-F238E27FC236}">
                <a16:creationId xmlns:a16="http://schemas.microsoft.com/office/drawing/2014/main" id="{1102B86E-5814-D19B-97F5-E9394A77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2E911BC7-794D-8B26-07CE-5FE68197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846" y="685504"/>
            <a:ext cx="7222013" cy="860491"/>
          </a:xfrm>
          <a:prstGeom prst="rect">
            <a:avLst/>
          </a:prstGeom>
          <a:solidFill>
            <a:srgbClr val="DCF0C6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59463" name="Rectangle 71">
            <a:extLst>
              <a:ext uri="{FF2B5EF4-FFF2-40B4-BE49-F238E27FC236}">
                <a16:creationId xmlns:a16="http://schemas.microsoft.com/office/drawing/2014/main" id="{A8D21DD6-4D55-F3B4-D40C-4C2AB84D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652964"/>
            <a:ext cx="3925888" cy="1404937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800">
              <a:solidFill>
                <a:srgbClr val="000000"/>
              </a:solidFill>
            </a:endParaRPr>
          </a:p>
        </p:txBody>
      </p:sp>
      <p:sp>
        <p:nvSpPr>
          <p:cNvPr id="59464" name="Rectangle 72">
            <a:extLst>
              <a:ext uri="{FF2B5EF4-FFF2-40B4-BE49-F238E27FC236}">
                <a16:creationId xmlns:a16="http://schemas.microsoft.com/office/drawing/2014/main" id="{17DB7239-581B-2EE1-CBE6-74A94A52B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4652964"/>
            <a:ext cx="3925887" cy="1404937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71F6EDE0-6019-A9AE-1A24-55F92330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1" y="4760913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الفرق بين كل حد والذي يليه ليس ثابتا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F5AA127E-D0C4-3FDD-7D53-666AC4B2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ليست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FB60BAC1-1694-2D61-BA57-59316D01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760913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الفرق بين كل حد والذي يليه ثابت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A9347869-BFA6-072F-5AA3-AA38D878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41972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المتتابعة حسابية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D024CD83-735A-4F8E-4EE9-2B815E89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2960688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18  ،  16  ،  15  ، 13  ، ...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5B1FE34F-74B6-DD40-665A-9064BB50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97815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4 ،  9 ،  14 ،  19 ، ...</a:t>
            </a:r>
            <a:endParaRPr lang="en-US" altLang="ar-SA" b="1">
              <a:solidFill>
                <a:srgbClr val="FF0000"/>
              </a:solidFill>
            </a:endParaRPr>
          </a:p>
        </p:txBody>
      </p:sp>
      <p:grpSp>
        <p:nvGrpSpPr>
          <p:cNvPr id="59475" name="Group 83">
            <a:extLst>
              <a:ext uri="{FF2B5EF4-FFF2-40B4-BE49-F238E27FC236}">
                <a16:creationId xmlns:a16="http://schemas.microsoft.com/office/drawing/2014/main" id="{71A05435-D7E8-D4EC-D680-A18A043778B7}"/>
              </a:ext>
            </a:extLst>
          </p:cNvPr>
          <p:cNvGrpSpPr>
            <a:grpSpLocks/>
          </p:cNvGrpSpPr>
          <p:nvPr/>
        </p:nvGrpSpPr>
        <p:grpSpPr bwMode="auto">
          <a:xfrm>
            <a:off x="8940800" y="3048001"/>
            <a:ext cx="971550" cy="982663"/>
            <a:chOff x="3470" y="2626"/>
            <a:chExt cx="612" cy="619"/>
          </a:xfrm>
        </p:grpSpPr>
        <p:sp>
          <p:nvSpPr>
            <p:cNvPr id="314402" name="Arc 84">
              <a:extLst>
                <a:ext uri="{FF2B5EF4-FFF2-40B4-BE49-F238E27FC236}">
                  <a16:creationId xmlns:a16="http://schemas.microsoft.com/office/drawing/2014/main" id="{454608FB-D11F-8F95-681A-FE239EEBDD4B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403" name="Text Box 87">
              <a:extLst>
                <a:ext uri="{FF2B5EF4-FFF2-40B4-BE49-F238E27FC236}">
                  <a16:creationId xmlns:a16="http://schemas.microsoft.com/office/drawing/2014/main" id="{3E669C27-CEEF-A1E1-1CFC-1F3BB178A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ــ 2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9478" name="Group 86">
            <a:extLst>
              <a:ext uri="{FF2B5EF4-FFF2-40B4-BE49-F238E27FC236}">
                <a16:creationId xmlns:a16="http://schemas.microsoft.com/office/drawing/2014/main" id="{8C7A84F0-E69A-A5C6-1C07-7781752974F6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3033713"/>
            <a:ext cx="971550" cy="982662"/>
            <a:chOff x="3470" y="2626"/>
            <a:chExt cx="612" cy="619"/>
          </a:xfrm>
        </p:grpSpPr>
        <p:sp>
          <p:nvSpPr>
            <p:cNvPr id="314400" name="Arc 87">
              <a:extLst>
                <a:ext uri="{FF2B5EF4-FFF2-40B4-BE49-F238E27FC236}">
                  <a16:creationId xmlns:a16="http://schemas.microsoft.com/office/drawing/2014/main" id="{61690285-88E5-1B1F-AF53-E29ABB63E412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401" name="Text Box 87">
              <a:extLst>
                <a:ext uri="{FF2B5EF4-FFF2-40B4-BE49-F238E27FC236}">
                  <a16:creationId xmlns:a16="http://schemas.microsoft.com/office/drawing/2014/main" id="{DC262D5F-F6CC-6910-193C-AE0D28E64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ــ 1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9481" name="Group 89">
            <a:extLst>
              <a:ext uri="{FF2B5EF4-FFF2-40B4-BE49-F238E27FC236}">
                <a16:creationId xmlns:a16="http://schemas.microsoft.com/office/drawing/2014/main" id="{AD142DB7-2EA6-393D-4D2B-51624E1752EE}"/>
              </a:ext>
            </a:extLst>
          </p:cNvPr>
          <p:cNvGrpSpPr>
            <a:grpSpLocks/>
          </p:cNvGrpSpPr>
          <p:nvPr/>
        </p:nvGrpSpPr>
        <p:grpSpPr bwMode="auto">
          <a:xfrm>
            <a:off x="7319963" y="3048001"/>
            <a:ext cx="971550" cy="982663"/>
            <a:chOff x="3470" y="2626"/>
            <a:chExt cx="612" cy="619"/>
          </a:xfrm>
        </p:grpSpPr>
        <p:sp>
          <p:nvSpPr>
            <p:cNvPr id="314398" name="Arc 90">
              <a:extLst>
                <a:ext uri="{FF2B5EF4-FFF2-40B4-BE49-F238E27FC236}">
                  <a16:creationId xmlns:a16="http://schemas.microsoft.com/office/drawing/2014/main" id="{BC353692-CF56-A658-4C75-8F72318CBE93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3590" y="2626"/>
              <a:ext cx="424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399" name="Text Box 87">
              <a:extLst>
                <a:ext uri="{FF2B5EF4-FFF2-40B4-BE49-F238E27FC236}">
                  <a16:creationId xmlns:a16="http://schemas.microsoft.com/office/drawing/2014/main" id="{A7EEF23E-370A-CBFE-89EA-85377FD99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957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ــ 2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9484" name="Group 92">
            <a:extLst>
              <a:ext uri="{FF2B5EF4-FFF2-40B4-BE49-F238E27FC236}">
                <a16:creationId xmlns:a16="http://schemas.microsoft.com/office/drawing/2014/main" id="{BB083016-7E4F-C643-1F1B-C070635CF424}"/>
              </a:ext>
            </a:extLst>
          </p:cNvPr>
          <p:cNvGrpSpPr>
            <a:grpSpLocks/>
          </p:cNvGrpSpPr>
          <p:nvPr/>
        </p:nvGrpSpPr>
        <p:grpSpPr bwMode="auto">
          <a:xfrm>
            <a:off x="4475164" y="3048001"/>
            <a:ext cx="719137" cy="982663"/>
            <a:chOff x="1792" y="1920"/>
            <a:chExt cx="498" cy="619"/>
          </a:xfrm>
        </p:grpSpPr>
        <p:sp>
          <p:nvSpPr>
            <p:cNvPr id="314396" name="Arc 93">
              <a:extLst>
                <a:ext uri="{FF2B5EF4-FFF2-40B4-BE49-F238E27FC236}">
                  <a16:creationId xmlns:a16="http://schemas.microsoft.com/office/drawing/2014/main" id="{C0C8C5B3-3FF4-2082-2A52-262924E6BB6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397" name="Text Box 87">
              <a:extLst>
                <a:ext uri="{FF2B5EF4-FFF2-40B4-BE49-F238E27FC236}">
                  <a16:creationId xmlns:a16="http://schemas.microsoft.com/office/drawing/2014/main" id="{9A4B756C-D68D-3578-8116-FF24E2D1E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+ 5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9487" name="Group 95">
            <a:extLst>
              <a:ext uri="{FF2B5EF4-FFF2-40B4-BE49-F238E27FC236}">
                <a16:creationId xmlns:a16="http://schemas.microsoft.com/office/drawing/2014/main" id="{ABAB8A8E-C4BD-D17F-C9F3-42BAB36F543D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048001"/>
            <a:ext cx="719137" cy="982663"/>
            <a:chOff x="1792" y="1920"/>
            <a:chExt cx="498" cy="619"/>
          </a:xfrm>
        </p:grpSpPr>
        <p:sp>
          <p:nvSpPr>
            <p:cNvPr id="314394" name="Arc 96">
              <a:extLst>
                <a:ext uri="{FF2B5EF4-FFF2-40B4-BE49-F238E27FC236}">
                  <a16:creationId xmlns:a16="http://schemas.microsoft.com/office/drawing/2014/main" id="{76DA3C2A-9195-7CBF-1232-FA521916160D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395" name="Text Box 87">
              <a:extLst>
                <a:ext uri="{FF2B5EF4-FFF2-40B4-BE49-F238E27FC236}">
                  <a16:creationId xmlns:a16="http://schemas.microsoft.com/office/drawing/2014/main" id="{EFFB1125-1E19-9439-A005-B17519EEB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+ 5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9490" name="Group 98">
            <a:extLst>
              <a:ext uri="{FF2B5EF4-FFF2-40B4-BE49-F238E27FC236}">
                <a16:creationId xmlns:a16="http://schemas.microsoft.com/office/drawing/2014/main" id="{DDF60FBD-8C5B-3F8A-E95A-1BD9EE708D17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3048001"/>
            <a:ext cx="755650" cy="982663"/>
            <a:chOff x="1792" y="1920"/>
            <a:chExt cx="498" cy="619"/>
          </a:xfrm>
        </p:grpSpPr>
        <p:sp>
          <p:nvSpPr>
            <p:cNvPr id="314392" name="Arc 99">
              <a:extLst>
                <a:ext uri="{FF2B5EF4-FFF2-40B4-BE49-F238E27FC236}">
                  <a16:creationId xmlns:a16="http://schemas.microsoft.com/office/drawing/2014/main" id="{43F1CD67-DB19-8E06-108A-876CA8CBAFC0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890" y="1920"/>
              <a:ext cx="34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393" name="Text Box 87">
              <a:extLst>
                <a:ext uri="{FF2B5EF4-FFF2-40B4-BE49-F238E27FC236}">
                  <a16:creationId xmlns:a16="http://schemas.microsoft.com/office/drawing/2014/main" id="{E5F6EFA6-ABA0-6204-6E37-1D48D5E4A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51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333399"/>
                  </a:solidFill>
                </a:rPr>
                <a:t>+ 5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DB3FBD34-063D-6155-B49A-82B37BCB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98" y="843270"/>
            <a:ext cx="6916115" cy="53347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976707D-5C45-E768-96CB-AE4699A8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732" y="2196561"/>
            <a:ext cx="3000794" cy="4286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4287EA7-4951-656C-CC05-6BA19B531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9642" y="2158358"/>
            <a:ext cx="2676899" cy="52394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10F4626-74BD-3492-B85C-7B0FCDD1F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944" y="84842"/>
            <a:ext cx="3228772" cy="495369"/>
          </a:xfrm>
          <a:prstGeom prst="rect">
            <a:avLst/>
          </a:prstGeom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876812B6-2ED6-8771-4375-0B3DA25A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9463" grpId="0" animBg="1"/>
      <p:bldP spid="59464" grpId="0" animBg="1"/>
      <p:bldP spid="3" grpId="0"/>
      <p:bldP spid="2" grpId="0"/>
      <p:bldP spid="4" grpId="0"/>
      <p:bldP spid="5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62F8E698-1541-9BA0-F6D8-B2EE5FAD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846" y="685504"/>
            <a:ext cx="7222013" cy="860491"/>
          </a:xfrm>
          <a:prstGeom prst="rect">
            <a:avLst/>
          </a:prstGeom>
          <a:solidFill>
            <a:srgbClr val="DCF0C6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8EC1EE2D-39AA-0A9C-A57C-26D3EE47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83" y="3519406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الحدود الثلاثة التالية هي :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675706CD-2F3B-41E4-1527-8A34FA13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216" y="2457991"/>
            <a:ext cx="7531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, -6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0F4E41F-7E8B-A607-7130-A46576FC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009" y="3575868"/>
            <a:ext cx="23268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0  ،  ــ 3  ،  ــ 6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67F0A90-3553-B48F-9856-F0225526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3" y="909257"/>
            <a:ext cx="5915851" cy="53347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674AC07-C92A-B2CA-E099-E5946444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44" y="84842"/>
            <a:ext cx="3228772" cy="49536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44AC162-A5E7-5402-6284-1DC9E9960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71" y="2440963"/>
            <a:ext cx="3252248" cy="562053"/>
          </a:xfrm>
          <a:prstGeom prst="rect">
            <a:avLst/>
          </a:prstGeom>
        </p:spPr>
      </p:pic>
      <p:grpSp>
        <p:nvGrpSpPr>
          <p:cNvPr id="24" name="Group 49">
            <a:extLst>
              <a:ext uri="{FF2B5EF4-FFF2-40B4-BE49-F238E27FC236}">
                <a16:creationId xmlns:a16="http://schemas.microsoft.com/office/drawing/2014/main" id="{CF4E1024-5F05-1FCC-CE43-48007FD397AD}"/>
              </a:ext>
            </a:extLst>
          </p:cNvPr>
          <p:cNvGrpSpPr>
            <a:grpSpLocks/>
          </p:cNvGrpSpPr>
          <p:nvPr/>
        </p:nvGrpSpPr>
        <p:grpSpPr bwMode="auto">
          <a:xfrm>
            <a:off x="7880809" y="2474766"/>
            <a:ext cx="691251" cy="925513"/>
            <a:chOff x="1606" y="2346"/>
            <a:chExt cx="434" cy="583"/>
          </a:xfrm>
        </p:grpSpPr>
        <p:sp>
          <p:nvSpPr>
            <p:cNvPr id="25" name="Arc 50">
              <a:extLst>
                <a:ext uri="{FF2B5EF4-FFF2-40B4-BE49-F238E27FC236}">
                  <a16:creationId xmlns:a16="http://schemas.microsoft.com/office/drawing/2014/main" id="{93E613DE-D28A-1F79-8142-9D7062DB3C63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1A3903EE-78F7-1E9D-B8C0-9647B00CC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- 3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21F93B9B-3040-8756-4EF5-BE2F89CDCF50}"/>
              </a:ext>
            </a:extLst>
          </p:cNvPr>
          <p:cNvGrpSpPr>
            <a:grpSpLocks/>
          </p:cNvGrpSpPr>
          <p:nvPr/>
        </p:nvGrpSpPr>
        <p:grpSpPr bwMode="auto">
          <a:xfrm>
            <a:off x="7250783" y="2476336"/>
            <a:ext cx="691251" cy="925513"/>
            <a:chOff x="1606" y="2346"/>
            <a:chExt cx="434" cy="583"/>
          </a:xfrm>
        </p:grpSpPr>
        <p:sp>
          <p:nvSpPr>
            <p:cNvPr id="28" name="Arc 50">
              <a:extLst>
                <a:ext uri="{FF2B5EF4-FFF2-40B4-BE49-F238E27FC236}">
                  <a16:creationId xmlns:a16="http://schemas.microsoft.com/office/drawing/2014/main" id="{AA909E26-0DD3-716A-266F-90B42124758E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594BEA60-A1B1-282B-9B7A-EB4F12D82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- 3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469271C1-196A-BC95-5A87-206BB72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34" y="2364967"/>
            <a:ext cx="3468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00CC"/>
                </a:solidFill>
              </a:rPr>
              <a:t>0</a:t>
            </a:r>
            <a:endParaRPr lang="en-US" altLang="ar-SA" b="1" dirty="0">
              <a:solidFill>
                <a:srgbClr val="0000CC"/>
              </a:solidFill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648E85D6-6D7A-5228-C147-297336E7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46" y="2484765"/>
            <a:ext cx="7239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, -3 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id="{3F2125ED-9402-243B-D7E5-6C7D2F77FCF7}"/>
              </a:ext>
            </a:extLst>
          </p:cNvPr>
          <p:cNvGrpSpPr>
            <a:grpSpLocks/>
          </p:cNvGrpSpPr>
          <p:nvPr/>
        </p:nvGrpSpPr>
        <p:grpSpPr bwMode="auto">
          <a:xfrm>
            <a:off x="6620760" y="2477909"/>
            <a:ext cx="691251" cy="925513"/>
            <a:chOff x="1606" y="2346"/>
            <a:chExt cx="434" cy="583"/>
          </a:xfrm>
        </p:grpSpPr>
        <p:sp>
          <p:nvSpPr>
            <p:cNvPr id="31" name="Arc 50">
              <a:extLst>
                <a:ext uri="{FF2B5EF4-FFF2-40B4-BE49-F238E27FC236}">
                  <a16:creationId xmlns:a16="http://schemas.microsoft.com/office/drawing/2014/main" id="{D4A6042A-CA82-D00A-1C07-8CCF4719B7B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392" name="Text Box 87">
              <a:extLst>
                <a:ext uri="{FF2B5EF4-FFF2-40B4-BE49-F238E27FC236}">
                  <a16:creationId xmlns:a16="http://schemas.microsoft.com/office/drawing/2014/main" id="{AB39FB29-395E-46A2-8512-5757CE73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- 3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grpSp>
        <p:nvGrpSpPr>
          <p:cNvPr id="315397" name="Group 49">
            <a:extLst>
              <a:ext uri="{FF2B5EF4-FFF2-40B4-BE49-F238E27FC236}">
                <a16:creationId xmlns:a16="http://schemas.microsoft.com/office/drawing/2014/main" id="{63F77517-7518-9F02-455E-98CC7A49DABB}"/>
              </a:ext>
            </a:extLst>
          </p:cNvPr>
          <p:cNvGrpSpPr>
            <a:grpSpLocks/>
          </p:cNvGrpSpPr>
          <p:nvPr/>
        </p:nvGrpSpPr>
        <p:grpSpPr bwMode="auto">
          <a:xfrm>
            <a:off x="5962455" y="2498333"/>
            <a:ext cx="691251" cy="925513"/>
            <a:chOff x="1606" y="2346"/>
            <a:chExt cx="434" cy="583"/>
          </a:xfrm>
        </p:grpSpPr>
        <p:sp>
          <p:nvSpPr>
            <p:cNvPr id="315398" name="Arc 50">
              <a:extLst>
                <a:ext uri="{FF2B5EF4-FFF2-40B4-BE49-F238E27FC236}">
                  <a16:creationId xmlns:a16="http://schemas.microsoft.com/office/drawing/2014/main" id="{D00A8527-7F99-3134-20CA-D16337AFA999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399" name="Text Box 87">
              <a:extLst>
                <a:ext uri="{FF2B5EF4-FFF2-40B4-BE49-F238E27FC236}">
                  <a16:creationId xmlns:a16="http://schemas.microsoft.com/office/drawing/2014/main" id="{619F934C-4234-0C9B-9735-0F36316BB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- 3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pic>
        <p:nvPicPr>
          <p:cNvPr id="315401" name="صورة 315400">
            <a:extLst>
              <a:ext uri="{FF2B5EF4-FFF2-40B4-BE49-F238E27FC236}">
                <a16:creationId xmlns:a16="http://schemas.microsoft.com/office/drawing/2014/main" id="{21D4C40C-E426-32B8-0EEC-F904E483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178" y="4222530"/>
            <a:ext cx="3687742" cy="581106"/>
          </a:xfrm>
          <a:prstGeom prst="rect">
            <a:avLst/>
          </a:prstGeom>
        </p:spPr>
      </p:pic>
      <p:grpSp>
        <p:nvGrpSpPr>
          <p:cNvPr id="315402" name="Group 49">
            <a:extLst>
              <a:ext uri="{FF2B5EF4-FFF2-40B4-BE49-F238E27FC236}">
                <a16:creationId xmlns:a16="http://schemas.microsoft.com/office/drawing/2014/main" id="{07C5B966-C140-08C8-E400-325DFFE20CAA}"/>
              </a:ext>
            </a:extLst>
          </p:cNvPr>
          <p:cNvGrpSpPr>
            <a:grpSpLocks/>
          </p:cNvGrpSpPr>
          <p:nvPr/>
        </p:nvGrpSpPr>
        <p:grpSpPr bwMode="auto">
          <a:xfrm>
            <a:off x="8777927" y="4276856"/>
            <a:ext cx="691251" cy="925513"/>
            <a:chOff x="1606" y="2346"/>
            <a:chExt cx="434" cy="583"/>
          </a:xfrm>
        </p:grpSpPr>
        <p:sp>
          <p:nvSpPr>
            <p:cNvPr id="315403" name="Arc 50">
              <a:extLst>
                <a:ext uri="{FF2B5EF4-FFF2-40B4-BE49-F238E27FC236}">
                  <a16:creationId xmlns:a16="http://schemas.microsoft.com/office/drawing/2014/main" id="{4126778C-5F4D-2586-A476-D1B0DD97B6B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04" name="Text Box 87">
              <a:extLst>
                <a:ext uri="{FF2B5EF4-FFF2-40B4-BE49-F238E27FC236}">
                  <a16:creationId xmlns:a16="http://schemas.microsoft.com/office/drawing/2014/main" id="{9A72AF43-9AF9-8843-9D32-4A5BA9FE3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grpSp>
        <p:nvGrpSpPr>
          <p:cNvPr id="315405" name="Group 49">
            <a:extLst>
              <a:ext uri="{FF2B5EF4-FFF2-40B4-BE49-F238E27FC236}">
                <a16:creationId xmlns:a16="http://schemas.microsoft.com/office/drawing/2014/main" id="{63B4F0E0-3522-3136-E1D9-F41CBA9366A0}"/>
              </a:ext>
            </a:extLst>
          </p:cNvPr>
          <p:cNvGrpSpPr>
            <a:grpSpLocks/>
          </p:cNvGrpSpPr>
          <p:nvPr/>
        </p:nvGrpSpPr>
        <p:grpSpPr bwMode="auto">
          <a:xfrm>
            <a:off x="8119623" y="4287854"/>
            <a:ext cx="691251" cy="925513"/>
            <a:chOff x="1606" y="2346"/>
            <a:chExt cx="434" cy="583"/>
          </a:xfrm>
        </p:grpSpPr>
        <p:sp>
          <p:nvSpPr>
            <p:cNvPr id="315406" name="Arc 50">
              <a:extLst>
                <a:ext uri="{FF2B5EF4-FFF2-40B4-BE49-F238E27FC236}">
                  <a16:creationId xmlns:a16="http://schemas.microsoft.com/office/drawing/2014/main" id="{ABD6A7FD-D19E-E154-1436-D60CBFF53AFF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07" name="Text Box 87">
              <a:extLst>
                <a:ext uri="{FF2B5EF4-FFF2-40B4-BE49-F238E27FC236}">
                  <a16:creationId xmlns:a16="http://schemas.microsoft.com/office/drawing/2014/main" id="{BBB47B31-C26D-C63F-6AAB-658FD0D4A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grpSp>
        <p:nvGrpSpPr>
          <p:cNvPr id="315408" name="Group 49">
            <a:extLst>
              <a:ext uri="{FF2B5EF4-FFF2-40B4-BE49-F238E27FC236}">
                <a16:creationId xmlns:a16="http://schemas.microsoft.com/office/drawing/2014/main" id="{226177E0-C71D-A507-2E08-088AD2C2D691}"/>
              </a:ext>
            </a:extLst>
          </p:cNvPr>
          <p:cNvGrpSpPr>
            <a:grpSpLocks/>
          </p:cNvGrpSpPr>
          <p:nvPr/>
        </p:nvGrpSpPr>
        <p:grpSpPr bwMode="auto">
          <a:xfrm>
            <a:off x="7458175" y="4305137"/>
            <a:ext cx="691251" cy="925513"/>
            <a:chOff x="1606" y="2346"/>
            <a:chExt cx="434" cy="583"/>
          </a:xfrm>
        </p:grpSpPr>
        <p:sp>
          <p:nvSpPr>
            <p:cNvPr id="315409" name="Arc 50">
              <a:extLst>
                <a:ext uri="{FF2B5EF4-FFF2-40B4-BE49-F238E27FC236}">
                  <a16:creationId xmlns:a16="http://schemas.microsoft.com/office/drawing/2014/main" id="{1377412B-441D-DAFF-D035-33B81AF59BEE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10" name="Text Box 87">
              <a:extLst>
                <a:ext uri="{FF2B5EF4-FFF2-40B4-BE49-F238E27FC236}">
                  <a16:creationId xmlns:a16="http://schemas.microsoft.com/office/drawing/2014/main" id="{036110A4-B593-4A63-4EFB-D9EB56BC6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grpSp>
        <p:nvGrpSpPr>
          <p:cNvPr id="315411" name="Group 49">
            <a:extLst>
              <a:ext uri="{FF2B5EF4-FFF2-40B4-BE49-F238E27FC236}">
                <a16:creationId xmlns:a16="http://schemas.microsoft.com/office/drawing/2014/main" id="{1D8D2743-1800-E2F7-EA83-9E13A0C278DB}"/>
              </a:ext>
            </a:extLst>
          </p:cNvPr>
          <p:cNvGrpSpPr>
            <a:grpSpLocks/>
          </p:cNvGrpSpPr>
          <p:nvPr/>
        </p:nvGrpSpPr>
        <p:grpSpPr bwMode="auto">
          <a:xfrm>
            <a:off x="6770019" y="4323990"/>
            <a:ext cx="691251" cy="925513"/>
            <a:chOff x="1606" y="2346"/>
            <a:chExt cx="434" cy="583"/>
          </a:xfrm>
        </p:grpSpPr>
        <p:sp>
          <p:nvSpPr>
            <p:cNvPr id="315412" name="Arc 50">
              <a:extLst>
                <a:ext uri="{FF2B5EF4-FFF2-40B4-BE49-F238E27FC236}">
                  <a16:creationId xmlns:a16="http://schemas.microsoft.com/office/drawing/2014/main" id="{1660FCD4-491A-C2AD-0A30-005D65A6682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15" name="Text Box 87">
              <a:extLst>
                <a:ext uri="{FF2B5EF4-FFF2-40B4-BE49-F238E27FC236}">
                  <a16:creationId xmlns:a16="http://schemas.microsoft.com/office/drawing/2014/main" id="{56FE668E-2310-73A2-DC7B-4707D7F7F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sp>
        <p:nvSpPr>
          <p:cNvPr id="315416" name="Text Box 87">
            <a:extLst>
              <a:ext uri="{FF2B5EF4-FFF2-40B4-BE49-F238E27FC236}">
                <a16:creationId xmlns:a16="http://schemas.microsoft.com/office/drawing/2014/main" id="{DF21727B-EB1A-2040-8991-2ABF09BC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272" y="4167057"/>
            <a:ext cx="3468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00CC"/>
                </a:solidFill>
              </a:rPr>
              <a:t>0</a:t>
            </a:r>
            <a:endParaRPr lang="en-US" altLang="ar-SA" b="1" dirty="0">
              <a:solidFill>
                <a:srgbClr val="0000CC"/>
              </a:solidFill>
            </a:endParaRPr>
          </a:p>
        </p:txBody>
      </p:sp>
      <p:grpSp>
        <p:nvGrpSpPr>
          <p:cNvPr id="315417" name="Group 49">
            <a:extLst>
              <a:ext uri="{FF2B5EF4-FFF2-40B4-BE49-F238E27FC236}">
                <a16:creationId xmlns:a16="http://schemas.microsoft.com/office/drawing/2014/main" id="{2B2920FB-D2C9-F0EA-0E1C-7F074442B40F}"/>
              </a:ext>
            </a:extLst>
          </p:cNvPr>
          <p:cNvGrpSpPr>
            <a:grpSpLocks/>
          </p:cNvGrpSpPr>
          <p:nvPr/>
        </p:nvGrpSpPr>
        <p:grpSpPr bwMode="auto">
          <a:xfrm>
            <a:off x="6121140" y="4344414"/>
            <a:ext cx="691251" cy="925513"/>
            <a:chOff x="1606" y="2346"/>
            <a:chExt cx="434" cy="583"/>
          </a:xfrm>
        </p:grpSpPr>
        <p:sp>
          <p:nvSpPr>
            <p:cNvPr id="315418" name="Arc 50">
              <a:extLst>
                <a:ext uri="{FF2B5EF4-FFF2-40B4-BE49-F238E27FC236}">
                  <a16:creationId xmlns:a16="http://schemas.microsoft.com/office/drawing/2014/main" id="{B52D516F-BB4C-AF27-2C3F-0D9A6D6F0D3D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19" name="Text Box 87">
              <a:extLst>
                <a:ext uri="{FF2B5EF4-FFF2-40B4-BE49-F238E27FC236}">
                  <a16:creationId xmlns:a16="http://schemas.microsoft.com/office/drawing/2014/main" id="{C1C455E0-D6A5-FB38-3D15-784EC97C7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sp>
        <p:nvSpPr>
          <p:cNvPr id="315420" name="Text Box 87">
            <a:extLst>
              <a:ext uri="{FF2B5EF4-FFF2-40B4-BE49-F238E27FC236}">
                <a16:creationId xmlns:a16="http://schemas.microsoft.com/office/drawing/2014/main" id="{F383D07A-69AF-8FB4-E1A9-91024B76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311" y="4258575"/>
            <a:ext cx="7239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, -3 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grpSp>
        <p:nvGrpSpPr>
          <p:cNvPr id="315421" name="Group 49">
            <a:extLst>
              <a:ext uri="{FF2B5EF4-FFF2-40B4-BE49-F238E27FC236}">
                <a16:creationId xmlns:a16="http://schemas.microsoft.com/office/drawing/2014/main" id="{D87BC691-4DB1-2DAB-026D-4F1939892C1C}"/>
              </a:ext>
            </a:extLst>
          </p:cNvPr>
          <p:cNvGrpSpPr>
            <a:grpSpLocks/>
          </p:cNvGrpSpPr>
          <p:nvPr/>
        </p:nvGrpSpPr>
        <p:grpSpPr bwMode="auto">
          <a:xfrm>
            <a:off x="5462835" y="4364839"/>
            <a:ext cx="691251" cy="925513"/>
            <a:chOff x="1606" y="2346"/>
            <a:chExt cx="434" cy="583"/>
          </a:xfrm>
        </p:grpSpPr>
        <p:sp>
          <p:nvSpPr>
            <p:cNvPr id="315422" name="Arc 50">
              <a:extLst>
                <a:ext uri="{FF2B5EF4-FFF2-40B4-BE49-F238E27FC236}">
                  <a16:creationId xmlns:a16="http://schemas.microsoft.com/office/drawing/2014/main" id="{125750C3-2255-D713-9E2D-8CB329BBDB0E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5423" name="Text Box 87">
              <a:extLst>
                <a:ext uri="{FF2B5EF4-FFF2-40B4-BE49-F238E27FC236}">
                  <a16:creationId xmlns:a16="http://schemas.microsoft.com/office/drawing/2014/main" id="{32633800-36BF-D72E-4600-03856FFC2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rgbClr val="00B050"/>
                  </a:solidFill>
                  <a:latin typeface="Constantia"/>
                </a:rPr>
                <a:t>+ 4</a:t>
              </a:r>
              <a:endParaRPr lang="en-US" sz="2400" b="1" dirty="0">
                <a:solidFill>
                  <a:srgbClr val="00B050"/>
                </a:solidFill>
                <a:latin typeface="Constantia"/>
                <a:cs typeface="+mn-cs"/>
              </a:endParaRPr>
            </a:p>
          </p:txBody>
        </p:sp>
      </p:grpSp>
      <p:sp>
        <p:nvSpPr>
          <p:cNvPr id="9216" name="Text Box 87">
            <a:extLst>
              <a:ext uri="{FF2B5EF4-FFF2-40B4-BE49-F238E27FC236}">
                <a16:creationId xmlns:a16="http://schemas.microsoft.com/office/drawing/2014/main" id="{4D21752E-2F4B-1DC2-F770-2F1FE754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12" y="4222374"/>
            <a:ext cx="7531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, -6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sp>
        <p:nvSpPr>
          <p:cNvPr id="9217" name="Text Box 87">
            <a:extLst>
              <a:ext uri="{FF2B5EF4-FFF2-40B4-BE49-F238E27FC236}">
                <a16:creationId xmlns:a16="http://schemas.microsoft.com/office/drawing/2014/main" id="{7F096380-8674-17D5-DAAF-AD757724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571" y="5470754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الحدود الثلاثة التالية هي :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9218" name="Text Box 87">
            <a:extLst>
              <a:ext uri="{FF2B5EF4-FFF2-40B4-BE49-F238E27FC236}">
                <a16:creationId xmlns:a16="http://schemas.microsoft.com/office/drawing/2014/main" id="{3C9FF294-73A6-76BF-1D65-918E1FFA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369" y="5489509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14  ،  18  ،  22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1057AE41-2B2A-3431-131D-18726A9D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3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3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14" grpId="0"/>
      <p:bldP spid="15" grpId="0"/>
      <p:bldP spid="10" grpId="0"/>
      <p:bldP spid="12" grpId="0"/>
      <p:bldP spid="315416" grpId="0"/>
      <p:bldP spid="315420" grpId="0"/>
      <p:bldP spid="9216" grpId="0"/>
      <p:bldP spid="9217" grpId="0"/>
      <p:bldP spid="92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8" name="Rectangle 82">
            <a:extLst>
              <a:ext uri="{FF2B5EF4-FFF2-40B4-BE49-F238E27FC236}">
                <a16:creationId xmlns:a16="http://schemas.microsoft.com/office/drawing/2014/main" id="{CC7E027F-E746-A22E-2AF3-E6428B26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6" y="2055043"/>
            <a:ext cx="2663825" cy="724669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grpSp>
        <p:nvGrpSpPr>
          <p:cNvPr id="60503" name="Group 87">
            <a:extLst>
              <a:ext uri="{FF2B5EF4-FFF2-40B4-BE49-F238E27FC236}">
                <a16:creationId xmlns:a16="http://schemas.microsoft.com/office/drawing/2014/main" id="{60E93817-0F95-0A44-08EA-0383931C2DE5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2755900"/>
            <a:ext cx="3959225" cy="3949700"/>
            <a:chOff x="295" y="1253"/>
            <a:chExt cx="2494" cy="2488"/>
          </a:xfrm>
        </p:grpSpPr>
        <p:sp>
          <p:nvSpPr>
            <p:cNvPr id="317493" name="Rectangle 88">
              <a:extLst>
                <a:ext uri="{FF2B5EF4-FFF2-40B4-BE49-F238E27FC236}">
                  <a16:creationId xmlns:a16="http://schemas.microsoft.com/office/drawing/2014/main" id="{4A73A356-AB00-BFF5-0869-822257F9E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16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SA" altLang="ar-SA" sz="1800">
                <a:solidFill>
                  <a:srgbClr val="000000"/>
                </a:solidFill>
              </a:endParaRPr>
            </a:p>
          </p:txBody>
        </p:sp>
        <p:sp>
          <p:nvSpPr>
            <p:cNvPr id="317494" name="Line 89">
              <a:extLst>
                <a:ext uri="{FF2B5EF4-FFF2-40B4-BE49-F238E27FC236}">
                  <a16:creationId xmlns:a16="http://schemas.microsoft.com/office/drawing/2014/main" id="{E6A13F60-5464-84EC-E2EE-7AFF5E9DF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1516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5" name="Line 90">
              <a:extLst>
                <a:ext uri="{FF2B5EF4-FFF2-40B4-BE49-F238E27FC236}">
                  <a16:creationId xmlns:a16="http://schemas.microsoft.com/office/drawing/2014/main" id="{028BD212-6E53-425F-4256-37C8F4FE8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6" name="Line 91">
              <a:extLst>
                <a:ext uri="{FF2B5EF4-FFF2-40B4-BE49-F238E27FC236}">
                  <a16:creationId xmlns:a16="http://schemas.microsoft.com/office/drawing/2014/main" id="{96979F52-38C0-E793-152E-15CED57AC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7" name="Line 92">
              <a:extLst>
                <a:ext uri="{FF2B5EF4-FFF2-40B4-BE49-F238E27FC236}">
                  <a16:creationId xmlns:a16="http://schemas.microsoft.com/office/drawing/2014/main" id="{96D16846-DDB0-E0E9-754D-8B074F5B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8" name="Line 93">
              <a:extLst>
                <a:ext uri="{FF2B5EF4-FFF2-40B4-BE49-F238E27FC236}">
                  <a16:creationId xmlns:a16="http://schemas.microsoft.com/office/drawing/2014/main" id="{426B238B-8991-A22D-39AD-DF00C11DA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3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9" name="Line 94">
              <a:extLst>
                <a:ext uri="{FF2B5EF4-FFF2-40B4-BE49-F238E27FC236}">
                  <a16:creationId xmlns:a16="http://schemas.microsoft.com/office/drawing/2014/main" id="{D160E031-98F9-DCD1-B98F-E0AA5BF69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0" name="Line 95">
              <a:extLst>
                <a:ext uri="{FF2B5EF4-FFF2-40B4-BE49-F238E27FC236}">
                  <a16:creationId xmlns:a16="http://schemas.microsoft.com/office/drawing/2014/main" id="{7A2D7A1E-5BA0-A61E-0C9F-1DE625D3D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1" name="Line 96">
              <a:extLst>
                <a:ext uri="{FF2B5EF4-FFF2-40B4-BE49-F238E27FC236}">
                  <a16:creationId xmlns:a16="http://schemas.microsoft.com/office/drawing/2014/main" id="{66244C08-0286-C14E-EF63-B8204F084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2" name="Line 97">
              <a:extLst>
                <a:ext uri="{FF2B5EF4-FFF2-40B4-BE49-F238E27FC236}">
                  <a16:creationId xmlns:a16="http://schemas.microsoft.com/office/drawing/2014/main" id="{4B21E1EC-329B-010C-3067-C1A43ACDD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3" name="Line 98">
              <a:extLst>
                <a:ext uri="{FF2B5EF4-FFF2-40B4-BE49-F238E27FC236}">
                  <a16:creationId xmlns:a16="http://schemas.microsoft.com/office/drawing/2014/main" id="{C45E3ACA-9E07-F75A-2577-019FBE64C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4" name="Line 99">
              <a:extLst>
                <a:ext uri="{FF2B5EF4-FFF2-40B4-BE49-F238E27FC236}">
                  <a16:creationId xmlns:a16="http://schemas.microsoft.com/office/drawing/2014/main" id="{3654C2A5-6F37-607E-191B-DEB047B81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5" name="Line 100">
              <a:extLst>
                <a:ext uri="{FF2B5EF4-FFF2-40B4-BE49-F238E27FC236}">
                  <a16:creationId xmlns:a16="http://schemas.microsoft.com/office/drawing/2014/main" id="{621A5D5F-7EF1-57AF-EDEF-0771084AA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4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6" name="Line 101">
              <a:extLst>
                <a:ext uri="{FF2B5EF4-FFF2-40B4-BE49-F238E27FC236}">
                  <a16:creationId xmlns:a16="http://schemas.microsoft.com/office/drawing/2014/main" id="{0D3DE7C8-7E5D-6E24-5917-D2BB2C84F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4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7" name="Line 102">
              <a:extLst>
                <a:ext uri="{FF2B5EF4-FFF2-40B4-BE49-F238E27FC236}">
                  <a16:creationId xmlns:a16="http://schemas.microsoft.com/office/drawing/2014/main" id="{046292C9-15E4-8BC9-0B49-838EBC0DF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2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8" name="Line 103">
              <a:extLst>
                <a:ext uri="{FF2B5EF4-FFF2-40B4-BE49-F238E27FC236}">
                  <a16:creationId xmlns:a16="http://schemas.microsoft.com/office/drawing/2014/main" id="{15E3B2ED-7C92-9F52-8D0A-EDC59DB6B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09" name="Line 104">
              <a:extLst>
                <a:ext uri="{FF2B5EF4-FFF2-40B4-BE49-F238E27FC236}">
                  <a16:creationId xmlns:a16="http://schemas.microsoft.com/office/drawing/2014/main" id="{76D85827-F691-DC1B-D913-27A93D137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10" name="Text Box 105">
              <a:extLst>
                <a:ext uri="{FF2B5EF4-FFF2-40B4-BE49-F238E27FC236}">
                  <a16:creationId xmlns:a16="http://schemas.microsoft.com/office/drawing/2014/main" id="{43CF48FE-D1D3-7A0F-7C62-3BDBE3512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36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7511" name="Text Box 106">
              <a:extLst>
                <a:ext uri="{FF2B5EF4-FFF2-40B4-BE49-F238E27FC236}">
                  <a16:creationId xmlns:a16="http://schemas.microsoft.com/office/drawing/2014/main" id="{D4F8A1CE-17B0-D3AE-C785-EBEDB908C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2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7512" name="Line 107">
              <a:extLst>
                <a:ext uri="{FF2B5EF4-FFF2-40B4-BE49-F238E27FC236}">
                  <a16:creationId xmlns:a16="http://schemas.microsoft.com/office/drawing/2014/main" id="{6F1D4DBE-35FE-915B-0DFC-9797FF57F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520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13" name="Group 108">
              <a:extLst>
                <a:ext uri="{FF2B5EF4-FFF2-40B4-BE49-F238E27FC236}">
                  <a16:creationId xmlns:a16="http://schemas.microsoft.com/office/drawing/2014/main" id="{F4B4A6D3-52CD-51FE-4D52-2663613EA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07"/>
              <a:ext cx="418" cy="1989"/>
              <a:chOff x="544" y="1388"/>
              <a:chExt cx="350" cy="1989"/>
            </a:xfrm>
          </p:grpSpPr>
          <p:sp>
            <p:nvSpPr>
              <p:cNvPr id="317524" name="Text Box 87">
                <a:extLst>
                  <a:ext uri="{FF2B5EF4-FFF2-40B4-BE49-F238E27FC236}">
                    <a16:creationId xmlns:a16="http://schemas.microsoft.com/office/drawing/2014/main" id="{FC78A319-E1F6-34E6-1E15-E390F63B3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5" name="Text Box 87">
                <a:extLst>
                  <a:ext uri="{FF2B5EF4-FFF2-40B4-BE49-F238E27FC236}">
                    <a16:creationId xmlns:a16="http://schemas.microsoft.com/office/drawing/2014/main" id="{6CA49CE8-9002-6182-8FCF-C51C518A9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9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6" name="Text Box 87">
                <a:extLst>
                  <a:ext uri="{FF2B5EF4-FFF2-40B4-BE49-F238E27FC236}">
                    <a16:creationId xmlns:a16="http://schemas.microsoft.com/office/drawing/2014/main" id="{31AE320B-5DE5-C005-8832-09D2F2372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11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7" name="Text Box 87">
                <a:extLst>
                  <a:ext uri="{FF2B5EF4-FFF2-40B4-BE49-F238E27FC236}">
                    <a16:creationId xmlns:a16="http://schemas.microsoft.com/office/drawing/2014/main" id="{3F8B520D-48EF-F358-259A-0A86898C3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13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8" name="Text Box 87">
                <a:extLst>
                  <a:ext uri="{FF2B5EF4-FFF2-40B4-BE49-F238E27FC236}">
                    <a16:creationId xmlns:a16="http://schemas.microsoft.com/office/drawing/2014/main" id="{6BD2620C-EFF2-7FD2-8CC2-FF4BCAA34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9" name="Text Box 87">
                <a:extLst>
                  <a:ext uri="{FF2B5EF4-FFF2-40B4-BE49-F238E27FC236}">
                    <a16:creationId xmlns:a16="http://schemas.microsoft.com/office/drawing/2014/main" id="{7CBC27EF-FD2E-B4C9-011A-C18C2935F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17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30" name="Text Box 87">
                <a:extLst>
                  <a:ext uri="{FF2B5EF4-FFF2-40B4-BE49-F238E27FC236}">
                    <a16:creationId xmlns:a16="http://schemas.microsoft.com/office/drawing/2014/main" id="{B271C380-11B2-0FAE-3034-D5C279BF7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19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31" name="Text Box 87">
                <a:extLst>
                  <a:ext uri="{FF2B5EF4-FFF2-40B4-BE49-F238E27FC236}">
                    <a16:creationId xmlns:a16="http://schemas.microsoft.com/office/drawing/2014/main" id="{78F90C75-6D1C-7BF0-367E-0B635231B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514" name="Group 117">
              <a:extLst>
                <a:ext uri="{FF2B5EF4-FFF2-40B4-BE49-F238E27FC236}">
                  <a16:creationId xmlns:a16="http://schemas.microsoft.com/office/drawing/2014/main" id="{ACF72D1E-27B3-FA1D-97F5-A0CB40308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53"/>
              <a:ext cx="1588" cy="288"/>
              <a:chOff x="884" y="1525"/>
              <a:chExt cx="1588" cy="288"/>
            </a:xfrm>
          </p:grpSpPr>
          <p:sp>
            <p:nvSpPr>
              <p:cNvPr id="317517" name="Text Box 87">
                <a:extLst>
                  <a:ext uri="{FF2B5EF4-FFF2-40B4-BE49-F238E27FC236}">
                    <a16:creationId xmlns:a16="http://schemas.microsoft.com/office/drawing/2014/main" id="{2892991E-F62F-73DA-4758-959841783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18" name="Text Box 87">
                <a:extLst>
                  <a:ext uri="{FF2B5EF4-FFF2-40B4-BE49-F238E27FC236}">
                    <a16:creationId xmlns:a16="http://schemas.microsoft.com/office/drawing/2014/main" id="{55B8EFC2-D379-4142-C56B-C0885581CE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19" name="Text Box 87">
                <a:extLst>
                  <a:ext uri="{FF2B5EF4-FFF2-40B4-BE49-F238E27FC236}">
                    <a16:creationId xmlns:a16="http://schemas.microsoft.com/office/drawing/2014/main" id="{A56A6303-8522-8816-443B-59328A804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20" name="Text Box 87">
                <a:extLst>
                  <a:ext uri="{FF2B5EF4-FFF2-40B4-BE49-F238E27FC236}">
                    <a16:creationId xmlns:a16="http://schemas.microsoft.com/office/drawing/2014/main" id="{C0DB5E81-9312-DFDC-C41B-C2DEFCB61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4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21" name="Text Box 87">
                <a:extLst>
                  <a:ext uri="{FF2B5EF4-FFF2-40B4-BE49-F238E27FC236}">
                    <a16:creationId xmlns:a16="http://schemas.microsoft.com/office/drawing/2014/main" id="{4961324C-1F13-5C47-D25F-6E9512FB4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22" name="Text Box 87">
                <a:extLst>
                  <a:ext uri="{FF2B5EF4-FFF2-40B4-BE49-F238E27FC236}">
                    <a16:creationId xmlns:a16="http://schemas.microsoft.com/office/drawing/2014/main" id="{BFA4D2FC-E6A6-00B8-8CEF-8C01527914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7523" name="Text Box 87">
                <a:extLst>
                  <a:ext uri="{FF2B5EF4-FFF2-40B4-BE49-F238E27FC236}">
                    <a16:creationId xmlns:a16="http://schemas.microsoft.com/office/drawing/2014/main" id="{CC4AFDEA-572C-A1BA-05B2-416A5D7719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</p:grpSp>
        <p:sp>
          <p:nvSpPr>
            <p:cNvPr id="317515" name="Line 125">
              <a:extLst>
                <a:ext uri="{FF2B5EF4-FFF2-40B4-BE49-F238E27FC236}">
                  <a16:creationId xmlns:a16="http://schemas.microsoft.com/office/drawing/2014/main" id="{383CC40D-B9C3-A12D-2B97-294F43ECA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2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16" name="Line 126">
              <a:extLst>
                <a:ext uri="{FF2B5EF4-FFF2-40B4-BE49-F238E27FC236}">
                  <a16:creationId xmlns:a16="http://schemas.microsoft.com/office/drawing/2014/main" id="{0D205C58-209C-C164-559F-66CABAE1B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Box 87">
            <a:extLst>
              <a:ext uri="{FF2B5EF4-FFF2-40B4-BE49-F238E27FC236}">
                <a16:creationId xmlns:a16="http://schemas.microsoft.com/office/drawing/2014/main" id="{FE62DAE5-D3E3-91D3-0E26-730749DFF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9718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أ</a:t>
            </a:r>
            <a:r>
              <a:rPr lang="ar-SA" altLang="ar-SA" sz="2800" b="1" baseline="-25000">
                <a:solidFill>
                  <a:srgbClr val="006600"/>
                </a:solidFill>
              </a:rPr>
              <a:t>1</a:t>
            </a:r>
            <a:r>
              <a:rPr lang="ar-SA" altLang="ar-SA" sz="2400" b="1">
                <a:solidFill>
                  <a:srgbClr val="333399"/>
                </a:solidFill>
              </a:rPr>
              <a:t> + ( ن ــ 1 ) </a:t>
            </a:r>
            <a:r>
              <a:rPr lang="ar-SA" altLang="ar-SA" sz="2400" b="1">
                <a:solidFill>
                  <a:srgbClr val="FF0000"/>
                </a:solidFill>
              </a:rPr>
              <a:t>د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15DD0B0B-7ADE-3BE5-3D73-671318BE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6" y="29352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5000">
                <a:solidFill>
                  <a:srgbClr val="333399"/>
                </a:solidFill>
              </a:rPr>
              <a:t>ن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89BCDA7-C404-B049-8465-2D8DF133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763963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15</a:t>
            </a:r>
            <a:r>
              <a:rPr lang="ar-SA" altLang="ar-SA" sz="2400" b="1">
                <a:solidFill>
                  <a:srgbClr val="333399"/>
                </a:solidFill>
              </a:rPr>
              <a:t> + ( ن ــ 1 ) (</a:t>
            </a:r>
            <a:r>
              <a:rPr lang="ar-SA" altLang="ar-SA" sz="2400" b="1">
                <a:solidFill>
                  <a:srgbClr val="FF0000"/>
                </a:solidFill>
              </a:rPr>
              <a:t> ــ 2 </a:t>
            </a:r>
            <a:r>
              <a:rPr lang="ar-SA" altLang="ar-SA" sz="2400" b="1">
                <a:solidFill>
                  <a:srgbClr val="333399"/>
                </a:solidFill>
              </a:rPr>
              <a:t>)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D7EA62E-93C6-771B-C511-19ED90CC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48310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15</a:t>
            </a:r>
            <a:r>
              <a:rPr lang="ar-SA" altLang="ar-SA" sz="2400" b="1">
                <a:solidFill>
                  <a:srgbClr val="333399"/>
                </a:solidFill>
              </a:rPr>
              <a:t> ــ 2 ن  +  2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7B4BC83-B5EA-295F-D680-A7D7D336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6" y="531177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ــ 2 ن + 17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AF9933F4-2D25-1B60-17CC-5455E16D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611505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المعادلة هي :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3722B47-9D07-991F-8A2E-D3AAA96E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1" y="6140450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0000">
                <a:solidFill>
                  <a:srgbClr val="333399"/>
                </a:solidFill>
              </a:rPr>
              <a:t>ن</a:t>
            </a:r>
            <a:r>
              <a:rPr lang="ar-SA" altLang="ar-SA" sz="2400" b="1">
                <a:solidFill>
                  <a:srgbClr val="333399"/>
                </a:solidFill>
              </a:rPr>
              <a:t> = ــ 2 ن + 17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53BDFEAB-6300-2F68-2973-F6089F82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4087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0AD1769F-B9B5-73E8-B0C0-1E732B98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448468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9281DA32-255D-D079-3016-E1A5F4B1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4" y="48577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55D3D530-EC19-A7D9-A992-99B907F5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52689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11BA356D-86CE-5806-ECAD-B0AF86E07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4" y="231298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د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E51BF2A0-4C7C-1C45-D992-36A8F5B1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6" y="1991249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15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5D4D5966-ACA6-A784-E57B-D580036E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747" y="1953541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1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4AD5F89F-C014-4937-B85C-16BDCF81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9" y="231298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13 </a:t>
            </a:r>
            <a:r>
              <a:rPr lang="ar-SA" altLang="ar-SA" sz="2400" b="1">
                <a:solidFill>
                  <a:srgbClr val="333399"/>
                </a:solidFill>
              </a:rPr>
              <a:t>ــ</a:t>
            </a:r>
            <a:r>
              <a:rPr lang="ar-SA" altLang="ar-SA" sz="2400" b="1">
                <a:solidFill>
                  <a:srgbClr val="FF0000"/>
                </a:solidFill>
              </a:rPr>
              <a:t> 15 </a:t>
            </a:r>
            <a:r>
              <a:rPr lang="ar-SA" altLang="ar-SA" sz="2400" b="1">
                <a:solidFill>
                  <a:srgbClr val="333399"/>
                </a:solidFill>
              </a:rPr>
              <a:t>=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AA319817-6D68-D56D-C9E3-04FCAFC0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23129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2</a:t>
            </a:r>
            <a:endParaRPr lang="en-US" altLang="ar-SA" b="1">
              <a:solidFill>
                <a:srgbClr val="FF0000"/>
              </a:solidFill>
            </a:endParaRPr>
          </a:p>
        </p:txBody>
      </p:sp>
      <p:graphicFrame>
        <p:nvGraphicFramePr>
          <p:cNvPr id="60595" name="Group 179">
            <a:extLst>
              <a:ext uri="{FF2B5EF4-FFF2-40B4-BE49-F238E27FC236}">
                <a16:creationId xmlns:a16="http://schemas.microsoft.com/office/drawing/2014/main" id="{2DFEF2CB-EC84-6318-F36A-4079893FE20E}"/>
              </a:ext>
            </a:extLst>
          </p:cNvPr>
          <p:cNvGraphicFramePr>
            <a:graphicFrameLocks noGrp="1"/>
          </p:cNvGraphicFramePr>
          <p:nvPr/>
        </p:nvGraphicFramePr>
        <p:xfrm>
          <a:off x="1757363" y="1647825"/>
          <a:ext cx="5383212" cy="1168400"/>
        </p:xfrm>
        <a:graphic>
          <a:graphicData uri="http://schemas.openxmlformats.org/drawingml/2006/table">
            <a:tbl>
              <a:tblPr rtl="1"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80" name="Text Box 87">
            <a:extLst>
              <a:ext uri="{FF2B5EF4-FFF2-40B4-BE49-F238E27FC236}">
                <a16:creationId xmlns:a16="http://schemas.microsoft.com/office/drawing/2014/main" id="{3BF1117A-F534-F09F-14CD-2E367461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4" y="565308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60585" name="Rectangle 169">
            <a:extLst>
              <a:ext uri="{FF2B5EF4-FFF2-40B4-BE49-F238E27FC236}">
                <a16:creationId xmlns:a16="http://schemas.microsoft.com/office/drawing/2014/main" id="{E7572F72-C37A-0558-68BE-F3593F07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816226"/>
            <a:ext cx="3384550" cy="23018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60481" name="Text Box 87">
            <a:extLst>
              <a:ext uri="{FF2B5EF4-FFF2-40B4-BE49-F238E27FC236}">
                <a16:creationId xmlns:a16="http://schemas.microsoft.com/office/drawing/2014/main" id="{1F5E636F-C06E-8EA8-1730-882BB043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44487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ــ 2 ( 5 ) + 17 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60482" name="Text Box 87">
            <a:extLst>
              <a:ext uri="{FF2B5EF4-FFF2-40B4-BE49-F238E27FC236}">
                <a16:creationId xmlns:a16="http://schemas.microsoft.com/office/drawing/2014/main" id="{00CDCD09-8DE2-A91F-635E-D71EDE3B6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4040188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ــ 10 + 17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60483" name="Text Box 87">
            <a:extLst>
              <a:ext uri="{FF2B5EF4-FFF2-40B4-BE49-F238E27FC236}">
                <a16:creationId xmlns:a16="http://schemas.microsoft.com/office/drawing/2014/main" id="{ADB962D5-9CA6-2F5E-C2C6-BD627C0DA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6" y="347345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5000">
                <a:solidFill>
                  <a:srgbClr val="333399"/>
                </a:solidFill>
              </a:rPr>
              <a:t>5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60484" name="Text Box 87">
            <a:extLst>
              <a:ext uri="{FF2B5EF4-FFF2-40B4-BE49-F238E27FC236}">
                <a16:creationId xmlns:a16="http://schemas.microsoft.com/office/drawing/2014/main" id="{3F439128-620C-7BD9-E5B9-7C02D8E37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4543425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7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60485" name="Text Box 87">
            <a:extLst>
              <a:ext uri="{FF2B5EF4-FFF2-40B4-BE49-F238E27FC236}">
                <a16:creationId xmlns:a16="http://schemas.microsoft.com/office/drawing/2014/main" id="{D1B6FB61-2764-7D82-63AF-AF036DDA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6" y="2938463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0000">
                <a:solidFill>
                  <a:srgbClr val="333399"/>
                </a:solidFill>
              </a:rPr>
              <a:t>ن</a:t>
            </a:r>
            <a:r>
              <a:rPr lang="ar-SA" altLang="ar-SA" sz="2400" b="1">
                <a:solidFill>
                  <a:srgbClr val="333399"/>
                </a:solidFill>
              </a:rPr>
              <a:t> = ــ 2 ن + 17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60486" name="Text Box 87">
            <a:extLst>
              <a:ext uri="{FF2B5EF4-FFF2-40B4-BE49-F238E27FC236}">
                <a16:creationId xmlns:a16="http://schemas.microsoft.com/office/drawing/2014/main" id="{38BA201B-6FA5-21DE-9396-74C371AF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276475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7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70A20D-A9A4-9C4D-C14D-13CC1397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553" y="619517"/>
            <a:ext cx="7222013" cy="860491"/>
          </a:xfrm>
          <a:prstGeom prst="rect">
            <a:avLst/>
          </a:prstGeom>
          <a:solidFill>
            <a:srgbClr val="DCF0C6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1510B4A-0732-4615-3C05-932A26FD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44" y="84842"/>
            <a:ext cx="3228772" cy="4953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639DB-C8EB-AA07-74DC-4F8A7BF3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955" y="758328"/>
            <a:ext cx="6905167" cy="5525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012A27-1659-0874-330B-F9D9D2554C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E9A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3945" y="1541152"/>
            <a:ext cx="2857899" cy="476316"/>
          </a:xfrm>
          <a:prstGeom prst="rect">
            <a:avLst/>
          </a:prstGeom>
        </p:spPr>
      </p:pic>
      <p:pic>
        <p:nvPicPr>
          <p:cNvPr id="2" name="Picture 37">
            <a:extLst>
              <a:ext uri="{FF2B5EF4-FFF2-40B4-BE49-F238E27FC236}">
                <a16:creationId xmlns:a16="http://schemas.microsoft.com/office/drawing/2014/main" id="{5D1964C2-EFCC-ADF7-D1B2-B429ABA4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6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6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1000"/>
                                        <p:tgtEl>
                                          <p:spTgt spid="6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1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1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1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98" grpId="0" animBg="1"/>
      <p:bldP spid="3" grpId="0"/>
      <p:bldP spid="18" grpId="0"/>
      <p:bldP spid="19" grpId="0"/>
      <p:bldP spid="20" grpId="0"/>
      <p:bldP spid="21" grpId="0"/>
      <p:bldP spid="22" grpId="0"/>
      <p:bldP spid="23" grpId="0"/>
      <p:bldP spid="5207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60480" grpId="0"/>
      <p:bldP spid="60585" grpId="0" animBg="1"/>
      <p:bldP spid="60585" grpId="1" animBg="1"/>
      <p:bldP spid="60481" grpId="0"/>
      <p:bldP spid="60481" grpId="1"/>
      <p:bldP spid="60482" grpId="0"/>
      <p:bldP spid="60482" grpId="1"/>
      <p:bldP spid="60483" grpId="0"/>
      <p:bldP spid="60483" grpId="1"/>
      <p:bldP spid="60484" grpId="0"/>
      <p:bldP spid="60484" grpId="1"/>
      <p:bldP spid="60485" grpId="0"/>
      <p:bldP spid="60485" grpId="1"/>
      <p:bldP spid="60486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17BEB865-3E9B-F2F9-1998-B4C9B4DF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6" y="2036190"/>
            <a:ext cx="2663825" cy="791851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C4A6B08-E64C-E2B0-0F3E-7786A133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9718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أ</a:t>
            </a:r>
            <a:r>
              <a:rPr lang="ar-SA" altLang="ar-SA" sz="2800" b="1" baseline="-25000">
                <a:solidFill>
                  <a:srgbClr val="006600"/>
                </a:solidFill>
              </a:rPr>
              <a:t>1</a:t>
            </a:r>
            <a:r>
              <a:rPr lang="ar-SA" altLang="ar-SA" sz="2400" b="1">
                <a:solidFill>
                  <a:srgbClr val="333399"/>
                </a:solidFill>
              </a:rPr>
              <a:t> + ( ن ــ 1 ) </a:t>
            </a:r>
            <a:r>
              <a:rPr lang="ar-SA" altLang="ar-SA" sz="2400" b="1">
                <a:solidFill>
                  <a:srgbClr val="FF0000"/>
                </a:solidFill>
              </a:rPr>
              <a:t>د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DF41C16A-5E89-C9CC-95AC-2D289A7EC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6" y="29352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5000">
                <a:solidFill>
                  <a:srgbClr val="333399"/>
                </a:solidFill>
              </a:rPr>
              <a:t>ن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49677A4C-EDA2-0C09-860F-4B133792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763963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ــ 1</a:t>
            </a:r>
            <a:r>
              <a:rPr lang="ar-SA" altLang="ar-SA" sz="2400" b="1">
                <a:solidFill>
                  <a:srgbClr val="333399"/>
                </a:solidFill>
              </a:rPr>
              <a:t> + ( ن ــ 1 ) (</a:t>
            </a:r>
            <a:r>
              <a:rPr lang="ar-SA" altLang="ar-SA" sz="2400" b="1">
                <a:solidFill>
                  <a:srgbClr val="FF0000"/>
                </a:solidFill>
              </a:rPr>
              <a:t> 0.5 </a:t>
            </a:r>
            <a:r>
              <a:rPr lang="ar-SA" altLang="ar-SA" sz="2400" b="1">
                <a:solidFill>
                  <a:srgbClr val="333399"/>
                </a:solidFill>
              </a:rPr>
              <a:t>)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BE2D1948-4B48-B7B4-EEB3-BA2EF04B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48310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ــ 1</a:t>
            </a:r>
            <a:r>
              <a:rPr lang="ar-SA" altLang="ar-SA" sz="2400" b="1">
                <a:solidFill>
                  <a:srgbClr val="333399"/>
                </a:solidFill>
              </a:rPr>
              <a:t> + 0.5 ن  ــ  0.5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59D26891-4A4F-B3EF-77E5-6A5186B2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089" y="5311775"/>
            <a:ext cx="218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= 0.5 ن ــ 1.5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B0A283A9-3EFD-6630-364F-4F63DE45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611505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9900"/>
                </a:solidFill>
              </a:rPr>
              <a:t>المعادلة هي :</a:t>
            </a:r>
            <a:endParaRPr lang="en-US" altLang="ar-SA" b="1" dirty="0">
              <a:solidFill>
                <a:srgbClr val="FF990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205FD225-004F-6E63-753A-1EABF467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1" y="6140450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FF0000"/>
                </a:solidFill>
              </a:rPr>
              <a:t>ن</a:t>
            </a:r>
            <a:r>
              <a:rPr lang="ar-SA" altLang="ar-SA" sz="2400" b="1" dirty="0">
                <a:solidFill>
                  <a:srgbClr val="FF0000"/>
                </a:solidFill>
              </a:rPr>
              <a:t> =  0.5 ن ــ 1.5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ACAAC757-849C-4A64-F533-400EEA25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86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F734AF8A-EB8F-A00B-C7F8-A1859515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5276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8624A9B0-1AFD-756C-00D9-15761EF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48545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B3A7580-BBA0-6E32-F2DE-38D260C5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4" y="231298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د</a:t>
            </a:r>
            <a:r>
              <a:rPr lang="ar-SA" altLang="ar-SA" sz="2400" b="1">
                <a:solidFill>
                  <a:srgbClr val="333399"/>
                </a:solidFill>
              </a:rPr>
              <a:t> =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A3377DA0-C2CC-DAD7-2563-FE7736FF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023" y="206666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ــ 1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CF547B02-23FA-145F-F583-D869F885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467" y="2028955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1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486FE00F-0AE0-AAFF-EC34-4C7B5BC0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9" y="231298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0.5 </a:t>
            </a:r>
            <a:r>
              <a:rPr lang="ar-SA" altLang="ar-SA" sz="2400" b="1">
                <a:solidFill>
                  <a:srgbClr val="333399"/>
                </a:solidFill>
              </a:rPr>
              <a:t>ــ</a:t>
            </a:r>
            <a:r>
              <a:rPr lang="ar-SA" altLang="ar-SA" sz="2400" b="1">
                <a:solidFill>
                  <a:srgbClr val="FF0000"/>
                </a:solidFill>
              </a:rPr>
              <a:t> 0 </a:t>
            </a:r>
            <a:r>
              <a:rPr lang="ar-SA" altLang="ar-SA" sz="2400" b="1">
                <a:solidFill>
                  <a:srgbClr val="333399"/>
                </a:solidFill>
              </a:rPr>
              <a:t>=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D402A7E5-E898-9574-45C9-C72D551D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23129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0.5</a:t>
            </a:r>
            <a:endParaRPr lang="en-US" altLang="ar-SA" b="1">
              <a:solidFill>
                <a:srgbClr val="FF0000"/>
              </a:solidFill>
            </a:endParaRPr>
          </a:p>
        </p:txBody>
      </p:sp>
      <p:graphicFrame>
        <p:nvGraphicFramePr>
          <p:cNvPr id="73821" name="Group 93">
            <a:extLst>
              <a:ext uri="{FF2B5EF4-FFF2-40B4-BE49-F238E27FC236}">
                <a16:creationId xmlns:a16="http://schemas.microsoft.com/office/drawing/2014/main" id="{43E2300F-0718-76B0-81EF-DBAB9779F406}"/>
              </a:ext>
            </a:extLst>
          </p:cNvPr>
          <p:cNvGraphicFramePr>
            <a:graphicFrameLocks noGrp="1"/>
          </p:cNvGraphicFramePr>
          <p:nvPr/>
        </p:nvGraphicFramePr>
        <p:xfrm>
          <a:off x="1757363" y="1647825"/>
          <a:ext cx="5383212" cy="1168400"/>
        </p:xfrm>
        <a:graphic>
          <a:graphicData uri="http://schemas.openxmlformats.org/drawingml/2006/table">
            <a:tbl>
              <a:tblPr rtl="1"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ــ 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ــ 0.5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 Box 87">
            <a:extLst>
              <a:ext uri="{FF2B5EF4-FFF2-40B4-BE49-F238E27FC236}">
                <a16:creationId xmlns:a16="http://schemas.microsoft.com/office/drawing/2014/main" id="{5003E8D8-D073-8F4F-C01F-99A2B873D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276475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1</a:t>
            </a:r>
            <a:endParaRPr lang="en-US" altLang="ar-SA" b="1">
              <a:solidFill>
                <a:srgbClr val="333399"/>
              </a:solidFill>
            </a:endParaRPr>
          </a:p>
        </p:txBody>
      </p:sp>
      <p:grpSp>
        <p:nvGrpSpPr>
          <p:cNvPr id="73826" name="Group 98">
            <a:extLst>
              <a:ext uri="{FF2B5EF4-FFF2-40B4-BE49-F238E27FC236}">
                <a16:creationId xmlns:a16="http://schemas.microsoft.com/office/drawing/2014/main" id="{18634E2C-2FD5-98F1-7A1D-5089CD26FB23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755900"/>
            <a:ext cx="4102100" cy="3887788"/>
            <a:chOff x="68" y="1736"/>
            <a:chExt cx="2584" cy="2449"/>
          </a:xfrm>
        </p:grpSpPr>
        <p:grpSp>
          <p:nvGrpSpPr>
            <p:cNvPr id="318517" name="Group 35">
              <a:extLst>
                <a:ext uri="{FF2B5EF4-FFF2-40B4-BE49-F238E27FC236}">
                  <a16:creationId xmlns:a16="http://schemas.microsoft.com/office/drawing/2014/main" id="{CE75E237-5AB9-2559-570B-977123BEA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3412"/>
              <a:ext cx="1588" cy="288"/>
              <a:chOff x="884" y="1525"/>
              <a:chExt cx="1588" cy="288"/>
            </a:xfrm>
          </p:grpSpPr>
          <p:sp>
            <p:nvSpPr>
              <p:cNvPr id="318551" name="Text Box 87">
                <a:extLst>
                  <a:ext uri="{FF2B5EF4-FFF2-40B4-BE49-F238E27FC236}">
                    <a16:creationId xmlns:a16="http://schemas.microsoft.com/office/drawing/2014/main" id="{F8BFE967-ED76-BEFF-2C5E-B04CC2AF9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2" name="Text Box 87">
                <a:extLst>
                  <a:ext uri="{FF2B5EF4-FFF2-40B4-BE49-F238E27FC236}">
                    <a16:creationId xmlns:a16="http://schemas.microsoft.com/office/drawing/2014/main" id="{BCC462B8-3B41-2387-6A2B-D26DEAE800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3" name="Text Box 87">
                <a:extLst>
                  <a:ext uri="{FF2B5EF4-FFF2-40B4-BE49-F238E27FC236}">
                    <a16:creationId xmlns:a16="http://schemas.microsoft.com/office/drawing/2014/main" id="{DAADC9CB-1FF7-7E75-498A-8A3CCC87AB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4" name="Text Box 87">
                <a:extLst>
                  <a:ext uri="{FF2B5EF4-FFF2-40B4-BE49-F238E27FC236}">
                    <a16:creationId xmlns:a16="http://schemas.microsoft.com/office/drawing/2014/main" id="{31E5CCE4-CC67-2A49-91A3-31A071E3F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4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5" name="Text Box 87">
                <a:extLst>
                  <a:ext uri="{FF2B5EF4-FFF2-40B4-BE49-F238E27FC236}">
                    <a16:creationId xmlns:a16="http://schemas.microsoft.com/office/drawing/2014/main" id="{509FD2B5-6BB2-31C0-3363-1E76E2119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6" name="Text Box 87">
                <a:extLst>
                  <a:ext uri="{FF2B5EF4-FFF2-40B4-BE49-F238E27FC236}">
                    <a16:creationId xmlns:a16="http://schemas.microsoft.com/office/drawing/2014/main" id="{F38BCA5E-2A5C-EEAD-7BC8-5862EE9CE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8557" name="Text Box 87">
                <a:extLst>
                  <a:ext uri="{FF2B5EF4-FFF2-40B4-BE49-F238E27FC236}">
                    <a16:creationId xmlns:a16="http://schemas.microsoft.com/office/drawing/2014/main" id="{623FB915-F91E-9C7E-F2A7-204D9523C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</p:grpSp>
        <p:grpSp>
          <p:nvGrpSpPr>
            <p:cNvPr id="318518" name="Group 97">
              <a:extLst>
                <a:ext uri="{FF2B5EF4-FFF2-40B4-BE49-F238E27FC236}">
                  <a16:creationId xmlns:a16="http://schemas.microsoft.com/office/drawing/2014/main" id="{B224966B-1926-C3C2-C456-7929F1A77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" y="1736"/>
              <a:ext cx="2584" cy="2449"/>
              <a:chOff x="68" y="1736"/>
              <a:chExt cx="2584" cy="2449"/>
            </a:xfrm>
          </p:grpSpPr>
          <p:sp>
            <p:nvSpPr>
              <p:cNvPr id="318519" name="Rectangle 6">
                <a:extLst>
                  <a:ext uri="{FF2B5EF4-FFF2-40B4-BE49-F238E27FC236}">
                    <a16:creationId xmlns:a16="http://schemas.microsoft.com/office/drawing/2014/main" id="{7CA53551-D1A7-EC18-822F-3FB9002F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" y="1999"/>
                <a:ext cx="2062" cy="2182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SA" altLang="ar-SA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520" name="Line 7">
                <a:extLst>
                  <a:ext uri="{FF2B5EF4-FFF2-40B4-BE49-F238E27FC236}">
                    <a16:creationId xmlns:a16="http://schemas.microsoft.com/office/drawing/2014/main" id="{B765536A-3673-5370-03BC-48223A939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" y="1999"/>
                <a:ext cx="0" cy="2182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1" name="Line 8">
                <a:extLst>
                  <a:ext uri="{FF2B5EF4-FFF2-40B4-BE49-F238E27FC236}">
                    <a16:creationId xmlns:a16="http://schemas.microsoft.com/office/drawing/2014/main" id="{96AE729C-98D5-FC10-2CA8-DC3A7950B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3430"/>
                <a:ext cx="2062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2" name="Line 9">
                <a:extLst>
                  <a:ext uri="{FF2B5EF4-FFF2-40B4-BE49-F238E27FC236}">
                    <a16:creationId xmlns:a16="http://schemas.microsoft.com/office/drawing/2014/main" id="{98E58F8B-421A-3D29-DF47-4148B626F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8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3" name="Line 10">
                <a:extLst>
                  <a:ext uri="{FF2B5EF4-FFF2-40B4-BE49-F238E27FC236}">
                    <a16:creationId xmlns:a16="http://schemas.microsoft.com/office/drawing/2014/main" id="{C77AC05D-2E1A-57AC-ADC7-0DDB067A9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2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4" name="Line 11">
                <a:extLst>
                  <a:ext uri="{FF2B5EF4-FFF2-40B4-BE49-F238E27FC236}">
                    <a16:creationId xmlns:a16="http://schemas.microsoft.com/office/drawing/2014/main" id="{0268649F-2222-7C6C-66BB-EFA51EA22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5" name="Line 12">
                <a:extLst>
                  <a:ext uri="{FF2B5EF4-FFF2-40B4-BE49-F238E27FC236}">
                    <a16:creationId xmlns:a16="http://schemas.microsoft.com/office/drawing/2014/main" id="{35B34970-F528-C7B8-2EB1-427C6C7B4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0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6" name="Line 13">
                <a:extLst>
                  <a:ext uri="{FF2B5EF4-FFF2-40B4-BE49-F238E27FC236}">
                    <a16:creationId xmlns:a16="http://schemas.microsoft.com/office/drawing/2014/main" id="{B51E826B-C171-1730-0526-0646A0B08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7" name="Line 14">
                <a:extLst>
                  <a:ext uri="{FF2B5EF4-FFF2-40B4-BE49-F238E27FC236}">
                    <a16:creationId xmlns:a16="http://schemas.microsoft.com/office/drawing/2014/main" id="{8A74E563-83B9-4026-384E-7255601CD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8" name="Line 15">
                <a:extLst>
                  <a:ext uri="{FF2B5EF4-FFF2-40B4-BE49-F238E27FC236}">
                    <a16:creationId xmlns:a16="http://schemas.microsoft.com/office/drawing/2014/main" id="{F3A194A8-8B63-F370-A513-4E3FF661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29" name="Line 16">
                <a:extLst>
                  <a:ext uri="{FF2B5EF4-FFF2-40B4-BE49-F238E27FC236}">
                    <a16:creationId xmlns:a16="http://schemas.microsoft.com/office/drawing/2014/main" id="{7F78EABE-9687-97F1-F3D9-49D578E22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3838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0" name="Line 17">
                <a:extLst>
                  <a:ext uri="{FF2B5EF4-FFF2-40B4-BE49-F238E27FC236}">
                    <a16:creationId xmlns:a16="http://schemas.microsoft.com/office/drawing/2014/main" id="{387E6560-0452-8B15-C650-E2FE3F74B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2512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1" name="Line 18">
                <a:extLst>
                  <a:ext uri="{FF2B5EF4-FFF2-40B4-BE49-F238E27FC236}">
                    <a16:creationId xmlns:a16="http://schemas.microsoft.com/office/drawing/2014/main" id="{0130BACB-5DEA-6429-87F0-BC6C8AED4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2727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2" name="Line 19">
                <a:extLst>
                  <a:ext uri="{FF2B5EF4-FFF2-40B4-BE49-F238E27FC236}">
                    <a16:creationId xmlns:a16="http://schemas.microsoft.com/office/drawing/2014/main" id="{B0B730D0-4801-BE25-DAA5-DB4DB20E3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2969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3" name="Line 20">
                <a:extLst>
                  <a:ext uri="{FF2B5EF4-FFF2-40B4-BE49-F238E27FC236}">
                    <a16:creationId xmlns:a16="http://schemas.microsoft.com/office/drawing/2014/main" id="{F0CA6192-2456-4DD2-60B8-42CE3664E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3211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4" name="Line 21">
                <a:extLst>
                  <a:ext uri="{FF2B5EF4-FFF2-40B4-BE49-F238E27FC236}">
                    <a16:creationId xmlns:a16="http://schemas.microsoft.com/office/drawing/2014/main" id="{4B6B985C-38B0-AB37-1120-F3380E240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4020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5" name="Line 22">
                <a:extLst>
                  <a:ext uri="{FF2B5EF4-FFF2-40B4-BE49-F238E27FC236}">
                    <a16:creationId xmlns:a16="http://schemas.microsoft.com/office/drawing/2014/main" id="{A0A66685-A4F7-7963-340D-3C239E7A7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3430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36" name="Text Box 23">
                <a:extLst>
                  <a:ext uri="{FF2B5EF4-FFF2-40B4-BE49-F238E27FC236}">
                    <a16:creationId xmlns:a16="http://schemas.microsoft.com/office/drawing/2014/main" id="{12D11006-EB6D-214A-DE69-A6D4DE324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3" y="3317"/>
                <a:ext cx="30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537" name="Text Box 24">
                <a:extLst>
                  <a:ext uri="{FF2B5EF4-FFF2-40B4-BE49-F238E27FC236}">
                    <a16:creationId xmlns:a16="http://schemas.microsoft.com/office/drawing/2014/main" id="{82FF74C6-BA1F-BE9C-C84A-6CB892880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" y="1736"/>
                <a:ext cx="31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538" name="Line 25">
                <a:extLst>
                  <a:ext uri="{FF2B5EF4-FFF2-40B4-BE49-F238E27FC236}">
                    <a16:creationId xmlns:a16="http://schemas.microsoft.com/office/drawing/2014/main" id="{08322762-FD14-75B2-56E2-2237D3FBE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5" y="2003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539" name="Group 96">
                <a:extLst>
                  <a:ext uri="{FF2B5EF4-FFF2-40B4-BE49-F238E27FC236}">
                    <a16:creationId xmlns:a16="http://schemas.microsoft.com/office/drawing/2014/main" id="{882A4675-7A09-21F5-D823-A59AC1F39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" y="2099"/>
                <a:ext cx="508" cy="1891"/>
                <a:chOff x="68" y="2099"/>
                <a:chExt cx="508" cy="1891"/>
              </a:xfrm>
            </p:grpSpPr>
            <p:sp>
              <p:nvSpPr>
                <p:cNvPr id="318543" name="Text Box 87">
                  <a:extLst>
                    <a:ext uri="{FF2B5EF4-FFF2-40B4-BE49-F238E27FC236}">
                      <a16:creationId xmlns:a16="http://schemas.microsoft.com/office/drawing/2014/main" id="{13E184C8-8070-FE55-8E07-8729A96E0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3702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ــ 1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4" name="Text Box 87">
                  <a:extLst>
                    <a:ext uri="{FF2B5EF4-FFF2-40B4-BE49-F238E27FC236}">
                      <a16:creationId xmlns:a16="http://schemas.microsoft.com/office/drawing/2014/main" id="{E7E0A03B-9190-9002-E6F9-A35402E6AB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" y="3498"/>
                  <a:ext cx="4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ــ0.5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5" name="Text Box 87">
                  <a:extLst>
                    <a:ext uri="{FF2B5EF4-FFF2-40B4-BE49-F238E27FC236}">
                      <a16:creationId xmlns:a16="http://schemas.microsoft.com/office/drawing/2014/main" id="{8581836C-8018-1E01-8C1B-0456AF65EC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3288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0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6" name="Text Box 87">
                  <a:extLst>
                    <a:ext uri="{FF2B5EF4-FFF2-40B4-BE49-F238E27FC236}">
                      <a16:creationId xmlns:a16="http://schemas.microsoft.com/office/drawing/2014/main" id="{5387D0E2-32C8-D0E7-DEE3-215447DA78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3052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0.5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7" name="Text Box 87">
                  <a:extLst>
                    <a:ext uri="{FF2B5EF4-FFF2-40B4-BE49-F238E27FC236}">
                      <a16:creationId xmlns:a16="http://schemas.microsoft.com/office/drawing/2014/main" id="{2253E304-E619-F2DE-8E7C-3F729D6367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2825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1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8" name="Text Box 87">
                  <a:extLst>
                    <a:ext uri="{FF2B5EF4-FFF2-40B4-BE49-F238E27FC236}">
                      <a16:creationId xmlns:a16="http://schemas.microsoft.com/office/drawing/2014/main" id="{E7B67FEA-930E-01E3-B535-BC24A34305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2562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1.5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49" name="Text Box 87">
                  <a:extLst>
                    <a:ext uri="{FF2B5EF4-FFF2-40B4-BE49-F238E27FC236}">
                      <a16:creationId xmlns:a16="http://schemas.microsoft.com/office/drawing/2014/main" id="{30FCD346-8337-8893-902D-AD74EDCC61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2349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>
                      <a:solidFill>
                        <a:srgbClr val="333399"/>
                      </a:solidFill>
                    </a:rPr>
                    <a:t>2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550" name="Text Box 87">
                  <a:extLst>
                    <a:ext uri="{FF2B5EF4-FFF2-40B4-BE49-F238E27FC236}">
                      <a16:creationId xmlns:a16="http://schemas.microsoft.com/office/drawing/2014/main" id="{610C7E0A-E0BF-3BD4-2B89-EB9B0C4F34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2099"/>
                  <a:ext cx="4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8540" name="Line 43">
                <a:extLst>
                  <a:ext uri="{FF2B5EF4-FFF2-40B4-BE49-F238E27FC236}">
                    <a16:creationId xmlns:a16="http://schemas.microsoft.com/office/drawing/2014/main" id="{44803B94-320D-E095-74CD-2D9E9921F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" y="2303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41" name="Line 44">
                <a:extLst>
                  <a:ext uri="{FF2B5EF4-FFF2-40B4-BE49-F238E27FC236}">
                    <a16:creationId xmlns:a16="http://schemas.microsoft.com/office/drawing/2014/main" id="{3B36F4DC-7D99-384A-1CA2-2E80764AD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" y="1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42" name="Line 94">
                <a:extLst>
                  <a:ext uri="{FF2B5EF4-FFF2-40B4-BE49-F238E27FC236}">
                    <a16:creationId xmlns:a16="http://schemas.microsoft.com/office/drawing/2014/main" id="{02D469FC-6E88-8F76-19AE-15BEA179A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" y="3634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728" name="Text Box 87">
            <a:extLst>
              <a:ext uri="{FF2B5EF4-FFF2-40B4-BE49-F238E27FC236}">
                <a16:creationId xmlns:a16="http://schemas.microsoft.com/office/drawing/2014/main" id="{FBC982C6-7682-713B-FDF2-B3AE2460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4" y="52038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3729" name="Text Box 87">
            <a:extLst>
              <a:ext uri="{FF2B5EF4-FFF2-40B4-BE49-F238E27FC236}">
                <a16:creationId xmlns:a16="http://schemas.microsoft.com/office/drawing/2014/main" id="{F2465585-68FD-8267-5D19-745D53DD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4" y="44735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3813" name="Rectangle 85">
            <a:extLst>
              <a:ext uri="{FF2B5EF4-FFF2-40B4-BE49-F238E27FC236}">
                <a16:creationId xmlns:a16="http://schemas.microsoft.com/office/drawing/2014/main" id="{30849683-3791-4691-B8D9-0DD55635E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241551"/>
            <a:ext cx="3384550" cy="23018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73732" name="Text Box 87">
            <a:extLst>
              <a:ext uri="{FF2B5EF4-FFF2-40B4-BE49-F238E27FC236}">
                <a16:creationId xmlns:a16="http://schemas.microsoft.com/office/drawing/2014/main" id="{466EA85E-7A2D-8811-5572-C9BB9A2D1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87020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0.5 ( 5 ) ــ 1.5 </a:t>
            </a:r>
            <a:endParaRPr lang="en-US" altLang="ar-SA" b="1" dirty="0">
              <a:solidFill>
                <a:srgbClr val="333399"/>
              </a:solidFill>
            </a:endParaRPr>
          </a:p>
        </p:txBody>
      </p:sp>
      <p:sp>
        <p:nvSpPr>
          <p:cNvPr id="73733" name="Text Box 87">
            <a:extLst>
              <a:ext uri="{FF2B5EF4-FFF2-40B4-BE49-F238E27FC236}">
                <a16:creationId xmlns:a16="http://schemas.microsoft.com/office/drawing/2014/main" id="{28A336C7-22E6-9A51-374A-B71815D6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3465513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2.5 ــ 1.5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73754" name="Text Box 87">
            <a:extLst>
              <a:ext uri="{FF2B5EF4-FFF2-40B4-BE49-F238E27FC236}">
                <a16:creationId xmlns:a16="http://schemas.microsoft.com/office/drawing/2014/main" id="{E424CCCF-2914-09FC-D03B-ED5EBBE3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1" y="28987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5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3755" name="Text Box 87">
            <a:extLst>
              <a:ext uri="{FF2B5EF4-FFF2-40B4-BE49-F238E27FC236}">
                <a16:creationId xmlns:a16="http://schemas.microsoft.com/office/drawing/2014/main" id="{BA938350-60D7-E13C-88FE-FEAC91D0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6" y="3968750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1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73756" name="Text Box 87">
            <a:extLst>
              <a:ext uri="{FF2B5EF4-FFF2-40B4-BE49-F238E27FC236}">
                <a16:creationId xmlns:a16="http://schemas.microsoft.com/office/drawing/2014/main" id="{05DC6F38-AD92-934A-B237-34204998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1" y="2363788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 0.5 ن ــ 1.5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25E51CD-8896-9788-A6E9-36D8BABBF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553" y="619517"/>
            <a:ext cx="7222013" cy="860491"/>
          </a:xfrm>
          <a:prstGeom prst="rect">
            <a:avLst/>
          </a:prstGeom>
          <a:solidFill>
            <a:srgbClr val="DCF0C6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45AEB28-1BC8-73EA-54B3-DB0E94A0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44" y="84842"/>
            <a:ext cx="3228772" cy="49536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7A727C3-E964-3391-DBD2-CF9258A0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55" y="758328"/>
            <a:ext cx="6905167" cy="55252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BCE2E3D-4009-142D-09A6-9A3023663B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E9A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3150" y="1546016"/>
            <a:ext cx="2948626" cy="447737"/>
          </a:xfrm>
          <a:prstGeom prst="rect">
            <a:avLst/>
          </a:prstGeom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F93FA7E2-815B-C879-AC58-9C7A8A4F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7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3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10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1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3" grpId="0"/>
      <p:bldP spid="2" grpId="0"/>
      <p:bldP spid="4" grpId="0"/>
      <p:bldP spid="5" grpId="0"/>
      <p:bldP spid="6" grpId="0"/>
      <p:bldP spid="7" grpId="0"/>
      <p:bldP spid="8" grpId="0"/>
      <p:bldP spid="520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73728" grpId="0"/>
      <p:bldP spid="73729" grpId="0"/>
      <p:bldP spid="73813" grpId="0" animBg="1"/>
      <p:bldP spid="73813" grpId="1" animBg="1"/>
      <p:bldP spid="73732" grpId="0"/>
      <p:bldP spid="73732" grpId="1"/>
      <p:bldP spid="73733" grpId="0"/>
      <p:bldP spid="73733" grpId="1"/>
      <p:bldP spid="73754" grpId="0"/>
      <p:bldP spid="73754" grpId="1"/>
      <p:bldP spid="73755" grpId="0"/>
      <p:bldP spid="73755" grpId="1"/>
      <p:bldP spid="73756" grpId="0"/>
      <p:bldP spid="73756" grpId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208DAF-54A3-1F8D-2DB0-D3C6E8472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6" y="2205039"/>
            <a:ext cx="3095625" cy="1042987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2292EF2A-A0CC-2C2F-B7C6-AA867E94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516" y="638371"/>
            <a:ext cx="7222013" cy="1403350"/>
          </a:xfrm>
          <a:prstGeom prst="rect">
            <a:avLst/>
          </a:prstGeom>
          <a:solidFill>
            <a:srgbClr val="DCF0C6"/>
          </a:solidFill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2400" b="1" dirty="0">
              <a:solidFill>
                <a:srgbClr val="000000"/>
              </a:solidFill>
            </a:endParaRPr>
          </a:p>
        </p:txBody>
      </p:sp>
      <p:grpSp>
        <p:nvGrpSpPr>
          <p:cNvPr id="74841" name="Group 89">
            <a:extLst>
              <a:ext uri="{FF2B5EF4-FFF2-40B4-BE49-F238E27FC236}">
                <a16:creationId xmlns:a16="http://schemas.microsoft.com/office/drawing/2014/main" id="{F506B5CA-F7E2-AFED-42A6-75D5288C7FB3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2755900"/>
            <a:ext cx="4210050" cy="3949700"/>
            <a:chOff x="0" y="1736"/>
            <a:chExt cx="2652" cy="2488"/>
          </a:xfrm>
        </p:grpSpPr>
        <p:sp>
          <p:nvSpPr>
            <p:cNvPr id="319532" name="Rectangle 9">
              <a:extLst>
                <a:ext uri="{FF2B5EF4-FFF2-40B4-BE49-F238E27FC236}">
                  <a16:creationId xmlns:a16="http://schemas.microsoft.com/office/drawing/2014/main" id="{91D0E80F-A5B1-4EE1-C0E5-D54A43BE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99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SA" altLang="ar-SA" sz="1800">
                <a:solidFill>
                  <a:srgbClr val="000000"/>
                </a:solidFill>
              </a:endParaRPr>
            </a:p>
          </p:txBody>
        </p:sp>
        <p:sp>
          <p:nvSpPr>
            <p:cNvPr id="319533" name="Line 10">
              <a:extLst>
                <a:ext uri="{FF2B5EF4-FFF2-40B4-BE49-F238E27FC236}">
                  <a16:creationId xmlns:a16="http://schemas.microsoft.com/office/drawing/2014/main" id="{D9DB8551-A276-A9EB-6E2F-B8B63B01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1999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4" name="Line 11">
              <a:extLst>
                <a:ext uri="{FF2B5EF4-FFF2-40B4-BE49-F238E27FC236}">
                  <a16:creationId xmlns:a16="http://schemas.microsoft.com/office/drawing/2014/main" id="{635AB006-8816-3EBB-51BA-22FC7BF4A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936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5" name="Line 12">
              <a:extLst>
                <a:ext uri="{FF2B5EF4-FFF2-40B4-BE49-F238E27FC236}">
                  <a16:creationId xmlns:a16="http://schemas.microsoft.com/office/drawing/2014/main" id="{9ADE79A1-D321-C7F3-114D-97069ECB9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6" name="Line 13">
              <a:extLst>
                <a:ext uri="{FF2B5EF4-FFF2-40B4-BE49-F238E27FC236}">
                  <a16:creationId xmlns:a16="http://schemas.microsoft.com/office/drawing/2014/main" id="{334DF8DC-5C39-13CC-D97C-66DE81228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7" name="Line 14">
              <a:extLst>
                <a:ext uri="{FF2B5EF4-FFF2-40B4-BE49-F238E27FC236}">
                  <a16:creationId xmlns:a16="http://schemas.microsoft.com/office/drawing/2014/main" id="{9F870EA7-39CD-306D-CA3F-9E7FDAAF3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8" name="Line 15">
              <a:extLst>
                <a:ext uri="{FF2B5EF4-FFF2-40B4-BE49-F238E27FC236}">
                  <a16:creationId xmlns:a16="http://schemas.microsoft.com/office/drawing/2014/main" id="{D4428817-84B5-88F2-B6AF-BDA17F004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39" name="Line 16">
              <a:extLst>
                <a:ext uri="{FF2B5EF4-FFF2-40B4-BE49-F238E27FC236}">
                  <a16:creationId xmlns:a16="http://schemas.microsoft.com/office/drawing/2014/main" id="{958B3E11-F77E-1C32-028D-9F42553EC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0" name="Line 17">
              <a:extLst>
                <a:ext uri="{FF2B5EF4-FFF2-40B4-BE49-F238E27FC236}">
                  <a16:creationId xmlns:a16="http://schemas.microsoft.com/office/drawing/2014/main" id="{ECCE3756-D51F-2EB8-4F6B-DD1A45039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1" name="Line 18">
              <a:extLst>
                <a:ext uri="{FF2B5EF4-FFF2-40B4-BE49-F238E27FC236}">
                  <a16:creationId xmlns:a16="http://schemas.microsoft.com/office/drawing/2014/main" id="{D2D28C1D-D3A0-3AF4-AF41-33C876137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2" name="Line 19">
              <a:extLst>
                <a:ext uri="{FF2B5EF4-FFF2-40B4-BE49-F238E27FC236}">
                  <a16:creationId xmlns:a16="http://schemas.microsoft.com/office/drawing/2014/main" id="{34249A6C-4238-8D62-DD90-5FA11E71C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9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3" name="Line 20">
              <a:extLst>
                <a:ext uri="{FF2B5EF4-FFF2-40B4-BE49-F238E27FC236}">
                  <a16:creationId xmlns:a16="http://schemas.microsoft.com/office/drawing/2014/main" id="{9227C915-564E-E77E-2EFA-6F266E974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51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4" name="Line 21">
              <a:extLst>
                <a:ext uri="{FF2B5EF4-FFF2-40B4-BE49-F238E27FC236}">
                  <a16:creationId xmlns:a16="http://schemas.microsoft.com/office/drawing/2014/main" id="{D5C2C2B2-8549-0042-2D51-A3B08D6FC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72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5" name="Line 22">
              <a:extLst>
                <a:ext uri="{FF2B5EF4-FFF2-40B4-BE49-F238E27FC236}">
                  <a16:creationId xmlns:a16="http://schemas.microsoft.com/office/drawing/2014/main" id="{E1021878-DCBE-561C-128E-250732EFB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96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6" name="Line 23">
              <a:extLst>
                <a:ext uri="{FF2B5EF4-FFF2-40B4-BE49-F238E27FC236}">
                  <a16:creationId xmlns:a16="http://schemas.microsoft.com/office/drawing/2014/main" id="{966F6D98-945A-F410-2D1F-D5970668B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21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7" name="Line 24">
              <a:extLst>
                <a:ext uri="{FF2B5EF4-FFF2-40B4-BE49-F238E27FC236}">
                  <a16:creationId xmlns:a16="http://schemas.microsoft.com/office/drawing/2014/main" id="{F4FFB816-DBC8-C0A5-0774-956086AA3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70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8" name="Line 25">
              <a:extLst>
                <a:ext uri="{FF2B5EF4-FFF2-40B4-BE49-F238E27FC236}">
                  <a16:creationId xmlns:a16="http://schemas.microsoft.com/office/drawing/2014/main" id="{6E35D61B-2430-086E-A9FB-6B12E8D28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4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49" name="Text Box 26">
              <a:extLst>
                <a:ext uri="{FF2B5EF4-FFF2-40B4-BE49-F238E27FC236}">
                  <a16:creationId xmlns:a16="http://schemas.microsoft.com/office/drawing/2014/main" id="{EB3A6BF7-9543-8545-EFDA-B5FC27BB1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" y="384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9550" name="Text Box 27">
              <a:extLst>
                <a:ext uri="{FF2B5EF4-FFF2-40B4-BE49-F238E27FC236}">
                  <a16:creationId xmlns:a16="http://schemas.microsoft.com/office/drawing/2014/main" id="{40B9C81F-09D0-B39A-EDF0-DC4DD7BB9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1736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altLang="ar-SA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00000"/>
                </a:solidFill>
              </a:endParaRPr>
            </a:p>
          </p:txBody>
        </p:sp>
        <p:sp>
          <p:nvSpPr>
            <p:cNvPr id="319551" name="Line 28">
              <a:extLst>
                <a:ext uri="{FF2B5EF4-FFF2-40B4-BE49-F238E27FC236}">
                  <a16:creationId xmlns:a16="http://schemas.microsoft.com/office/drawing/2014/main" id="{F51976C2-5714-6FF9-8337-2EBE49010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0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9552" name="Group 29">
              <a:extLst>
                <a:ext uri="{FF2B5EF4-FFF2-40B4-BE49-F238E27FC236}">
                  <a16:creationId xmlns:a16="http://schemas.microsoft.com/office/drawing/2014/main" id="{D2EF8897-B637-3AED-C1A1-67E23E4CE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90"/>
              <a:ext cx="576" cy="1989"/>
              <a:chOff x="544" y="1388"/>
              <a:chExt cx="350" cy="1989"/>
            </a:xfrm>
          </p:grpSpPr>
          <p:sp>
            <p:nvSpPr>
              <p:cNvPr id="319563" name="Text Box 87">
                <a:extLst>
                  <a:ext uri="{FF2B5EF4-FFF2-40B4-BE49-F238E27FC236}">
                    <a16:creationId xmlns:a16="http://schemas.microsoft.com/office/drawing/2014/main" id="{F54CBC2D-FD54-06DE-4C1D-76756A16D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525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4" name="Text Box 87">
                <a:extLst>
                  <a:ext uri="{FF2B5EF4-FFF2-40B4-BE49-F238E27FC236}">
                    <a16:creationId xmlns:a16="http://schemas.microsoft.com/office/drawing/2014/main" id="{41B8B1FB-602D-B775-37C5-2CEEE1B07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550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5" name="Text Box 87">
                <a:extLst>
                  <a:ext uri="{FF2B5EF4-FFF2-40B4-BE49-F238E27FC236}">
                    <a16:creationId xmlns:a16="http://schemas.microsoft.com/office/drawing/2014/main" id="{D73FA783-0371-C9E7-B402-A789DF67E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575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6" name="Text Box 87">
                <a:extLst>
                  <a:ext uri="{FF2B5EF4-FFF2-40B4-BE49-F238E27FC236}">
                    <a16:creationId xmlns:a16="http://schemas.microsoft.com/office/drawing/2014/main" id="{55C26F42-8BDB-9731-8F4B-DC8434A3E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600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7" name="Text Box 87">
                <a:extLst>
                  <a:ext uri="{FF2B5EF4-FFF2-40B4-BE49-F238E27FC236}">
                    <a16:creationId xmlns:a16="http://schemas.microsoft.com/office/drawing/2014/main" id="{DA104CD3-44CC-B21A-9A14-6BBE33EE1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625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8" name="Text Box 87">
                <a:extLst>
                  <a:ext uri="{FF2B5EF4-FFF2-40B4-BE49-F238E27FC236}">
                    <a16:creationId xmlns:a16="http://schemas.microsoft.com/office/drawing/2014/main" id="{6EAF2336-ECC5-59D8-8583-8F193A302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650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69" name="Text Box 87">
                <a:extLst>
                  <a:ext uri="{FF2B5EF4-FFF2-40B4-BE49-F238E27FC236}">
                    <a16:creationId xmlns:a16="http://schemas.microsoft.com/office/drawing/2014/main" id="{25FC99CD-C14C-6212-ED55-8F4792A89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675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70" name="Text Box 87">
                <a:extLst>
                  <a:ext uri="{FF2B5EF4-FFF2-40B4-BE49-F238E27FC236}">
                    <a16:creationId xmlns:a16="http://schemas.microsoft.com/office/drawing/2014/main" id="{1FAB8480-E138-8A56-AC21-723D91DDF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700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9553" name="Group 38">
              <a:extLst>
                <a:ext uri="{FF2B5EF4-FFF2-40B4-BE49-F238E27FC236}">
                  <a16:creationId xmlns:a16="http://schemas.microsoft.com/office/drawing/2014/main" id="{EBB3D3C4-DBD3-66B6-79EA-6B5B66823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" y="3936"/>
              <a:ext cx="1588" cy="288"/>
              <a:chOff x="884" y="1525"/>
              <a:chExt cx="1588" cy="288"/>
            </a:xfrm>
          </p:grpSpPr>
          <p:sp>
            <p:nvSpPr>
              <p:cNvPr id="319556" name="Text Box 87">
                <a:extLst>
                  <a:ext uri="{FF2B5EF4-FFF2-40B4-BE49-F238E27FC236}">
                    <a16:creationId xmlns:a16="http://schemas.microsoft.com/office/drawing/2014/main" id="{1417F9E6-F2B6-A97A-10A9-31D3D97C7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57" name="Text Box 87">
                <a:extLst>
                  <a:ext uri="{FF2B5EF4-FFF2-40B4-BE49-F238E27FC236}">
                    <a16:creationId xmlns:a16="http://schemas.microsoft.com/office/drawing/2014/main" id="{05A19673-D801-128C-FFC0-D9BE483DE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58" name="Text Box 87">
                <a:extLst>
                  <a:ext uri="{FF2B5EF4-FFF2-40B4-BE49-F238E27FC236}">
                    <a16:creationId xmlns:a16="http://schemas.microsoft.com/office/drawing/2014/main" id="{F0056074-698C-29DF-D2B0-FF1246E26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59" name="Text Box 87">
                <a:extLst>
                  <a:ext uri="{FF2B5EF4-FFF2-40B4-BE49-F238E27FC236}">
                    <a16:creationId xmlns:a16="http://schemas.microsoft.com/office/drawing/2014/main" id="{77697E52-6C07-17BE-E5A0-8D3B62FFE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4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60" name="Text Box 87">
                <a:extLst>
                  <a:ext uri="{FF2B5EF4-FFF2-40B4-BE49-F238E27FC236}">
                    <a16:creationId xmlns:a16="http://schemas.microsoft.com/office/drawing/2014/main" id="{8A163FFD-1862-B5A3-927B-D54EE1621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61" name="Text Box 87">
                <a:extLst>
                  <a:ext uri="{FF2B5EF4-FFF2-40B4-BE49-F238E27FC236}">
                    <a16:creationId xmlns:a16="http://schemas.microsoft.com/office/drawing/2014/main" id="{3E90DE45-6D24-337F-B8C4-875BD4538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6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  <p:sp>
            <p:nvSpPr>
              <p:cNvPr id="319562" name="Text Box 87">
                <a:extLst>
                  <a:ext uri="{FF2B5EF4-FFF2-40B4-BE49-F238E27FC236}">
                    <a16:creationId xmlns:a16="http://schemas.microsoft.com/office/drawing/2014/main" id="{6462E599-DA1F-79F5-0C9A-8319EFFF1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333399"/>
                    </a:solidFill>
                  </a:rPr>
                  <a:t>7</a:t>
                </a:r>
                <a:endParaRPr lang="en-US" altLang="ar-SA" sz="24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endParaRPr>
              </a:p>
            </p:txBody>
          </p:sp>
        </p:grpSp>
        <p:sp>
          <p:nvSpPr>
            <p:cNvPr id="319554" name="Line 46">
              <a:extLst>
                <a:ext uri="{FF2B5EF4-FFF2-40B4-BE49-F238E27FC236}">
                  <a16:creationId xmlns:a16="http://schemas.microsoft.com/office/drawing/2014/main" id="{972EFBB1-19C2-5944-9593-F452353C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3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55" name="Line 47">
              <a:extLst>
                <a:ext uri="{FF2B5EF4-FFF2-40B4-BE49-F238E27FC236}">
                  <a16:creationId xmlns:a16="http://schemas.microsoft.com/office/drawing/2014/main" id="{0E425C2F-9837-38C3-2744-9BC54F811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C71F5ECF-E148-4C36-7BA5-41DB0E90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3440113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أ</a:t>
            </a:r>
            <a:r>
              <a:rPr lang="ar-SA" altLang="ar-SA" sz="2800" b="1" baseline="-25000">
                <a:solidFill>
                  <a:srgbClr val="006600"/>
                </a:solidFill>
              </a:rPr>
              <a:t>1</a:t>
            </a:r>
            <a:r>
              <a:rPr lang="ar-SA" altLang="ar-SA" sz="2400" b="1">
                <a:solidFill>
                  <a:srgbClr val="333399"/>
                </a:solidFill>
              </a:rPr>
              <a:t> + ( ن ــ 1 ) </a:t>
            </a:r>
            <a:r>
              <a:rPr lang="ar-SA" altLang="ar-SA" sz="2400" b="1">
                <a:solidFill>
                  <a:srgbClr val="FF0000"/>
                </a:solidFill>
              </a:rPr>
              <a:t>د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B3B19AD-EFB7-1111-DE9A-86A85284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6" y="34290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333399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ن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42A9E8D-B308-6813-4F00-782FADD4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4113213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580</a:t>
            </a:r>
            <a:r>
              <a:rPr lang="ar-SA" altLang="ar-SA" sz="2400" b="1">
                <a:solidFill>
                  <a:srgbClr val="333399"/>
                </a:solidFill>
              </a:rPr>
              <a:t> + ( ن ــ 1 ) (</a:t>
            </a:r>
            <a:r>
              <a:rPr lang="ar-SA" altLang="ar-SA" sz="2400" b="1">
                <a:solidFill>
                  <a:srgbClr val="FF0000"/>
                </a:solidFill>
              </a:rPr>
              <a:t> 55 </a:t>
            </a:r>
            <a:r>
              <a:rPr lang="ar-SA" altLang="ar-SA" sz="2400" b="1">
                <a:solidFill>
                  <a:srgbClr val="333399"/>
                </a:solidFill>
              </a:rPr>
              <a:t>)</a:t>
            </a:r>
            <a:endParaRPr lang="en-US" altLang="ar-SA" b="1">
              <a:solidFill>
                <a:srgbClr val="333399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750F9FB-7FFA-1E7E-3F02-A1781D95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4797425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 </a:t>
            </a:r>
            <a:r>
              <a:rPr lang="ar-SA" altLang="ar-SA" sz="2400" b="1">
                <a:solidFill>
                  <a:srgbClr val="006600"/>
                </a:solidFill>
              </a:rPr>
              <a:t>580</a:t>
            </a:r>
            <a:r>
              <a:rPr lang="ar-SA" altLang="ar-SA" sz="2400" b="1">
                <a:solidFill>
                  <a:srgbClr val="333399"/>
                </a:solidFill>
              </a:rPr>
              <a:t> + 55 ن  ــ  55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B12AC5F-3FBC-EE17-5DF9-A13D3B87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6" y="5516563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= 55 ن + 525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E7EF6DF-05AA-0A51-CE39-07B19DF5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612933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FF9900"/>
                </a:solidFill>
              </a:rPr>
              <a:t>الدالة هي :</a:t>
            </a:r>
            <a:endParaRPr lang="en-US" altLang="ar-SA" b="1" dirty="0">
              <a:solidFill>
                <a:srgbClr val="FF99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4E4BECF8-443A-50D5-1EAD-C77BA0B51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1" y="6154738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333399"/>
                </a:solidFill>
              </a:rPr>
              <a:t>أ</a:t>
            </a:r>
            <a:r>
              <a:rPr lang="ar-SA" altLang="ar-SA" sz="2800" b="1" baseline="-20000">
                <a:solidFill>
                  <a:srgbClr val="333399"/>
                </a:solidFill>
              </a:rPr>
              <a:t>ن</a:t>
            </a:r>
            <a:r>
              <a:rPr lang="ar-SA" altLang="ar-SA" sz="2400" b="1">
                <a:solidFill>
                  <a:srgbClr val="333399"/>
                </a:solidFill>
              </a:rPr>
              <a:t> = 55 ن + 525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BB0679EA-25DB-44F7-ABC7-C4C7CB10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9" y="5643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5B1E8A67-E270-9915-9FF6-447FC453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1" y="47974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93BF27E3-610F-94F6-98B1-9BAAB84D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9544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EC2F1AE-E28C-1C72-D025-B3D681AA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1" y="311943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1A82FBB1-0C0C-FE5E-A6AE-83732C47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4" y="2781300"/>
            <a:ext cx="1290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الأساس</a:t>
            </a:r>
            <a:r>
              <a:rPr lang="ar-SA" altLang="ar-SA" sz="2400" b="1" dirty="0">
                <a:solidFill>
                  <a:srgbClr val="FF0000"/>
                </a:solidFill>
              </a:rPr>
              <a:t> د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C970C874-E676-CE80-4726-F44CA6C8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536" y="224274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580</a:t>
            </a:r>
            <a:endParaRPr lang="en-US" altLang="ar-SA" b="1" dirty="0">
              <a:solidFill>
                <a:srgbClr val="00660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D92B6A29-71FC-AD6D-A844-5E89B070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246" y="2223891"/>
            <a:ext cx="1753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006600"/>
                </a:solidFill>
              </a:rPr>
              <a:t>الحد الأول </a:t>
            </a:r>
            <a:r>
              <a:rPr lang="ar-SA" altLang="ar-SA" sz="2400" b="1" dirty="0">
                <a:solidFill>
                  <a:srgbClr val="0066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333399"/>
                </a:solidFill>
              </a:rPr>
              <a:t>1</a:t>
            </a:r>
            <a:r>
              <a:rPr lang="ar-SA" altLang="ar-SA" sz="2400" b="1" dirty="0">
                <a:solidFill>
                  <a:srgbClr val="333399"/>
                </a:solidFill>
              </a:rPr>
              <a:t>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4817" name="Text Box 87">
            <a:extLst>
              <a:ext uri="{FF2B5EF4-FFF2-40B4-BE49-F238E27FC236}">
                <a16:creationId xmlns:a16="http://schemas.microsoft.com/office/drawing/2014/main" id="{13EFDDE4-BBDD-BAA1-BADC-7187F3A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9" y="27813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690 </a:t>
            </a:r>
            <a:r>
              <a:rPr lang="ar-SA" altLang="ar-SA" sz="2400" b="1">
                <a:solidFill>
                  <a:srgbClr val="333399"/>
                </a:solidFill>
              </a:rPr>
              <a:t>ــ</a:t>
            </a:r>
            <a:r>
              <a:rPr lang="ar-SA" altLang="ar-SA" sz="2400" b="1">
                <a:solidFill>
                  <a:srgbClr val="FF0000"/>
                </a:solidFill>
              </a:rPr>
              <a:t> 635 </a:t>
            </a:r>
            <a:r>
              <a:rPr lang="ar-SA" altLang="ar-SA" sz="2400" b="1">
                <a:solidFill>
                  <a:srgbClr val="333399"/>
                </a:solidFill>
              </a:rPr>
              <a:t>=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74824" name="Text Box 87">
            <a:extLst>
              <a:ext uri="{FF2B5EF4-FFF2-40B4-BE49-F238E27FC236}">
                <a16:creationId xmlns:a16="http://schemas.microsoft.com/office/drawing/2014/main" id="{60554061-5EB4-7FC5-0D81-401BF265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1" y="27813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55</a:t>
            </a:r>
            <a:endParaRPr lang="en-US" altLang="ar-SA" b="1">
              <a:solidFill>
                <a:srgbClr val="FF0000"/>
              </a:solidFill>
            </a:endParaRPr>
          </a:p>
        </p:txBody>
      </p:sp>
      <p:graphicFrame>
        <p:nvGraphicFramePr>
          <p:cNvPr id="74840" name="Group 88">
            <a:extLst>
              <a:ext uri="{FF2B5EF4-FFF2-40B4-BE49-F238E27FC236}">
                <a16:creationId xmlns:a16="http://schemas.microsoft.com/office/drawing/2014/main" id="{F0AABF2F-113D-5712-49DD-3032C46ACF5C}"/>
              </a:ext>
            </a:extLst>
          </p:cNvPr>
          <p:cNvGraphicFramePr>
            <a:graphicFrameLocks noGrp="1"/>
          </p:cNvGraphicFramePr>
          <p:nvPr/>
        </p:nvGraphicFramePr>
        <p:xfrm>
          <a:off x="2654301" y="2151064"/>
          <a:ext cx="4486275" cy="917576"/>
        </p:xfrm>
        <a:graphic>
          <a:graphicData uri="http://schemas.openxmlformats.org/drawingml/2006/table">
            <a:tbl>
              <a:tblPr rtl="1"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D57614FE-A8C9-A567-69EA-D6909D23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38" y="817874"/>
            <a:ext cx="6938128" cy="10194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28E0BB-BB60-E664-0AB5-D2F2E1E1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798" y="94268"/>
            <a:ext cx="3228772" cy="495369"/>
          </a:xfrm>
          <a:prstGeom prst="rect">
            <a:avLst/>
          </a:prstGeom>
        </p:spPr>
      </p:pic>
      <p:pic>
        <p:nvPicPr>
          <p:cNvPr id="2" name="Picture 37">
            <a:extLst>
              <a:ext uri="{FF2B5EF4-FFF2-40B4-BE49-F238E27FC236}">
                <a16:creationId xmlns:a16="http://schemas.microsoft.com/office/drawing/2014/main" id="{72D4F511-F67F-9063-1BE9-A0D90A77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0725" cy="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4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13209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5207" grpId="0"/>
      <p:bldP spid="26" grpId="0"/>
      <p:bldP spid="27" grpId="0"/>
      <p:bldP spid="28" grpId="0"/>
      <p:bldP spid="29" grpId="0"/>
      <p:bldP spid="30" grpId="0"/>
      <p:bldP spid="31" grpId="0"/>
      <p:bldP spid="74817" grpId="0"/>
      <p:bldP spid="748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F:\رياضيات 3م 00\2الفصل الثاني الدوال الخطية\6خريطة.PNG">
            <a:extLst>
              <a:ext uri="{FF2B5EF4-FFF2-40B4-BE49-F238E27FC236}">
                <a16:creationId xmlns:a16="http://schemas.microsoft.com/office/drawing/2014/main" id="{C87BC67B-B740-68EE-8A34-F9710A49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84200"/>
            <a:ext cx="7924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9401379-040A-E21F-455F-8D060C68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14" y="6349007"/>
            <a:ext cx="3010320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F:\رياضيات 3م 00\2الفصل الثاني الدوال الخطية\6خريطة-.PNG">
            <a:extLst>
              <a:ext uri="{FF2B5EF4-FFF2-40B4-BE49-F238E27FC236}">
                <a16:creationId xmlns:a16="http://schemas.microsoft.com/office/drawing/2014/main" id="{1A2AC209-679E-FE64-94A1-01B90B86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695325"/>
            <a:ext cx="79184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6C0761-C273-EA50-CC28-E8D60114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14" y="6349007"/>
            <a:ext cx="3010320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E7F9DA2-0909-00E4-D508-4AE4753D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1" y="322007"/>
            <a:ext cx="10468483" cy="6029632"/>
          </a:xfr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39406BA-C5D9-EE62-C642-2A95D8FE79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270" y="4279958"/>
            <a:ext cx="2185582" cy="4296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EA514AC-2EA2-3B02-CD97-DE941FCFF6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459" y="3831953"/>
            <a:ext cx="3942736" cy="7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27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ZoneTexte 2">
            <a:extLst>
              <a:ext uri="{FF2B5EF4-FFF2-40B4-BE49-F238E27FC236}">
                <a16:creationId xmlns:a16="http://schemas.microsoft.com/office/drawing/2014/main" id="{CD222C10-B145-1C91-D5AD-2EAD336A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9" y="2290764"/>
            <a:ext cx="501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5203DFD-755A-6F9C-1464-3AA0A26BDCCD}"/>
              </a:ext>
            </a:extLst>
          </p:cNvPr>
          <p:cNvSpPr txBox="1">
            <a:spLocks/>
          </p:cNvSpPr>
          <p:nvPr/>
        </p:nvSpPr>
        <p:spPr>
          <a:xfrm>
            <a:off x="4078289" y="3411539"/>
            <a:ext cx="3032125" cy="123825"/>
          </a:xfrm>
          <a:prstGeom prst="rect">
            <a:avLst/>
          </a:prstGeom>
        </p:spPr>
        <p:txBody>
          <a:bodyPr lIns="16274" tIns="8138" rIns="16274" bIns="8138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294917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CEE6E7F5-0905-75BA-045B-EB756764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3465514"/>
            <a:ext cx="65087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4918" name="مربع نص 1">
            <a:hlinkClick r:id="rId2"/>
            <a:extLst>
              <a:ext uri="{FF2B5EF4-FFF2-40B4-BE49-F238E27FC236}">
                <a16:creationId xmlns:a16="http://schemas.microsoft.com/office/drawing/2014/main" id="{89E6E5A9-8370-6E5A-E071-C6030077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3948114"/>
            <a:ext cx="66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59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94919" name="صورة 2">
            <a:extLst>
              <a:ext uri="{FF2B5EF4-FFF2-40B4-BE49-F238E27FC236}">
                <a16:creationId xmlns:a16="http://schemas.microsoft.com/office/drawing/2014/main" id="{ECB8007E-045E-56BB-A1F6-0E67C13D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4" y="4518025"/>
            <a:ext cx="1036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صورة 2">
            <a:hlinkClick r:id="rId5"/>
            <a:extLst>
              <a:ext uri="{FF2B5EF4-FFF2-40B4-BE49-F238E27FC236}">
                <a16:creationId xmlns:a16="http://schemas.microsoft.com/office/drawing/2014/main" id="{6F94FC3C-A834-98A6-7A2A-6570E50F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1" y="3733801"/>
            <a:ext cx="21748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ZoneTexte 2">
            <a:extLst>
              <a:ext uri="{FF2B5EF4-FFF2-40B4-BE49-F238E27FC236}">
                <a16:creationId xmlns:a16="http://schemas.microsoft.com/office/drawing/2014/main" id="{C93940DB-6EB2-3394-D9B2-A39B3B11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330" y="5200138"/>
            <a:ext cx="8559391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09E77A3C-73DB-98AE-D516-E51E9424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1593850"/>
            <a:ext cx="7680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</a:t>
            </a:r>
            <a:r>
              <a:rPr kumimoji="0" lang="ar-SA" altLang="ar-S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غيرمحفوظة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للتعديل الشخصي في الدرس</a:t>
            </a:r>
          </a:p>
        </p:txBody>
      </p:sp>
    </p:spTree>
    <p:extLst>
      <p:ext uri="{BB962C8B-B14F-4D97-AF65-F5344CB8AC3E}">
        <p14:creationId xmlns:p14="http://schemas.microsoft.com/office/powerpoint/2010/main" val="1844399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688E9FAA-A4B6-D30C-6399-43C05728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80963"/>
            <a:ext cx="7750175" cy="72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تم الاستفادة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من الأعضاء في منتديات يزيد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عرض بوربوينت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من إعداد العضو: تركي 30  ( اغلب الشرايح  نقلتها من عروضه)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وحلول العضو: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عقيل الزبيدي ( رحمه الله)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وحلول الاستاذ: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أحمد صالح الديني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وأوراق عمل 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3333FF"/>
                </a:solidFill>
                <a:cs typeface="Sultan bold" pitchFamily="2" charset="-78"/>
              </a:rPr>
              <a:t>غادة الشاعر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400">
                <a:solidFill>
                  <a:srgbClr val="C00000"/>
                </a:solidFill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400">
                <a:solidFill>
                  <a:srgbClr val="558ED5"/>
                </a:solidFill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يارب يامن من وسعت رحمته كل شي </a:t>
            </a:r>
            <a:r>
              <a:rPr lang="ar-SA" altLang="ar-SA" sz="1800">
                <a:solidFill>
                  <a:srgbClr val="558ED5"/>
                </a:solidFill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200">
              <a:solidFill>
                <a:srgbClr val="C00000"/>
              </a:solidFill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E7F9DA2-0909-00E4-D508-4AE4753D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1" y="322007"/>
            <a:ext cx="10468483" cy="602963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F1E901-138E-3059-B66A-D870B5DDEE10}"/>
              </a:ext>
            </a:extLst>
          </p:cNvPr>
          <p:cNvSpPr txBox="1"/>
          <p:nvPr/>
        </p:nvSpPr>
        <p:spPr>
          <a:xfrm>
            <a:off x="6607277" y="3421626"/>
            <a:ext cx="2300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n w="9525">
                  <a:solidFill>
                    <a:srgbClr val="F2FFE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 Amine" panose="00000400000000000000" pitchFamily="2" charset="-78"/>
              </a:rPr>
              <a:t>فكرة الدرس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0A67DD-E911-C963-C8CC-E99B665BCAF1}"/>
              </a:ext>
            </a:extLst>
          </p:cNvPr>
          <p:cNvSpPr txBox="1"/>
          <p:nvPr/>
        </p:nvSpPr>
        <p:spPr>
          <a:xfrm>
            <a:off x="5751871" y="4242620"/>
            <a:ext cx="46555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أتعرف المتتابعات الحسابية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4C5217-C5E5-AC62-2041-95A73F09A960}"/>
              </a:ext>
            </a:extLst>
          </p:cNvPr>
          <p:cNvSpPr txBox="1"/>
          <p:nvPr/>
        </p:nvSpPr>
        <p:spPr>
          <a:xfrm>
            <a:off x="6646607" y="4739149"/>
            <a:ext cx="36281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أمثل المتتابعات الحسابية بدوال خطية .</a:t>
            </a:r>
          </a:p>
        </p:txBody>
      </p:sp>
    </p:spTree>
    <p:extLst>
      <p:ext uri="{BB962C8B-B14F-4D97-AF65-F5344CB8AC3E}">
        <p14:creationId xmlns:p14="http://schemas.microsoft.com/office/powerpoint/2010/main" val="24722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E7F9DA2-0909-00E4-D508-4AE4753D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3" y="272846"/>
            <a:ext cx="10468483" cy="602963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F1E901-138E-3059-B66A-D870B5DDEE10}"/>
              </a:ext>
            </a:extLst>
          </p:cNvPr>
          <p:cNvSpPr txBox="1"/>
          <p:nvPr/>
        </p:nvSpPr>
        <p:spPr>
          <a:xfrm>
            <a:off x="6125497" y="3116825"/>
            <a:ext cx="3126659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r>
              <a:rPr lang="ar-SA" sz="3600" b="1" dirty="0">
                <a:ln w="9525">
                  <a:solidFill>
                    <a:srgbClr val="F2FFE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 Amine" panose="00000400000000000000" pitchFamily="2" charset="-78"/>
              </a:rPr>
              <a:t>الأهداف الفرعية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0A67DD-E911-C963-C8CC-E99B665BCAF1}"/>
              </a:ext>
            </a:extLst>
          </p:cNvPr>
          <p:cNvSpPr txBox="1"/>
          <p:nvPr/>
        </p:nvSpPr>
        <p:spPr>
          <a:xfrm>
            <a:off x="6774424" y="3721510"/>
            <a:ext cx="3328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تمييز المتتابعة الحسابية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4C5217-C5E5-AC62-2041-95A73F09A960}"/>
              </a:ext>
            </a:extLst>
          </p:cNvPr>
          <p:cNvSpPr txBox="1"/>
          <p:nvPr/>
        </p:nvSpPr>
        <p:spPr>
          <a:xfrm>
            <a:off x="7954296" y="4129549"/>
            <a:ext cx="21925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إيجاد الحد التالي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42039F8-D696-B420-67DB-65A40F527966}"/>
              </a:ext>
            </a:extLst>
          </p:cNvPr>
          <p:cNvSpPr txBox="1"/>
          <p:nvPr/>
        </p:nvSpPr>
        <p:spPr>
          <a:xfrm>
            <a:off x="7659331" y="4576917"/>
            <a:ext cx="25711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إيجاد الحد النوني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BA986BB-82EC-D70E-A71C-F6A236CF3D74}"/>
              </a:ext>
            </a:extLst>
          </p:cNvPr>
          <p:cNvSpPr txBox="1"/>
          <p:nvPr/>
        </p:nvSpPr>
        <p:spPr>
          <a:xfrm>
            <a:off x="7634751" y="5034117"/>
            <a:ext cx="25711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المتتابعة الحسابية باعتبارها دالة</a:t>
            </a:r>
          </a:p>
        </p:txBody>
      </p:sp>
    </p:spTree>
    <p:extLst>
      <p:ext uri="{BB962C8B-B14F-4D97-AF65-F5344CB8AC3E}">
        <p14:creationId xmlns:p14="http://schemas.microsoft.com/office/powerpoint/2010/main" val="311297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E7F9DA2-0909-00E4-D508-4AE4753D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3" y="272846"/>
            <a:ext cx="10468483" cy="602963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F1E901-138E-3059-B66A-D870B5DDEE10}"/>
              </a:ext>
            </a:extLst>
          </p:cNvPr>
          <p:cNvSpPr txBox="1"/>
          <p:nvPr/>
        </p:nvSpPr>
        <p:spPr>
          <a:xfrm>
            <a:off x="6125497" y="3116825"/>
            <a:ext cx="3126659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rgbClr val="F2FFE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 Amine" panose="00000400000000000000" pitchFamily="2" charset="-78"/>
              </a:rPr>
              <a:t>المفردات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0A67DD-E911-C963-C8CC-E99B665BCAF1}"/>
              </a:ext>
            </a:extLst>
          </p:cNvPr>
          <p:cNvSpPr txBox="1"/>
          <p:nvPr/>
        </p:nvSpPr>
        <p:spPr>
          <a:xfrm>
            <a:off x="8495071" y="3721510"/>
            <a:ext cx="16075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المتتابعة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4C5217-C5E5-AC62-2041-95A73F09A960}"/>
              </a:ext>
            </a:extLst>
          </p:cNvPr>
          <p:cNvSpPr txBox="1"/>
          <p:nvPr/>
        </p:nvSpPr>
        <p:spPr>
          <a:xfrm>
            <a:off x="9094839" y="4129549"/>
            <a:ext cx="10520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الحد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42039F8-D696-B420-67DB-65A40F527966}"/>
              </a:ext>
            </a:extLst>
          </p:cNvPr>
          <p:cNvSpPr txBox="1"/>
          <p:nvPr/>
        </p:nvSpPr>
        <p:spPr>
          <a:xfrm>
            <a:off x="7659331" y="4576917"/>
            <a:ext cx="25711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المتتابعة الحسابية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BA986BB-82EC-D70E-A71C-F6A236CF3D74}"/>
              </a:ext>
            </a:extLst>
          </p:cNvPr>
          <p:cNvSpPr txBox="1"/>
          <p:nvPr/>
        </p:nvSpPr>
        <p:spPr>
          <a:xfrm>
            <a:off x="8544231" y="5053781"/>
            <a:ext cx="15928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dirty="0">
                <a:ln/>
                <a:solidFill>
                  <a:srgbClr val="008E40"/>
                </a:solidFill>
                <a:cs typeface="KacstTitle" pitchFamily="2" charset="-78"/>
              </a:rPr>
              <a:t>الأساس</a:t>
            </a:r>
          </a:p>
        </p:txBody>
      </p:sp>
    </p:spTree>
    <p:extLst>
      <p:ext uri="{BB962C8B-B14F-4D97-AF65-F5344CB8AC3E}">
        <p14:creationId xmlns:p14="http://schemas.microsoft.com/office/powerpoint/2010/main" val="154205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A3AA46C5-7A04-400E-4AF6-83C70940B804}"/>
              </a:ext>
            </a:extLst>
          </p:cNvPr>
          <p:cNvSpPr txBox="1"/>
          <p:nvPr/>
        </p:nvSpPr>
        <p:spPr>
          <a:xfrm>
            <a:off x="3944471" y="83867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KacstFarsi" pitchFamily="2" charset="-78"/>
              </a:rPr>
              <a:t>اكتب المتتابعة الآتية على السبورة، وبيِّن أنها حسابية؛ لأن الفرق بين كل حدين متتاليين ثابت.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8EAB9B-7BBD-FC83-59CA-69312C05CCBF}"/>
              </a:ext>
            </a:extLst>
          </p:cNvPr>
          <p:cNvSpPr txBox="1"/>
          <p:nvPr/>
        </p:nvSpPr>
        <p:spPr>
          <a:xfrm>
            <a:off x="3935506" y="19144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KacstFarsi" pitchFamily="2" charset="-78"/>
              </a:rPr>
              <a:t>٥، ١٠ ، ١٥ ، ٢٠ ، ٢٥ ، ....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37AEAB-7850-1F36-2BF9-46C176F39723}"/>
              </a:ext>
            </a:extLst>
          </p:cNvPr>
          <p:cNvSpPr txBox="1"/>
          <p:nvPr/>
        </p:nvSpPr>
        <p:spPr>
          <a:xfrm>
            <a:off x="4715435" y="2707342"/>
            <a:ext cx="656216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الحد الأول في المتتابعة؟ وما الحد الثاني؟ وما الحد الثالث؟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3F0A98C-A39B-EAD7-377C-008C48C5B8F0}"/>
              </a:ext>
            </a:extLst>
          </p:cNvPr>
          <p:cNvSpPr txBox="1"/>
          <p:nvPr/>
        </p:nvSpPr>
        <p:spPr>
          <a:xfrm>
            <a:off x="3021106" y="2787134"/>
            <a:ext cx="1705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٥؛ ١٠ ؛ ١٥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A92164-7E38-C9FE-CB8F-9BD3D20FE9F5}"/>
              </a:ext>
            </a:extLst>
          </p:cNvPr>
          <p:cNvSpPr txBox="1"/>
          <p:nvPr/>
        </p:nvSpPr>
        <p:spPr>
          <a:xfrm>
            <a:off x="4634753" y="3505200"/>
            <a:ext cx="656216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كيف يرتبط كل حد بموقعه، أو برقم الحد؛ في المتتابعة؟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D1CE77-0EDE-54FD-5285-FB50B99A8D0D}"/>
              </a:ext>
            </a:extLst>
          </p:cNvPr>
          <p:cNvSpPr txBox="1"/>
          <p:nvPr/>
        </p:nvSpPr>
        <p:spPr>
          <a:xfrm>
            <a:off x="5597236" y="4312025"/>
            <a:ext cx="583276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الحد العشرون في هذه المتتابعة؟ فسري إجابتك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F082D8F-7451-3A2F-BA97-45870FE2D42A}"/>
              </a:ext>
            </a:extLst>
          </p:cNvPr>
          <p:cNvSpPr txBox="1"/>
          <p:nvPr/>
        </p:nvSpPr>
        <p:spPr>
          <a:xfrm>
            <a:off x="600365" y="3606861"/>
            <a:ext cx="4477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قيمة كل حدٍّ تساوي خمسة أمثال رقمه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5752446-64E0-02FE-53A9-3DCC5EDDCD76}"/>
              </a:ext>
            </a:extLst>
          </p:cNvPr>
          <p:cNvSpPr txBox="1"/>
          <p:nvPr/>
        </p:nvSpPr>
        <p:spPr>
          <a:xfrm>
            <a:off x="762002" y="4304207"/>
            <a:ext cx="4477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١٠٠ ؛ بما أن قيمة كل حدٍّ تساوي خمسة أمثال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رقمه،فإن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٢٠ × ٥ =100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CB880C-E79C-52FE-B2A2-8C1C25D2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70" y="746205"/>
            <a:ext cx="1436594" cy="121426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136B07-6EF3-BAA9-6295-F43C8075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65" y="0"/>
            <a:ext cx="3014942" cy="7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7">
            <a:extLst>
              <a:ext uri="{FF2B5EF4-FFF2-40B4-BE49-F238E27FC236}">
                <a16:creationId xmlns:a16="http://schemas.microsoft.com/office/drawing/2014/main" id="{2051F4F6-B81F-68B9-BFB6-D3037B31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832" y="4050585"/>
            <a:ext cx="37891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KR HEAD1" pitchFamily="2" charset="-78"/>
              </a:rPr>
              <a:t>ما النمط الذي تلاحظه في المسافات ؟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KR HEAD1" pitchFamily="2" charset="-78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AFFBA868-C222-DE60-EEDD-46818057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840" y="4126170"/>
            <a:ext cx="318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dirty="0">
                <a:solidFill>
                  <a:srgbClr val="0000CC"/>
                </a:solidFill>
                <a:cs typeface="AL-Mateen" pitchFamily="2" charset="-78"/>
              </a:rPr>
              <a:t>تزداد المسافات بمقدار ثابت 400 م</a:t>
            </a:r>
            <a:endParaRPr lang="en-US" altLang="ar-SA" sz="2400" dirty="0">
              <a:solidFill>
                <a:srgbClr val="0000CC"/>
              </a:solidFill>
              <a:cs typeface="AL-Mateen" pitchFamily="2" charset="-78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B11C8F87-2707-D25C-7D10-153C24C4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459" y="4745191"/>
            <a:ext cx="343724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KR HEAD1" pitchFamily="2" charset="-78"/>
              </a:rPr>
              <a:t>ما النمط الذي تلاحظه في الزمن ؟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KR HEAD1" pitchFamily="2" charset="-78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BD9A72F6-8005-33CD-B35C-CD9906EB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935" y="4820880"/>
            <a:ext cx="412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dirty="0">
                <a:solidFill>
                  <a:srgbClr val="0000CC"/>
                </a:solidFill>
                <a:cs typeface="AL-Mateen" pitchFamily="2" charset="-78"/>
              </a:rPr>
              <a:t>يزداد الزمن بمقدار ثابت دقيقة و 32 ثانية</a:t>
            </a:r>
            <a:endParaRPr lang="en-US" altLang="ar-SA" sz="2400" dirty="0">
              <a:solidFill>
                <a:srgbClr val="0000CC"/>
              </a:solidFill>
              <a:cs typeface="AL-Mateen" pitchFamily="2" charset="-78"/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99035BB0-4512-AFE7-20BE-495DA74E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793" y="5484506"/>
            <a:ext cx="34225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KR HEAD1" pitchFamily="2" charset="-78"/>
              </a:rPr>
              <a:t>كيف تحسب زمن السباق كاملا ؟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KR HEAD1" pitchFamily="2" charset="-7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AC22EF6-818D-4984-0AF6-D7BC53DA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962" y="5472932"/>
            <a:ext cx="227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00CC"/>
                </a:solidFill>
                <a:cs typeface="AL-Mateen" pitchFamily="2" charset="-78"/>
              </a:rPr>
              <a:t>08 : 6 + 32 : 1 = 40 : 7</a:t>
            </a:r>
            <a:endParaRPr lang="en-US" altLang="ar-SA" sz="2400" b="1" dirty="0">
              <a:solidFill>
                <a:srgbClr val="0000CC"/>
              </a:solidFill>
              <a:cs typeface="AL-Mateen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84F6677-6B70-61F9-CE48-46721A64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51" y="796413"/>
            <a:ext cx="3123620" cy="30774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80E181-0EE5-5776-31C2-C97B6F31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07" y="986019"/>
            <a:ext cx="5696230" cy="28092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C08193-FB09-4111-35B8-BE2ED9CBB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657" y="418145"/>
            <a:ext cx="1219370" cy="47631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F6EDAA8-FF69-016A-243D-54BD49A04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09" y="108684"/>
            <a:ext cx="2354223" cy="20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العرض المبرمج بالتنقل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العرض المبرمج بالتنقل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العرض المبرمج بالتنقل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1875</Words>
  <Application>Microsoft Office PowerPoint</Application>
  <PresentationFormat>شاشة عريضة</PresentationFormat>
  <Paragraphs>525</Paragraphs>
  <Slides>41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12</vt:i4>
      </vt:variant>
      <vt:variant>
        <vt:lpstr>عناوين الشرائح</vt:lpstr>
      </vt:variant>
      <vt:variant>
        <vt:i4>41</vt:i4>
      </vt:variant>
    </vt:vector>
  </HeadingPairs>
  <TitlesOfParts>
    <vt:vector size="67" baseType="lpstr">
      <vt:lpstr>A Amine</vt:lpstr>
      <vt:lpstr>AL-Mateen</vt:lpstr>
      <vt:lpstr>Arial</vt:lpstr>
      <vt:lpstr>Arial Unicode MS</vt:lpstr>
      <vt:lpstr>Calibri</vt:lpstr>
      <vt:lpstr>Calibri Light</vt:lpstr>
      <vt:lpstr>Cambria Math</vt:lpstr>
      <vt:lpstr>Constantia</vt:lpstr>
      <vt:lpstr>KacstTitle</vt:lpstr>
      <vt:lpstr>SKR HEAD1</vt:lpstr>
      <vt:lpstr>Sultan bold</vt:lpstr>
      <vt:lpstr>Times New Roman</vt:lpstr>
      <vt:lpstr>Traditional Arabic</vt:lpstr>
      <vt:lpstr>Wingdings 2</vt:lpstr>
      <vt:lpstr>نسق Office</vt:lpstr>
      <vt:lpstr>2_تصميم افتراضي</vt:lpstr>
      <vt:lpstr>تصميم افتراضي</vt:lpstr>
      <vt:lpstr>العرض المبرمج بالتنقل</vt:lpstr>
      <vt:lpstr>1_تصميم افتراضي</vt:lpstr>
      <vt:lpstr>4_تدفق</vt:lpstr>
      <vt:lpstr>1_العرض المبرمج بالتنقل</vt:lpstr>
      <vt:lpstr>2_العرض المبرمج بالتنقل</vt:lpstr>
      <vt:lpstr>2_نسق Office</vt:lpstr>
      <vt:lpstr>9_نسق Office</vt:lpstr>
      <vt:lpstr>11_نسق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74</cp:revision>
  <dcterms:created xsi:type="dcterms:W3CDTF">2024-07-27T03:11:47Z</dcterms:created>
  <dcterms:modified xsi:type="dcterms:W3CDTF">2024-09-23T12:17:17Z</dcterms:modified>
</cp:coreProperties>
</file>