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9AF311-90CF-0040-91FF-9DE40C907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23C3C71-3184-8049-99A2-4CF5E9992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DA40EC-F123-5649-A8CA-2221F7E7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5631-61C9-8E4E-BDFA-DA2131955182}" type="datetimeFigureOut">
              <a:rPr lang="ar-SA" smtClean="0"/>
              <a:t>11 رجب،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977419-942E-3844-A9F6-B1D02E7A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D2B4C7-30F9-0849-A668-D1C7631E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C579-5D33-754A-998A-C974C00309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581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1DFAAE-C935-E34D-9B00-3EBEB09F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DE257D-3EA9-FF46-9E44-3ADE25832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13DFEB-AE71-7841-AFF6-EDD771BA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5631-61C9-8E4E-BDFA-DA2131955182}" type="datetimeFigureOut">
              <a:rPr lang="ar-SA" smtClean="0"/>
              <a:t>11 رجب،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BBC1B0-719F-8449-98A9-7507D2ED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87560D-0896-C749-B2C8-37EEE6B3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C579-5D33-754A-998A-C974C00309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158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BC2124E-157C-B944-87BE-6B0889B4A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C1382AC-D2E6-CF4A-ADFC-4505249A3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7AF17D-F143-034E-AB5D-358C2A8E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5631-61C9-8E4E-BDFA-DA2131955182}" type="datetimeFigureOut">
              <a:rPr lang="ar-SA" smtClean="0"/>
              <a:t>11 رجب،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E87C88-6FD3-2D4F-A686-7F257166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0B45B5-4519-1047-8D2F-7FE5FE2C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C579-5D33-754A-998A-C974C00309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947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6E786B-25D0-F64B-A999-1D13ECC0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B22625-AF82-8548-BAFF-7CEC9A7C4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FA52B7-52C5-C845-96FF-5C451A34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5631-61C9-8E4E-BDFA-DA2131955182}" type="datetimeFigureOut">
              <a:rPr lang="ar-SA" smtClean="0"/>
              <a:t>11 رجب،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26971F-3B43-8345-A78A-A57929A4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8391C5-619E-EB41-8AF1-411FF05D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C579-5D33-754A-998A-C974C00309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433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F2BF48-C164-DD47-BB03-29669A9D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3D58FC2-0F5C-2743-AE02-339A0589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6E4C26-B64B-3F43-95BF-08F38910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5631-61C9-8E4E-BDFA-DA2131955182}" type="datetimeFigureOut">
              <a:rPr lang="ar-SA" smtClean="0"/>
              <a:t>11 رجب،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653CFF-7EA1-6141-B49C-804A2706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474B65-0920-7646-BCAF-FCA7F81C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C579-5D33-754A-998A-C974C00309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029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6BAD2B-4CD0-904E-8C0D-EFCADA96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D18F57-88B6-704B-8B34-6D7EBA08B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F045C9A-800F-E04D-A4BC-AC02C6DAF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3BB58A-778A-8B4E-818B-1FEA07DB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5631-61C9-8E4E-BDFA-DA2131955182}" type="datetimeFigureOut">
              <a:rPr lang="ar-SA" smtClean="0"/>
              <a:t>11 رجب،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F00338-1D83-9F40-A698-27F1F2E7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503FEA-7A2C-C54B-8BB8-0D32385A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C579-5D33-754A-998A-C974C00309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498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CE6229-EED6-2640-980B-FA60CDECE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28D0D8E-0951-D042-9ADC-2DA666155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E9CABFE-72F2-1840-BCEE-12B9F4BF9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137E25B-C3B5-6E42-990A-83E754C4E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9232CC4-6422-A74B-93D5-64DB13F1D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DDD8407-F8A0-F248-9D37-92518639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5631-61C9-8E4E-BDFA-DA2131955182}" type="datetimeFigureOut">
              <a:rPr lang="ar-SA" smtClean="0"/>
              <a:t>11 رجب، 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F4515C2-F9B4-604B-A364-492AE1A1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7D27958-04C6-BE4C-AFE7-F290D7CA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C579-5D33-754A-998A-C974C00309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03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CB7DD4-6A94-F344-BAD5-6174BF67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B994F10-8F3E-F642-A143-2BC0ECB0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5631-61C9-8E4E-BDFA-DA2131955182}" type="datetimeFigureOut">
              <a:rPr lang="ar-SA" smtClean="0"/>
              <a:t>11 رجب، 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75C8D8A-02BD-2241-89EA-2299E205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4C9FDC6-4175-EE47-AC9C-AB48E237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C579-5D33-754A-998A-C974C00309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363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FE559AD-405C-834D-A0FE-7E3A48B6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5631-61C9-8E4E-BDFA-DA2131955182}" type="datetimeFigureOut">
              <a:rPr lang="ar-SA" smtClean="0"/>
              <a:t>11 رجب، 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2D7CF42-DB65-EF4B-9EC5-7D0A8D6F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422033E-FFAD-5244-B309-6EACE584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C579-5D33-754A-998A-C974C00309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93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D2C5E6-AC00-9F4B-8140-845E4F6D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A787BC-A6DD-4F4A-83AB-E9DA24F7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88BD66-F852-7543-B700-51E06EDA9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869AC1D-845B-FB44-80D6-FF5BF9C3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5631-61C9-8E4E-BDFA-DA2131955182}" type="datetimeFigureOut">
              <a:rPr lang="ar-SA" smtClean="0"/>
              <a:t>11 رجب،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797DB3-E3D9-854B-947D-60722DA44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A91A5A-E0EA-BB46-9FC6-9B2504BF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C579-5D33-754A-998A-C974C00309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629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76D310-FE7D-BC4C-95D5-42A0255E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046BB02-E395-2F43-AE61-CCCCA9EBF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8B190D2-A7B5-324F-82A2-CA0BF5AC5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E471FE-F657-2347-BA11-0369B42A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5631-61C9-8E4E-BDFA-DA2131955182}" type="datetimeFigureOut">
              <a:rPr lang="ar-SA" smtClean="0"/>
              <a:t>11 رجب،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E5CA0E-59DD-A64E-A24C-38B56A37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5AA2E93-1BA6-A244-8E92-BFCD1E24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C579-5D33-754A-998A-C974C00309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860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574B67A-180C-2745-8373-B8C01C9E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1BAEE0-616A-6246-AB0E-F8D269409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946AD1-ADF5-D047-B41D-83D9D9DC6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5631-61C9-8E4E-BDFA-DA2131955182}" type="datetimeFigureOut">
              <a:rPr lang="ar-SA" smtClean="0"/>
              <a:t>11 رجب،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0E8085-0A4C-0D47-BE57-B90F443E0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903FB1-CDB1-214D-80A6-8C9F045AB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C579-5D33-754A-998A-C974C00309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73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D2B6467-4667-744A-9588-0412A0E82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r="9221" b="-1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446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48B4DDC6-3270-D44E-A4AC-69A7DD52C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16254"/>
            <a:ext cx="10905066" cy="482549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1EA26860-C292-4848-92B1-95D8CD5F2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07" y="2341058"/>
            <a:ext cx="5823612" cy="1087942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74CC068D-FED6-024A-B48B-C60CA7CC7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1" y="2885029"/>
            <a:ext cx="5846278" cy="25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3C7259BB-AAE3-EC49-AE9A-E974172D1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r="7169" b="-1"/>
          <a:stretch/>
        </p:blipFill>
        <p:spPr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40C2FB1-D39B-9B40-812C-3BDE7B720F73}"/>
              </a:ext>
            </a:extLst>
          </p:cNvPr>
          <p:cNvSpPr txBox="1"/>
          <p:nvPr/>
        </p:nvSpPr>
        <p:spPr>
          <a:xfrm>
            <a:off x="4265676" y="3404347"/>
            <a:ext cx="1828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300" b="1" dirty="0">
                <a:solidFill>
                  <a:srgbClr val="C00000"/>
                </a:solidFill>
              </a:rPr>
              <a:t>١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24586E2-79A9-F346-B400-9A6BB283374C}"/>
              </a:ext>
            </a:extLst>
          </p:cNvPr>
          <p:cNvSpPr txBox="1"/>
          <p:nvPr/>
        </p:nvSpPr>
        <p:spPr>
          <a:xfrm>
            <a:off x="9437654" y="4214464"/>
            <a:ext cx="1828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C00000"/>
                </a:solidFill>
              </a:rPr>
              <a:t>٢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C7E22EF-9C72-FD40-869E-794974A9A1CB}"/>
              </a:ext>
            </a:extLst>
          </p:cNvPr>
          <p:cNvSpPr txBox="1"/>
          <p:nvPr/>
        </p:nvSpPr>
        <p:spPr>
          <a:xfrm>
            <a:off x="4365752" y="4091353"/>
            <a:ext cx="1828800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700" b="1" dirty="0">
                <a:solidFill>
                  <a:srgbClr val="C00000"/>
                </a:solidFill>
              </a:rPr>
              <a:t>٣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7EE0DF1-4272-B945-BF07-D3C850B4DD9A}"/>
              </a:ext>
            </a:extLst>
          </p:cNvPr>
          <p:cNvSpPr txBox="1"/>
          <p:nvPr/>
        </p:nvSpPr>
        <p:spPr>
          <a:xfrm>
            <a:off x="9584813" y="3404347"/>
            <a:ext cx="1828800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900" b="1" dirty="0">
                <a:solidFill>
                  <a:srgbClr val="C00000"/>
                </a:solidFill>
              </a:rPr>
              <a:t>٤</a:t>
            </a:r>
          </a:p>
        </p:txBody>
      </p:sp>
    </p:spTree>
    <p:extLst>
      <p:ext uri="{BB962C8B-B14F-4D97-AF65-F5344CB8AC3E}">
        <p14:creationId xmlns:p14="http://schemas.microsoft.com/office/powerpoint/2010/main" val="2987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33915BE9-C252-8F44-BBAF-17B25B56D3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r="9651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pic>
        <p:nvPicPr>
          <p:cNvPr id="3" name="trim.087179C5-9855-48FF-BF7B-2BF5A882B849.MOV">
            <a:hlinkClick r:id="" action="ppaction://media"/>
            <a:extLst>
              <a:ext uri="{FF2B5EF4-FFF2-40B4-BE49-F238E27FC236}">
                <a16:creationId xmlns:a16="http://schemas.microsoft.com/office/drawing/2014/main" id="{90F82EC0-7352-ED47-AA69-A94B4E55C7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895" y="1410782"/>
            <a:ext cx="5513581" cy="3819543"/>
          </a:xfrm>
          <a:prstGeom prst="rect">
            <a:avLst/>
          </a:prstGeom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A28FEBDD-3CFE-5D42-B455-E367EA922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44" y="3260722"/>
            <a:ext cx="6404952" cy="19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D5B954E8-960F-0D49-AB8F-74D515D464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r="10529" b="-1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pic>
        <p:nvPicPr>
          <p:cNvPr id="3" name="trim.0C7B4C28-F08C-46F8-9C31-A3EE9715D9B7.MOV">
            <a:hlinkClick r:id="" action="ppaction://media"/>
            <a:extLst>
              <a:ext uri="{FF2B5EF4-FFF2-40B4-BE49-F238E27FC236}">
                <a16:creationId xmlns:a16="http://schemas.microsoft.com/office/drawing/2014/main" id="{C114742F-791A-0945-A0A5-D256174527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637" y="2898476"/>
            <a:ext cx="6690732" cy="2502055"/>
          </a:xfrm>
          <a:prstGeom prst="rect">
            <a:avLst/>
          </a:prstGeom>
        </p:spPr>
      </p:pic>
      <p:pic>
        <p:nvPicPr>
          <p:cNvPr id="6" name="صورة 7">
            <a:extLst>
              <a:ext uri="{FF2B5EF4-FFF2-40B4-BE49-F238E27FC236}">
                <a16:creationId xmlns:a16="http://schemas.microsoft.com/office/drawing/2014/main" id="{491CCB87-0CFC-FB48-B4B9-FEFAA2E43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28" y="2903756"/>
            <a:ext cx="5009476" cy="13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42F3FBC0-49BF-1141-9C02-2E9F522BC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585"/>
            <a:ext cx="12219519" cy="5823415"/>
          </a:xfrm>
          <a:prstGeom prst="rect">
            <a:avLst/>
          </a:prstGeom>
        </p:spPr>
      </p:pic>
      <p:pic>
        <p:nvPicPr>
          <p:cNvPr id="3" name="trim.1F94BF56-1EB5-4225-8867-2A6BB7887859.MOV">
            <a:hlinkClick r:id="" action="ppaction://media"/>
            <a:extLst>
              <a:ext uri="{FF2B5EF4-FFF2-40B4-BE49-F238E27FC236}">
                <a16:creationId xmlns:a16="http://schemas.microsoft.com/office/drawing/2014/main" id="{2097BE22-293B-A94F-8985-8D0E68F96E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487" y="1951947"/>
            <a:ext cx="7544855" cy="2954105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1F357EB4-C1A5-5140-9102-25211E7B48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43" y="4906052"/>
            <a:ext cx="4351770" cy="9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7C740541-5384-FA49-B10B-2438BF284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25305"/>
            <a:ext cx="10905066" cy="460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9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69991F5B-5128-6748-B7D6-1DC7001D7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57148"/>
            <a:ext cx="10905066" cy="4743703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7414B566-3A2C-8541-A895-B1AC13E0A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25" y="3428999"/>
            <a:ext cx="4538557" cy="8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id="{F763FABD-41F9-CE42-83BC-35CA60EE9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70780"/>
            <a:ext cx="10905066" cy="4716438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F8C844A8-A670-8242-9539-BEB531B9A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00" y="3833386"/>
            <a:ext cx="4994133" cy="11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6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C95927C3-DE53-FA4E-B46F-7BD9326B0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88992"/>
            <a:ext cx="10905066" cy="4880014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4564E76-5950-5348-9980-97D26C49D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42" y="3743710"/>
            <a:ext cx="4515315" cy="14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C0879CEC-B578-2343-B41D-F13303A6A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57148"/>
            <a:ext cx="10905066" cy="4743703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11583383-BDD5-2940-BC4D-65C902005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53" y="3429000"/>
            <a:ext cx="3903831" cy="16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8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11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مها القحطاني</dc:creator>
  <cp:lastModifiedBy>مها القحطاني</cp:lastModifiedBy>
  <cp:revision>2</cp:revision>
  <dcterms:created xsi:type="dcterms:W3CDTF">2021-02-22T19:35:40Z</dcterms:created>
  <dcterms:modified xsi:type="dcterms:W3CDTF">2021-02-22T19:57:47Z</dcterms:modified>
</cp:coreProperties>
</file>