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90" r:id="rId2"/>
    <p:sldId id="258" r:id="rId3"/>
    <p:sldId id="259" r:id="rId4"/>
    <p:sldId id="266" r:id="rId5"/>
    <p:sldId id="268" r:id="rId6"/>
    <p:sldId id="392" r:id="rId7"/>
    <p:sldId id="401" r:id="rId8"/>
    <p:sldId id="353" r:id="rId9"/>
    <p:sldId id="390" r:id="rId10"/>
    <p:sldId id="391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264" r:id="rId20"/>
    <p:sldId id="275" r:id="rId21"/>
    <p:sldId id="274" r:id="rId22"/>
    <p:sldId id="273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3579BD"/>
    <a:srgbClr val="0B76A0"/>
    <a:srgbClr val="BC5CAC"/>
    <a:srgbClr val="58B461"/>
    <a:srgbClr val="FFFFFF"/>
    <a:srgbClr val="FF6600"/>
    <a:srgbClr val="CE88C2"/>
    <a:srgbClr val="8691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6D713-9B54-DADE-3FA5-86CB58D8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C28F2C3-6F02-4CD7-34CF-79A405EE2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7264AEB-77BB-06E0-44A5-097834225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21FE8B-1383-97E8-D3C3-CEF322986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43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C62B-D3CB-AA62-9FB9-DF1865C7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8903DCF-37ED-FD0D-0343-A0E0A5EAF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821D52-7267-2101-42E0-8ADE5BBF0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C8C9C2B-30D6-480C-1577-D891D8F10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9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E5DD-8D5B-74D6-540F-E65CE8851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FE180CC-1DA7-EB39-A815-AA2686381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31ABD87-164E-44B1-1F6E-74F660A69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76EA4E-C463-545F-8EE7-A7A026492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35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10DB9-F5A1-08DA-C4C9-5A33F466D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4DA5727-6A63-114D-0D09-CB0FF0644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F33E365-C52E-2DD1-CE0A-8C2417EB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6EEE9B-FF59-FED3-ED29-028A6C4DB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45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F25A-F285-8E07-820F-5E5F9BABB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11B5DFB-7E9B-FF73-C491-8F140BA79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2D348AC-023C-433B-7CDE-63F3C4C77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9F63DE-D737-1ABF-FE63-45BB2D8C1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2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830C9-5226-E9E0-DDC6-DE72C0D0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CC635D-4379-B26B-F3DB-439523C64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6F29E7-BF99-B9FA-AF5B-EF4069B19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EA3DC1-8344-B8EC-4C70-8406185C0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37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8B2E6-081E-60AD-4863-2CA2CA8C4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35E73F4-2DEC-6FBD-C45D-7EBCACAFD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E4986B9-9B4F-28D6-81AE-9A6FF7CCE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6A5F17-68FC-767A-03FC-E0EB50256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619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02B6-2624-F4F5-7AE5-532A64AC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33A3E50-D1E7-18D2-DF4C-61777E408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62DA5EB-A9EB-1BED-60B3-D6965C9BD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C8DC3A-1B26-E502-0097-5F1E08309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07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36DB-3101-6C6A-4585-12FA01E7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05DDB21-5A9B-77F3-894A-1B9D33329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C52EFF-990B-6987-24BA-F36960BAC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22B37B-17C8-0BCF-A52D-637E2B4C1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200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71FFC-C338-F810-04CE-187A1592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964D69-92B9-650E-870E-86EEE4B87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0D39F6F-ADA8-E9C3-5871-9EE7976D8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F6EB87-7A7C-273F-BF16-264814EE1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675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79C36-114B-3DEF-984A-19113E82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DD8FEC9-ED6E-13CC-27C9-116A4EBEE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C3C5775-B5C4-8872-1D03-0E820784B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BD841B-EE5F-019D-C746-4CBDBD4E2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81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A4A1-AF2B-7C07-C288-1312E802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B68C28-624C-5C96-DE64-0E690C77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7A2292-06A3-F2F6-47DE-A2924B628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BB6081-3B4B-94E1-6EA7-D09A8466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99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BABF-450E-02A8-8DC1-20EE34636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400A24-A98A-A48E-B252-A399E161F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737CA53-B956-7105-79EC-F72866636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15CA20-8041-ADD1-C50F-A11CE5D80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2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03/08/46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4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11096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1446/08/03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البرهان باستعمال مبدأ الاستقراء الرياضي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C04D9-4D59-08C3-A1E4-268C8BFE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B09569F-80D5-C466-8ED8-20CE7568C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D5EE02F-9326-2CF4-8E1B-60E7B436E32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DCB6E4-E9A2-5CF1-CB2C-3F5FF9DF1BF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A111712-C44A-A5E7-7BCF-93375F0C3EA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C0C91C6-8B56-1672-55CD-74B184AEA1B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8DE7FEC-87F6-E56A-64BE-79DA3CD8D23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F7B918-6EB2-E05A-CC87-ADBE5E0509D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7682614-B1F3-3A45-92D0-7704E05F70F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903BE6-8CFE-359B-C64D-B546E1A7A6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E3CF07A-DEA2-0FED-91BF-314D977E43E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9BCF79B-DB94-4BC7-D40A-741212A09A5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3A7F7F8-9E67-A2DB-48D0-C7782AD6092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10654E4-5CC1-6C5A-76EB-C93CF8A85E2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422BF3-AF46-0696-9E2D-2CD32CC2301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F39CCC-2ACA-0389-3B77-F8EE1A766B1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B76EC2A-7015-8F67-3F25-2805FBC7E45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AFFB5A4-B0EE-0C2C-FF1A-79C655954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70B30C-ACB5-E114-334D-F723DF4B0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78EA7D6-DCC9-A0F7-200A-6E86759C79A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D653ED5-5049-8545-CD1C-F59DD963695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74AACE0-5F04-E6AC-7B37-903A7CD1CE85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3DB58C8-827C-4B1C-E59D-C5ADEAACAA2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D86D260-953B-FB40-1BF2-9AD1BEE71B6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0768F13-0205-D217-D220-36BCCA53ED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118C953-6725-818F-B4EB-847DC4BE3F26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D24C964-E5F6-6AC8-6715-42D49490EB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772D7EC-B259-4731-6214-2CB3D730830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F89BE08A-7381-E25A-F9E2-C9FECE721A8F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458DFE-8332-4DBF-0691-8F2C6E76B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9437A469-B05C-CC70-5CEF-440595764BC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954E583D-DCF8-D465-9E47-8E825A3D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B665908-DA21-EF0A-8894-3373172ABFE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9BDEE7-9E57-73C7-CE6C-94F6E4200764}"/>
              </a:ext>
            </a:extLst>
          </p:cNvPr>
          <p:cNvSpPr txBox="1"/>
          <p:nvPr/>
        </p:nvSpPr>
        <p:spPr>
          <a:xfrm>
            <a:off x="9111639" y="1169312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9EA78C-85A5-77A1-2660-6D92475A5C03}"/>
              </a:ext>
            </a:extLst>
          </p:cNvPr>
          <p:cNvSpPr txBox="1"/>
          <p:nvPr/>
        </p:nvSpPr>
        <p:spPr>
          <a:xfrm>
            <a:off x="9080157" y="4563546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F09763A-8062-7BA4-9CBD-502BBE88422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38791" y="2123286"/>
            <a:ext cx="1722474" cy="235574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27FB1AE4-A59A-6F39-96CC-EAB4C3ED75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1713" y="1239491"/>
            <a:ext cx="6381169" cy="14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B5303-9FEA-AA68-15C5-AD083994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87C150E-564F-E000-2F67-53E87EF58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B55309F-06EA-462B-6B44-71084099B04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D75147D-BD79-A8D5-C751-5921620F60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841DB83-CE59-A329-638F-7F4A0B80510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F2B848B-D2E8-50EB-DA98-87A146DC260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B4CAA0C-0DFD-E42A-E997-C13B3A6EE3D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A897195-6A44-0449-C888-BB022C82E35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02F9CE-A030-D15D-075A-ED82FE0FE3B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2622417-B3C9-5218-6F84-E368A435465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DF1A902-9E5A-0224-0F71-D922A6E9E9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9609C14-2462-B32C-7D27-1173CCC3E9B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54AE014-1318-4337-7B0E-FAE779EC64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61BC7C-F970-4A91-EC1B-C8D287484D1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E61C5CB-2AD2-5B6D-7A0D-CA5224BADE5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D97796-182F-9067-B001-B48696E0648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E68050A-5873-FF3A-B1AA-11833A57C44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CB89B7D-D7AD-D92F-D5A2-B4C80A3EF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A38FBC0-7C4D-10F2-7814-2126167C9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EF36082-404F-E9C5-D7C3-09B6C3EC3EB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A37342A-DB6B-1D17-4FFD-3C71D94188B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35E032-6EE9-44A0-7799-F527CAB0437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ADF7657-98EB-428F-A459-EC2B959EA7B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8D53A11-DC69-5EF5-C74E-F18DB6A70CC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E2EA6D5-FF07-8957-651B-169049BBCD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776CDF-AA73-8D4B-F40C-7280B2FD7B1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5B5D040-64B3-072B-5C84-6339546D7388}"/>
              </a:ext>
            </a:extLst>
          </p:cNvPr>
          <p:cNvSpPr txBox="1"/>
          <p:nvPr/>
        </p:nvSpPr>
        <p:spPr>
          <a:xfrm>
            <a:off x="9067132" y="1169934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536EC1A-D583-736D-3817-A87DDEACF56B}"/>
              </a:ext>
            </a:extLst>
          </p:cNvPr>
          <p:cNvSpPr txBox="1"/>
          <p:nvPr/>
        </p:nvSpPr>
        <p:spPr>
          <a:xfrm>
            <a:off x="9035650" y="4564168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C2E9EAD-992F-719F-D13D-842CFDA626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494284" y="2123908"/>
            <a:ext cx="1722474" cy="23557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07524F-1E18-D784-E33C-E269E8AAF2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558" y="750550"/>
            <a:ext cx="8686800" cy="111223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66B5247-881E-2486-2540-C958081805A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6314" y="1927225"/>
            <a:ext cx="2994473" cy="41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E6983-456A-1A21-B518-4450994D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F0248DB-3E4A-84D1-6421-66A7BDB3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669E6B8-42A9-545F-CD7C-E8344D6F890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DD32F4-A93E-935D-02C1-17D2EF38646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D934BD0-5399-DC58-29C8-2E4758196B5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B3D3866-2F4F-865A-994B-5827CB3CDCD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E677E43-17BB-00F1-C52D-36D8DDBED9A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6FE1775-5B21-6E14-6350-52B8E1D77F9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E6D9192-8470-AF77-5976-ADF51101E9B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40C8638-450D-D32A-05FF-0022DFB6B63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194529-D732-C0EB-BEA9-849B8A8DC42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2FB1B89-F7F1-55A6-3860-DAC5CC91303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F8ADCA-7B83-6AB3-0139-4A588977120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03ACA1-4C38-1291-911A-B590EC6AE59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48DE0C6-EF44-247F-98EA-69A572342F7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5D8BC62-0178-0F20-9E95-AB30B2CE9F5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F18E9B4-2096-05F0-CB94-D974249DB4F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3FE22A7-8018-4C5A-0272-B1756EAE5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DB9AB0-16F1-BAE6-D739-B29D7CED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ABD2463-4BF4-8D34-7D55-CD74EC0F05E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CB58666-A7F2-F2DF-D9E7-20A55D17DB9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66093D9-E300-78A6-4A6B-0F08BE717353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2D9BEDB-75F4-531A-5BBE-5D12093341A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BD7F4C1-C8CE-286B-3B73-14A7DB9FF92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9BAA3D8-BBCB-59FE-4F61-8C30023FD3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49E3223-09B2-9126-3456-EC73A4D5A1A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F7EA0A5-ED7E-9171-19CD-D346A7B37E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FA205D9-7F47-41D4-2354-BA13D233165C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5B3509C-09D8-662F-C51B-843C849A73EB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FF66F486-34D2-03BD-3057-2270805F478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261429A-292E-C67A-9129-905552BBD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20AE4097-C238-F0B1-3FF2-313EF172B9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E6504DB-CC76-0515-324B-D4007C5E8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6301489-C311-E343-C598-550E8F826D0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A799C1A-D426-1880-0000-DB27D960F8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865"/>
          <a:stretch/>
        </p:blipFill>
        <p:spPr>
          <a:xfrm>
            <a:off x="1614097" y="1759776"/>
            <a:ext cx="7269322" cy="75556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0A4A25E-490D-4F10-ADD1-F51183890E18}"/>
              </a:ext>
            </a:extLst>
          </p:cNvPr>
          <p:cNvSpPr txBox="1"/>
          <p:nvPr/>
        </p:nvSpPr>
        <p:spPr>
          <a:xfrm>
            <a:off x="9067132" y="1169934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9A8559-24BC-A4F1-5F24-2D08A9B43269}"/>
              </a:ext>
            </a:extLst>
          </p:cNvPr>
          <p:cNvSpPr txBox="1"/>
          <p:nvPr/>
        </p:nvSpPr>
        <p:spPr>
          <a:xfrm>
            <a:off x="9035650" y="4564168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A64CAAA-93CA-0030-3910-6AE8C7A2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494284" y="2123908"/>
            <a:ext cx="1722474" cy="235574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6C16431-1A15-3A8A-1685-FFF7EB4D1CD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26" t="1" b="49130"/>
          <a:stretch/>
        </p:blipFill>
        <p:spPr>
          <a:xfrm>
            <a:off x="2849525" y="1259663"/>
            <a:ext cx="6210041" cy="5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8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BFBD-0221-41FA-5090-EC1B45C9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27555CE-D324-F376-B50E-60BE5544D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CCF8438-8E33-97DE-6B1C-A4BBACE30BF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D59DD5-CC5D-834C-B670-FA5441AF7E5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2B1C1E2-8719-0E72-EA14-7EC87979F39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970704-D89D-DDFF-2229-7F424A971A5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C4C8636-08B7-8D88-55D0-CBBDF382A6A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EF5B1B-B4F9-2156-FC0F-0F1D12BC82F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BA51BFE-C984-46A2-CC80-7908A74AD8B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630642-9B13-1323-A225-C5D6A5C8122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F57E2D3-2576-938B-900B-34F85F77CA7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D8DF8D3-34EC-2ED3-AA5C-380277F1826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83F602-471A-6C86-FBEB-BE5D6A0CC93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672BFD-CCF3-9506-6CC6-6B562CFBF90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6C28939-6AA6-9ABE-9764-FDFF67C6AD7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1C39A00-F05E-83AF-E11E-4C6259420DE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2278C8B-385F-D291-96C8-4F217D1773D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CCA83D4-8047-402C-66D2-3A83F84C4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6C5F498-7C2E-D051-B72C-281E1AD4A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8A839FE-10A1-B39D-B8F2-0392C140548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A90706D-060A-73F0-0FBD-93F5C2A0CB2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F955609-60B8-0E6A-B30D-7F102C7A65C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946A088-7CD0-BAA7-473C-06FE6EF7922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0B93E8-AA05-D2D2-1684-340A6CB7AA0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EC67044-6D37-F037-3E91-8685297634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EF83270-FE52-CA1C-CD31-B253FA58324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D9723AE-1842-24A7-8E6E-6CF6B730DB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68C059B-C809-F274-CF3F-67B9C5E31BCB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B34E19B-48B8-F13B-6610-841BE4A02EB3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44D875-D112-6EB2-F3F4-9C06D36EB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F617259-7758-DF56-DB03-85B7D57E78C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A799BA7B-B143-E7A8-0777-AC6FB974E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48D914B-4D04-D9CB-A8C4-8E9B39155F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D363A3C-11C1-CD1C-2475-F873814B9C82}"/>
              </a:ext>
            </a:extLst>
          </p:cNvPr>
          <p:cNvSpPr txBox="1"/>
          <p:nvPr/>
        </p:nvSpPr>
        <p:spPr>
          <a:xfrm>
            <a:off x="9067132" y="1169934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E6B2C23-82A2-A8CA-B13F-181AFE88846F}"/>
              </a:ext>
            </a:extLst>
          </p:cNvPr>
          <p:cNvSpPr txBox="1"/>
          <p:nvPr/>
        </p:nvSpPr>
        <p:spPr>
          <a:xfrm>
            <a:off x="9035650" y="4564168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0E09CBA-C025-64E9-3E0F-16364123287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494284" y="2123908"/>
            <a:ext cx="1722474" cy="235574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1AF58BE-FD54-5E72-ED9F-A1F9BF7E19E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5" y="1259662"/>
            <a:ext cx="8616172" cy="9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90E25-A591-6C81-2A72-328A71C4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60CEB6-9C55-D2E1-1801-59BEE0C2B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8A21D91-8E07-30C4-A94A-32F1C41913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85EF04-BFF9-E18F-FEDE-1AE12EF974D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4C72E3C-EC09-E20A-A9BE-64815D63FE6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796162-645B-C517-E31F-9298D87399A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963C79A-7A70-0B6C-B2ED-9A12EDF8B98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429414F-BC9B-266D-FE78-B91DFA93BC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FAA0FA7-EACC-64D5-5AEF-AF86C64C587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263A16-F5EA-8AB2-247C-951F7CDA8AD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8335EC7-E9AA-3F9A-11C3-799758B3727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210AB3-3445-6141-4CD3-C94FC49CA98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CF4C229-6E9D-E344-9772-66E64BFD22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C24DBFE-1A3E-08B6-6560-E18BCCB127D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0B8C8A-F51C-82AD-9BC4-7BA3193FE81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2A2AE5-5940-1B4B-61D5-E95549B8323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E8BBA01-5C62-8B9A-859D-5482A9F1AE8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03ED172-F23F-B645-DEBC-F18100D2B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5420BE9-C641-D416-6D75-FE564E01F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19D6E37-919C-8294-4D73-55015016E5E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B1C1FC6-A6E9-361F-471E-B85B660BCBA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06782E3-A7EC-E93C-8D5C-AD2018735DBE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BAB873-1335-F719-2C02-2AED1F6CD27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675ECF6-F25D-EE87-FF29-1BEF6C17006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DA77760-9D66-3F82-E63B-6CD83DD316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9220B7E-5336-ACDD-3DD4-9F19B32EE403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ACC91F06-1E79-22C3-240B-52A582E2F4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3D82CEF8-D9E0-6ABE-952D-DC4D67E46714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A0DC144-82C9-84D7-55F8-D6A01853AAE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A9BE7B7-8E32-CE6B-93F3-06F5B0900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8C085C8-9CB0-9D00-5E30-75BE7011FCA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BA51A0B9-DED9-6A98-A56B-551C549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F6C1E1-D9F2-82D5-82F0-171C0428CE4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BC8DA3E-4394-E434-9395-2BD6354E1D89}"/>
              </a:ext>
            </a:extLst>
          </p:cNvPr>
          <p:cNvSpPr txBox="1"/>
          <p:nvPr/>
        </p:nvSpPr>
        <p:spPr>
          <a:xfrm>
            <a:off x="9067132" y="1169934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A51A7E9-8230-AD04-2E8D-BBA3E8C82F55}"/>
              </a:ext>
            </a:extLst>
          </p:cNvPr>
          <p:cNvSpPr txBox="1"/>
          <p:nvPr/>
        </p:nvSpPr>
        <p:spPr>
          <a:xfrm>
            <a:off x="9035650" y="4564168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9EC166C-DCD4-8525-AFEF-C3B90461E1C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494284" y="2123908"/>
            <a:ext cx="1722474" cy="235574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51E5604-CF66-50A9-D9CF-694A43C656C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805" y="1264568"/>
            <a:ext cx="7532024" cy="12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ACAA4-DA3A-F3CC-3E09-3424D22E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CB361F5-60D8-BDD7-8ED7-51B0E903B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473825B-149A-4317-C554-735EA66E6B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AB9535-C8DF-3324-2141-EED5D82A64C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20E23C4-1724-A398-263D-D5501F57966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5488596-5F85-CA4E-4441-0FF2E0BCED6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F3CC7E1-7EF8-5D14-4200-0348D3FFAED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F19023-A688-327D-C371-C53B2CF5FEB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219238-5D50-4210-01FA-E22EBA79C25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70B51DA-5A6E-0AE5-133C-9DCC8ACFABD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5EAF2D5-A8BF-56AB-4925-F1CC8691678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9273AD6-64F9-4E37-9646-FB60C46D43C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2C88C5D-9AB0-CE5C-34BF-924B8CD5E8F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42CE2D-FB96-8C54-D99D-DC0202C51ED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C07B09A-8730-DF4E-2D1E-9BD15CD1EC7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F957A8-D0FD-BAF4-34AA-126625BD5EB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ACB2CC6-F594-7677-9CB0-28ADE1A814A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0486B82-35A8-1A02-224C-F9E9CB475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92EC16D-0A44-E348-5C21-B52A88751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611A7BA-4C9B-303D-30EA-D68D74A2243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079F562-6926-FE56-EE75-3E801E74ACF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0BDB582-AB47-E218-9BEF-80909DC3BA7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D6E8BB2-2DBC-3A3E-5309-99C9782A8BD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5C30DB9-0005-8F41-206B-14DDEAE1641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D51513-B5B7-0D10-4FA8-18C3DE630B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9459F4B-2179-C0DB-2063-364E293D39A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07DDE34-9FEF-B340-DCCE-C09948C6F20E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CE5F4C8-D85C-DF5F-35B2-281660050A2B}"/>
              </a:ext>
            </a:extLst>
          </p:cNvPr>
          <p:cNvSpPr txBox="1"/>
          <p:nvPr/>
        </p:nvSpPr>
        <p:spPr>
          <a:xfrm>
            <a:off x="9105735" y="3978425"/>
            <a:ext cx="2280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99CC7C7-A620-8D92-1AB2-ED65CB4BEB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D5059C1-9BCA-5EFD-B86D-97661638CC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906" y="2193221"/>
            <a:ext cx="3436381" cy="377637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8615B2E-3B1F-D1FC-2A01-47EDAC01AB7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09" y="1145369"/>
            <a:ext cx="8704961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02F3D-F82D-935F-63A9-65E64115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5DCFFE7-268B-4EC0-B1D3-C087B021B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7DAA4A2-B04C-A611-B851-3CE0A01848F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040BD0-E504-603D-7B4F-8BCF00CB9DC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D407EB-9A03-BC01-0E39-D6F8A9D752E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C00D1ED-2A18-BFB0-93DD-057712D606A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A1F439E-DD4B-A1F1-55A0-9493AD6396E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7B5030-D2F0-F8AF-07FE-5D4E7763AE8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9D493DD-D6D7-2F23-A0A8-D21380047F0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4A3F03-242B-7F04-11AC-4A4C9BE8F83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087725-B3E6-B8D0-42E1-45B6A437171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932B1CD-ED01-FDD4-5780-AF0B5682708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E82C80F-6587-F3B5-6D90-986B98DA7B3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49641C1-4AAE-BF39-EDE7-BC73D524D70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F3FF26E-4A44-7832-C5F1-80017F20852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735F3B8-AC95-4735-45B0-C05583194E4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B4EDE7E-8354-2D2B-632E-3678BA1031D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4311363-7D85-413C-772A-2BD25A13D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B478C1E-A495-F1DB-1E2F-80039E422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F8B0D32-A572-2737-C198-5E01483E91E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504FB7C-02C8-4502-4247-E471D3A3094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43DFB39-B6D0-664B-9085-AACAF960FA9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99A332F-5137-82C8-360C-59FB633A777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14C2734-2D1B-D3F7-E824-9C28E5C7A22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21DE60C-49BB-1CBD-28CE-9D18355B62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F3999E8-D380-72BD-BAC0-B9D142E6C17D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6086F438-AE60-652E-7CA3-6CFA9BD555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EC9BAE7-54E9-43D4-2297-CEC9E99B541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C80DFAB-94D3-6BF1-67CA-FC91DB9197A7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75B8B20B-6BDC-9728-A485-E3BDB7C981F1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EB611FB9-6EF2-941B-8B06-10F7D4171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128C1C1-FCBF-D2A4-DD4E-1BBC46ADABB5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D4AA87A8-68BD-F294-788E-1F1EAB47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0DA55E9-D6CA-E5A5-A4B4-E1435F22ACE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BEA1A7-824F-BD37-1E52-7020B906FE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138"/>
          <a:stretch/>
        </p:blipFill>
        <p:spPr>
          <a:xfrm>
            <a:off x="379408" y="1248793"/>
            <a:ext cx="8648197" cy="80709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E2D06DE-1A9B-8167-C26A-560025CA842A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EEB3AE-1DE5-6740-F8F5-04EFFCC32FEF}"/>
              </a:ext>
            </a:extLst>
          </p:cNvPr>
          <p:cNvSpPr txBox="1"/>
          <p:nvPr/>
        </p:nvSpPr>
        <p:spPr>
          <a:xfrm>
            <a:off x="9105735" y="3978425"/>
            <a:ext cx="2280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8B5D889-0560-7C59-F783-BB9E11CD277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92D5F-C16D-5539-BE2B-CCC82698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83E6C1-D6A5-525B-0C0F-2C0AE948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AEEA99C-92D7-1EDB-6746-A38AA68D924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AEAAD1-E77C-EEC8-18DB-6DCFE2BF37C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E730847-084D-CD97-3852-656E5A251F2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F911AC9-8752-7C1A-CCEF-718A8597A6E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193EA75-2636-0FBA-3949-A0A1DF9C201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462A178-6556-B004-4873-E47ED05DBF0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4DA231B-663E-C7D5-E6B2-A0A9A1F8070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1B8BDD-C76A-FEE6-56C4-5C294E9F30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25B42E9-9173-A4C7-8777-3B32E0DC018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2DDDCD-50D7-D499-D0FE-A07B7B6CF49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E64DCF-7790-AE48-3606-CA1862D2116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EA6832-0BDD-D944-513C-80A2A5703CE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2AF9F58-2DC4-707C-40DE-1BA55BF00E0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C4F878A-C217-A314-E5D1-5715DB97BD1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19227E1-FEA1-647D-39F9-B531DE263A0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C7CEBDB-3975-7062-C0FE-0B812AC7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D32424-F7A8-CE36-FF7A-16D4495E1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2AD9669-FB99-F1BC-2596-6D7024DE2C6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0B4818D-4DB2-8378-3AA9-CFA7EA6AFDB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2D2F90E-0522-48E4-1834-57B8DB22928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5313FE-B151-27E9-2813-9791E515DE5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6347BEA-5B76-2FE6-14A5-511524B998E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1D11DA5-5F4F-8D86-ED94-2551817882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C5ED6D0-F811-221A-6ECC-BDDA8C72158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F95F0B0B-8B71-5055-604D-21C9BA4E2E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E4191208-2F02-CF14-5D25-D91BFF6D0B97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FFF4B27-8A50-0467-CEA3-ED6132CF9FBA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926BB322-42A4-A7BB-DDF1-A07540EC7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D02CA7B-888E-F18E-FFF7-9ADFAFBDB9E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0B55ECA-3AD2-7268-9E00-9A1C66AC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6A67C40-2E77-FD1C-879A-03C54A2C5B6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3369618-51FB-9278-8286-690BDAD93E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848" r="10982"/>
          <a:stretch/>
        </p:blipFill>
        <p:spPr>
          <a:xfrm>
            <a:off x="-691992" y="1236331"/>
            <a:ext cx="9767777" cy="127900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394E737-3133-C960-A644-68C372C0FF27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0616290-DC03-0D8D-1E79-CBD688C0FC82}"/>
              </a:ext>
            </a:extLst>
          </p:cNvPr>
          <p:cNvSpPr txBox="1"/>
          <p:nvPr/>
        </p:nvSpPr>
        <p:spPr>
          <a:xfrm>
            <a:off x="9105735" y="3978425"/>
            <a:ext cx="2280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5739050-096E-39C1-A8B8-C4B3EC3C5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A0E40-5219-4FCE-F1B8-3F1301D1E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7FB7B71-43EE-1652-BAD0-9B8926398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1167BB9-D695-37C5-9F6A-7AC6116B927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5F67384-FBD0-FD30-8265-BAA641E0F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F781FAE-F594-DED0-5070-8A8D4400D90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A047FF-26C7-23AB-021E-841F570D05E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159F050-8BAB-F384-1D9D-B889392FCF2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24DC015-3E79-06C8-449F-B936DB205FB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B9DB863-0EAE-012F-CE3E-6BC89E61E31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71D4233-84FC-5964-77BA-5F3E64A9859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E9A6285-B52B-9E2E-4693-4E5734E6CF6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6E00675-3E0F-7B5A-9E69-03E3ED39830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8E628BC-6A30-2D03-58F7-47E51C04B63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10D765E-0E06-4C5A-C688-A804325DF5B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1D0DBA5-C1DC-CF9C-12D9-00FA1643126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534BB6-C988-55A0-5B00-0A7580EEC74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292E55A-E0F5-12BE-099C-FA2D518185D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740774B-5970-E7D7-B0CC-33C486B5B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773EC18-13E1-B092-1B7D-74E44CB8B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81385D9-E429-5BEB-68CF-B56F1CFC693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8CFAD7A-8EB0-3935-CA63-367ABAA3837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952818-F8A7-4AB6-BEFA-52E2959AA54F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11E917-6B48-0FA2-FF06-7521AB6E214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90B7C90-EC5C-7163-EAC3-50ED09DEDC8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31F7B21-905B-9F17-5B8B-D52017BE82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3F183D18-BD6B-1C22-933B-D010D01F9652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98332AE8-D6BB-613D-DDE1-61BD3B0E22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A1A77B2-68C4-9571-DA6B-DC3F2CBE8AD2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25E18E7-6BA2-CCA6-0B10-BA22F11D1D01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14273E-AAA3-6C43-58A1-125031570D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DEE4AA0F-1F4C-E540-420C-C38F5C87E9B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D918244C-403C-B41A-BF89-3B6ED480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BA2ED42-99D0-1382-AFC7-6E971FB050A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F59B53E-84D1-C0C8-AC6F-AAFE4806AD78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0713BEC-E25F-782A-C57D-6A60535DC887}"/>
              </a:ext>
            </a:extLst>
          </p:cNvPr>
          <p:cNvSpPr txBox="1"/>
          <p:nvPr/>
        </p:nvSpPr>
        <p:spPr>
          <a:xfrm>
            <a:off x="9105735" y="3978425"/>
            <a:ext cx="2280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6F28114-1A11-78F3-50CA-655F2AC903B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09F0CF8-9F07-1B8E-9CE4-3AACD488AA0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651" y="1209516"/>
            <a:ext cx="7737259" cy="1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C5856EE-3B4A-B216-F678-BCA36E3A3325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906AF1-E1E6-F146-D9A4-E2A3933E2ED5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3835038-FDC3-E341-E392-445BB801DB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210442D-0531-7935-3E49-4299E908AA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56" r="3570"/>
          <a:stretch/>
        </p:blipFill>
        <p:spPr>
          <a:xfrm>
            <a:off x="3574663" y="1382302"/>
            <a:ext cx="5510946" cy="30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4982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1446/08/03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البرهان باستعمال مبدأ الاستقراء الرياضي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C0F2ED9-CF86-D917-FDD6-F9C2CEF0339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281"/>
          <a:stretch/>
        </p:blipFill>
        <p:spPr>
          <a:xfrm>
            <a:off x="2473599" y="2361837"/>
            <a:ext cx="8824626" cy="113057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39CBF23-5F9C-CCAF-D088-9743333E45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7" t="46930" r="9712" b="-1"/>
          <a:stretch/>
        </p:blipFill>
        <p:spPr>
          <a:xfrm>
            <a:off x="3870251" y="3429000"/>
            <a:ext cx="6570921" cy="12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6889E5D-DBD0-AA77-9985-9522DE23C48E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F84E692-5C7E-55F5-8E95-41641D87AF35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405293A-37CD-72A8-007A-454ECCD4A8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C03D130E-6A9A-D3CD-C8B9-7D7BE51439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47" y="1249664"/>
            <a:ext cx="8688012" cy="6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2BC4EE8-0A4C-518C-BD6C-943F37785C50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C69EC4D-ABD9-B7D5-3791-06A42EAFB4B7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7EFEAF7-23A5-0D85-D25C-86A60667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....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....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2A21C11-CFB4-E73D-D601-F6416F2391FD}"/>
              </a:ext>
            </a:extLst>
          </p:cNvPr>
          <p:cNvSpPr txBox="1"/>
          <p:nvPr/>
        </p:nvSpPr>
        <p:spPr>
          <a:xfrm>
            <a:off x="515880" y="3452269"/>
            <a:ext cx="8425808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5">
                    <a:lumMod val="75000"/>
                  </a:schemeClr>
                </a:solidFill>
                <a:cs typeface="Akhbar MT" pitchFamily="2" charset="-78"/>
              </a:rPr>
              <a:t>جميلتي:</a:t>
            </a:r>
          </a:p>
          <a:p>
            <a:pPr algn="ctr"/>
            <a:r>
              <a:rPr lang="ar-SA" sz="4000" b="0" i="0" dirty="0">
                <a:solidFill>
                  <a:srgbClr val="80C687"/>
                </a:solidFill>
                <a:effectLst/>
                <a:latin typeface="droid_arabic_kufiregular"/>
                <a:cs typeface="AdvertisingMedium" pitchFamily="2" charset="-78"/>
              </a:rPr>
              <a:t>أعلمي أنكِ تملك من العزيمة ما يجعلني فخورة بكِ.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575D712-AC25-2468-0E67-1D97DF4A9B82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5FFF384-A635-38C6-4766-AB81EFF437CB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1673819-6BC1-C6B8-C4C1-F6368FF14F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5663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49438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1446/08/03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البرهان باستعمال مبدأ الاستقراء الرياضي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1444525" y="1742355"/>
            <a:ext cx="539342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D8E0F13-F5B7-E5C9-E176-F1BD8E4AD9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3099" y="1685040"/>
            <a:ext cx="2277356" cy="41719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46F426B-D3C0-A5C7-FADC-FD93CDBF16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1663" y="1713615"/>
            <a:ext cx="207589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4FDAB9-64E9-8318-62B1-ACE119251636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5A204E8-D689-2B36-8F79-E64BFD15118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4814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3644919-4AAB-2783-DA41-3908583C0595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60A91AA-081F-76F7-6450-B86F4137D06C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6BA042D-17ED-5146-79E5-3052BE6E17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F5E04DD-C0CB-8DDC-E516-2C4E6F296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434" y="1216348"/>
            <a:ext cx="8813175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6E930-857D-9AD0-3AAA-C27AE5C5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9E3CEE5-1C79-BF1B-A8EF-2223A7296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A2D267-A13C-B712-6272-50E808785F5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A113EE-A8F8-FE22-6A2A-CCA320E3E12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C8A5648-5043-2C1A-41DE-28FA59ADABA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D12EC26-DF5D-BFE5-534B-B0499B7CB08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AB01E62-2874-6433-CAF3-D0277911774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463E2F-3352-81E2-46D7-B59796B7F79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DA5B9A-7CE6-6F69-A659-ADC27E5983B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1A38450-5DF3-15E3-BA6B-9353B1D02FF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78D860C-E9ED-D9C5-20F6-CF856989F4A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8EA4FAE-F400-CB65-5DE1-55D904B533F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969031-B93C-2B57-5EE0-823DAE99BD4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7623C1-3DD5-ECE6-2E4E-BC78157EEA3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34FA705-37B0-4272-A8D8-CCD357B3214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2F30095-BA00-ED50-002C-229FF566FDD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94F25E5-CC4F-E640-5907-E1AE861AAC8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B0FB800-3B4A-2F42-CBA9-6DB89EC52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831C0C3-6D8C-55F3-8418-95E170CAD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B8B6336-65A2-E435-9CE8-5A80A57E679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9761D59-C946-D52A-7432-0AFCEF6A1E0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3F58E3-CF0B-4FFB-4193-E5E63BCE291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4C3FD4-2872-E709-F61F-98841F75C06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D882745-A0AF-047D-4ADC-985D4F8C62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FF810AF-5E80-CA4D-5FE8-093FD5D223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05006D-6F03-8B9F-BA42-DE3ED54A48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A3BF2F2-1196-12DA-FA6C-07E08A51D936}"/>
              </a:ext>
            </a:extLst>
          </p:cNvPr>
          <p:cNvSpPr txBox="1"/>
          <p:nvPr/>
        </p:nvSpPr>
        <p:spPr>
          <a:xfrm>
            <a:off x="9137217" y="584191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8C5DE62-5E93-3870-D9C1-C0B9C761661B}"/>
              </a:ext>
            </a:extLst>
          </p:cNvPr>
          <p:cNvSpPr txBox="1"/>
          <p:nvPr/>
        </p:nvSpPr>
        <p:spPr>
          <a:xfrm>
            <a:off x="9105735" y="3978425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قابلية القسمة.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المثال المضاد لإثبات خطأ جملة رياضية.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F550FC8-595D-C944-E3F3-5AA24E27E0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64369" y="1538165"/>
            <a:ext cx="1722474" cy="235574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4BA041B-DEA2-7412-8747-0729755BF9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28"/>
          <a:stretch/>
        </p:blipFill>
        <p:spPr>
          <a:xfrm>
            <a:off x="324557" y="691280"/>
            <a:ext cx="8648700" cy="37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FE912-7251-5026-AFDF-3D64D0CE1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A180A6B-932C-D7BA-6673-80432310C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9162009-8F2B-9C5D-A5A6-358D9FADB40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2A3EDE-7BD0-527E-40B9-05E9948E749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A1B6649-3548-060D-F7C9-F130BA7FFCD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1D57A59-31DA-6AE7-9D91-734FB0379D9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1581398-3003-E1BC-E4F8-E48A40C5C4F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196DD19-9859-B47B-953A-57AEA1CEFB1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3AFD56D-BCA7-3BD5-7BD4-8857C970A71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1A70106-192A-A0BB-DE10-D26E222E4E0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F8DB5DB-7312-479D-CC81-0CA95A11E4D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5E641F7-8968-AFF5-BC7F-6640B1BF272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1CF60D8-8F41-E3CC-092C-B3C96859374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DF0A-5D68-212F-2FC7-6EF0557B64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284A08F-9860-6477-9412-B34287C7147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4D261C-473A-6F89-44BA-E82F1FF9F8E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B2848F-447A-785F-EABA-F19CBBFBCAE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9BEDA41-7286-AE7B-BEAF-D87B70FCF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6AC1687-E3EC-DDF3-C0F2-5518FB501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82D4194-0E4F-9646-C890-43B5AA4F412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A4B98FB-837E-03D4-DD49-E7486814F61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7634F2-C155-F832-CCC0-2B2F2480C7CA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276DA4-F162-3136-4034-BD5120FBD84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2063EC3-1255-CAC9-3C1C-9E0EED8374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42F01F9-452B-8999-EF7B-E53EF83F7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79AA8F-D6E2-7222-224B-1CA9CC5F14C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031B4DA-2FB8-E7F7-269C-C6C1B258CF4C}"/>
              </a:ext>
            </a:extLst>
          </p:cNvPr>
          <p:cNvSpPr txBox="1"/>
          <p:nvPr/>
        </p:nvSpPr>
        <p:spPr>
          <a:xfrm>
            <a:off x="9111639" y="1169312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0908F7-070E-6963-EC4F-1272EB0C6378}"/>
              </a:ext>
            </a:extLst>
          </p:cNvPr>
          <p:cNvSpPr txBox="1"/>
          <p:nvPr/>
        </p:nvSpPr>
        <p:spPr>
          <a:xfrm>
            <a:off x="9080157" y="4563546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7C28724B-58BD-38BD-C972-846B06A67E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38791" y="2123286"/>
            <a:ext cx="1722474" cy="235574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70C003D-1209-4B68-3077-E6B4A38220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430"/>
          <a:stretch/>
        </p:blipFill>
        <p:spPr>
          <a:xfrm>
            <a:off x="285311" y="1544713"/>
            <a:ext cx="8648700" cy="29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E8DA-1D07-AB8A-B8C5-5CD953BB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F7D20C-0592-0F7E-9D1B-683ACC31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ACF262-EC7A-F242-7BF8-8DFBCD5909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A6678A-6A77-7A19-45CC-CA6A1B5CA98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A22C3B-2D97-68A9-CA94-CBA20218689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26C354-3A25-F486-36DD-07FA85AADE7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0CBB6AF-891F-E220-C7D2-A3D3E9DEB38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842D2C-E9E7-76C9-8CA6-E462E7A0FE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0E4E54-53C1-A692-9E3F-926A45FDC53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F74BDFA-D4F0-FF40-915A-3DE21645C3D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5A95F2-4CF1-6489-81FC-022D6DCEEC7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6EFB98-FE0D-D099-AFA3-10965ED7F3C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ED10C8-63F4-234E-3CB6-67FB0E1D933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F96257-B092-2791-5BC9-5AA058A33B2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0ED5FD9-44AC-D448-8C3D-9F3D6979830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CD4132-1606-A189-6777-B8F3D73DD1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678F17-B30F-2133-7085-24E52EF5A4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34169A-3E12-66AA-5F92-0B988DDA9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36510D-25A3-9D71-B1B4-A0EBFC4F1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705DB14-6575-270B-D149-7F28A4995F8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FCA0868-B95E-22F8-5874-9E180B50D18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009E37-2204-1775-CF89-8245CFBE17D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CAB0F0-8569-B73B-A51A-03F13A37156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FC07FB-4D2F-27B4-BB08-2E2084CAEAE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291F1FD-104E-1C0B-D83E-88AFE7A39A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335BDDD-A582-E91D-762E-4727CED3A22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A774A6B-4B88-6F4E-F7B0-A366374C1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4047318-4406-85B1-FFDE-17CF5B10BC3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43B6873-8EC1-F79E-71B0-B0910E40C85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EE247B3-2E2A-A131-11A0-8FDC9F4569D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DCFBD55-64FD-37BA-A087-CEB9D15E4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205B0D0-AEA2-0E65-C40E-78CD3E7F75D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2FD85A9-EF88-A103-A21C-99D8735A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E3D5B9-71FF-9AA4-17EC-57377D2B140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8E2B5774-B45F-EDF2-D4EC-2D11CB5AE91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46"/>
          <a:stretch/>
        </p:blipFill>
        <p:spPr>
          <a:xfrm>
            <a:off x="642025" y="1961051"/>
            <a:ext cx="8366970" cy="820209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8C9F27E-CD68-16A0-B54A-CEC8F62A11FB}"/>
              </a:ext>
            </a:extLst>
          </p:cNvPr>
          <p:cNvSpPr txBox="1"/>
          <p:nvPr/>
        </p:nvSpPr>
        <p:spPr>
          <a:xfrm>
            <a:off x="9111639" y="1169312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6E5918E-404E-F753-7B17-A74604ED7B66}"/>
              </a:ext>
            </a:extLst>
          </p:cNvPr>
          <p:cNvSpPr txBox="1"/>
          <p:nvPr/>
        </p:nvSpPr>
        <p:spPr>
          <a:xfrm>
            <a:off x="9080157" y="4563546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76D2255-AA4A-2275-41D9-5BD4CB0D0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38791" y="2123286"/>
            <a:ext cx="1722474" cy="235574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A95FCD62-7790-5046-AC85-B9BD8314C7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53" r="10982" b="89787"/>
          <a:stretch/>
        </p:blipFill>
        <p:spPr>
          <a:xfrm>
            <a:off x="2789126" y="1204894"/>
            <a:ext cx="6329855" cy="6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CD14-0E1F-8144-3FA3-287CD27CC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8554B6D-73B3-EC3B-D25F-98204F39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58D0C8-01C7-EC50-49C4-ACA23847393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64584A-5120-366C-A917-413E4342521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5423319-36DE-6E4D-5EC1-A9F64621ED2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790D0A-AC47-29CF-F740-58F75C18962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E0F0966-385F-B993-D54E-4007F14F837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08E9928-2824-1596-DB3D-D2998EA92C2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98B0652-F5E8-D039-73AF-9FF048636A9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2432D8-575C-F776-3BD4-FE2507F241A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E86F74A-E444-9856-E677-E1F7ACF7D2E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8D9BB71-9402-BDAB-1DDA-A3260A21B80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2C7214-D29E-F7A5-9F02-508B7A7A97F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76E4CF-801A-C1B0-2892-98C170C4E5F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16A96E7-2478-64B2-E459-CEDAC514C38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412667C-8550-FB58-90C9-5AD61589943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E04E553-F584-1A75-E64A-941EEE04E8E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C8216D2-DC09-62D2-B730-36E4EF77A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52FAF60-4860-96F1-46B9-15C3C9CF7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8CD1BFD-3CF2-1073-7EB9-6C282EE98D1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34B1495-8F21-454F-4CC5-D0C6371E9E9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C3C1369-3387-DCD9-FC4D-25B2E8561F0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F2819-A6D3-CF23-42DB-65A91A0817E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4B1E443-D6B3-A5ED-2DF4-55260FB162A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A532C41-AD01-AD70-C4DB-5C4F182674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76A58C30-F7FA-D563-8FF4-FC109A6509F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E9FFDC33-5D5F-84B5-4649-EF7E22594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CDBEBA8-8E8D-5B72-A2A9-82A6F0C2419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79764C3-D928-9BAE-CB64-8C699C7BDDD5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D4555C09-48A0-02CB-4246-F4EC1D9B8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C9C579B-6332-9891-5667-4608F7DAC03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D04874D-8261-8833-A96A-BB937E0E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0E7F42B-C072-FF1D-8BBA-A8A681133CF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6D132F-54DD-D978-879A-D3439E038A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82" b="75971"/>
          <a:stretch/>
        </p:blipFill>
        <p:spPr>
          <a:xfrm>
            <a:off x="-890920" y="1196632"/>
            <a:ext cx="9981240" cy="1729078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BFD87D-E4C7-26D1-CA5B-A150696450B7}"/>
              </a:ext>
            </a:extLst>
          </p:cNvPr>
          <p:cNvSpPr txBox="1"/>
          <p:nvPr/>
        </p:nvSpPr>
        <p:spPr>
          <a:xfrm>
            <a:off x="9111639" y="1169312"/>
            <a:ext cx="253042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نظرية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1446/08/03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2D57663-232D-D45C-1D53-E4F4577414D1}"/>
              </a:ext>
            </a:extLst>
          </p:cNvPr>
          <p:cNvSpPr txBox="1"/>
          <p:nvPr/>
        </p:nvSpPr>
        <p:spPr>
          <a:xfrm>
            <a:off x="9080157" y="4563546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برهان المجموع.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734195A-1F37-74CB-105E-BC295D3FD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6050"/>
          <a:stretch/>
        </p:blipFill>
        <p:spPr>
          <a:xfrm>
            <a:off x="9538791" y="2123286"/>
            <a:ext cx="1722474" cy="2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73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816</Words>
  <Application>Microsoft Office PowerPoint</Application>
  <PresentationFormat>شاشة عريضة</PresentationFormat>
  <Paragraphs>378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AGA Aladdin Regular</vt:lpstr>
      <vt:lpstr>Akhbar MT</vt:lpstr>
      <vt:lpstr>Aptos</vt:lpstr>
      <vt:lpstr>Aptos Display</vt:lpstr>
      <vt:lpstr>Arial</vt:lpstr>
      <vt:lpstr>Calibri</vt:lpstr>
      <vt:lpstr>droid_arabic_kufiregular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335</cp:revision>
  <dcterms:created xsi:type="dcterms:W3CDTF">2024-08-19T04:20:33Z</dcterms:created>
  <dcterms:modified xsi:type="dcterms:W3CDTF">2025-02-01T19:51:15Z</dcterms:modified>
</cp:coreProperties>
</file>