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6"/>
  </p:notesMasterIdLst>
  <p:sldIdLst>
    <p:sldId id="364" r:id="rId2"/>
    <p:sldId id="340" r:id="rId3"/>
    <p:sldId id="363" r:id="rId4"/>
    <p:sldId id="365" r:id="rId5"/>
  </p:sldIdLst>
  <p:sldSz cx="12192000" cy="6858000"/>
  <p:notesSz cx="6797675" cy="992505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35939D"/>
    <a:srgbClr val="E6E6E6"/>
    <a:srgbClr val="ECD3DC"/>
    <a:srgbClr val="E62B5F"/>
    <a:srgbClr val="464C4D"/>
    <a:srgbClr val="E3A06B"/>
    <a:srgbClr val="FFADC6"/>
    <a:srgbClr val="86CFD6"/>
    <a:srgbClr val="FFC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النمط المتوسط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94301" autoAdjust="0"/>
  </p:normalViewPr>
  <p:slideViewPr>
    <p:cSldViewPr snapToGrid="0" showGuides="1">
      <p:cViewPr varScale="1">
        <p:scale>
          <a:sx n="75" d="100"/>
          <a:sy n="75" d="100"/>
        </p:scale>
        <p:origin x="28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2016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7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77433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80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2643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18396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3687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88824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865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09131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8965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04418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05503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2211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6740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39244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95615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4684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1234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9585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7DC747-9FDF-4F7F-8E7E-ECA49A7F6649}" type="datetimeFigureOut">
              <a:rPr lang="ar-EG" smtClean="0"/>
              <a:pPr/>
              <a:t>07/03/1447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33703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4287" y="160257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514673"/>
              </p:ext>
            </p:extLst>
          </p:nvPr>
        </p:nvGraphicFramePr>
        <p:xfrm>
          <a:off x="985308" y="533399"/>
          <a:ext cx="10430934" cy="7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68292">
                  <a:extLst>
                    <a:ext uri="{9D8B030D-6E8A-4147-A177-3AD203B41FA5}">
                      <a16:colId xmlns:a16="http://schemas.microsoft.com/office/drawing/2014/main" val="1125250278"/>
                    </a:ext>
                  </a:extLst>
                </a:gridCol>
                <a:gridCol w="5862642">
                  <a:extLst>
                    <a:ext uri="{9D8B030D-6E8A-4147-A177-3AD203B41FA5}">
                      <a16:colId xmlns:a16="http://schemas.microsoft.com/office/drawing/2014/main" val="2165360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المملكة العربية السعودية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الإدارة العامة </a:t>
                      </a:r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للتعليم بمكة المكرمة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60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وزارة </a:t>
                      </a:r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      </a:t>
                      </a:r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متوسطة العز</a:t>
                      </a:r>
                      <a:r>
                        <a:rPr lang="ar-SA" sz="2000" b="1" i="0" baseline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بن عبدالسلام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31062"/>
                  </a:ext>
                </a:extLst>
              </a:tr>
            </a:tbl>
          </a:graphicData>
        </a:graphic>
      </p:graphicFrame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092936"/>
              </p:ext>
            </p:extLst>
          </p:nvPr>
        </p:nvGraphicFramePr>
        <p:xfrm>
          <a:off x="846667" y="1478888"/>
          <a:ext cx="10569574" cy="13309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569574">
                  <a:extLst>
                    <a:ext uri="{9D8B030D-6E8A-4147-A177-3AD203B41FA5}">
                      <a16:colId xmlns:a16="http://schemas.microsoft.com/office/drawing/2014/main" val="1671404850"/>
                    </a:ext>
                  </a:extLst>
                </a:gridCol>
              </a:tblGrid>
              <a:tr h="193040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     </a:t>
                      </a:r>
                      <a:r>
                        <a:rPr lang="ar-SA" sz="3200" b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تدريبات</a:t>
                      </a:r>
                      <a:r>
                        <a:rPr lang="ar-SA" sz="32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نافس الفصل الأول 1447 هـ ( الأسبوع الثالث)</a:t>
                      </a:r>
                      <a:endParaRPr lang="ar-SA" sz="3200" b="0" dirty="0">
                        <a:solidFill>
                          <a:srgbClr val="C000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658626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: </a:t>
                      </a:r>
                      <a:r>
                        <a:rPr lang="ar-SA" sz="1800" b="1" kern="1200" dirty="0" smtClean="0">
                          <a:solidFill>
                            <a:schemeClr val="bg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الأعداد والعمليات عليها 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492961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الفرعي :  </a:t>
                      </a:r>
                      <a:r>
                        <a:rPr lang="ar-SA" sz="1800" b="1" kern="1200" dirty="0" smtClean="0">
                          <a:solidFill>
                            <a:schemeClr val="bg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العمليات على الأعداد والحس العددي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342964"/>
                  </a:ext>
                </a:extLst>
              </a:tr>
            </a:tbl>
          </a:graphicData>
        </a:graphic>
      </p:graphicFrame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37275"/>
              </p:ext>
            </p:extLst>
          </p:nvPr>
        </p:nvGraphicFramePr>
        <p:xfrm>
          <a:off x="3928611" y="3172786"/>
          <a:ext cx="7487630" cy="2499360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021691">
                  <a:extLst>
                    <a:ext uri="{9D8B030D-6E8A-4147-A177-3AD203B41FA5}">
                      <a16:colId xmlns:a16="http://schemas.microsoft.com/office/drawing/2014/main" val="3429144942"/>
                    </a:ext>
                  </a:extLst>
                </a:gridCol>
                <a:gridCol w="564870">
                  <a:extLst>
                    <a:ext uri="{9D8B030D-6E8A-4147-A177-3AD203B41FA5}">
                      <a16:colId xmlns:a16="http://schemas.microsoft.com/office/drawing/2014/main" val="215202769"/>
                    </a:ext>
                  </a:extLst>
                </a:gridCol>
                <a:gridCol w="4901069">
                  <a:extLst>
                    <a:ext uri="{9D8B030D-6E8A-4147-A177-3AD203B41FA5}">
                      <a16:colId xmlns:a16="http://schemas.microsoft.com/office/drawing/2014/main" val="3895854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نواتج التعلم</a:t>
                      </a:r>
                      <a:endParaRPr lang="ar-SA" sz="240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المؤشرات</a:t>
                      </a:r>
                      <a:endParaRPr lang="ar-SA" sz="240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841754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rtl="1"/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L-Mohanad" pitchFamily="2" charset="-78"/>
                        </a:rPr>
                        <a:t>إيجاد قوى الأعداد النسبية وتمييز قوانين الأسس واستخدامها في تبسيط العبارات العددية، وكتابتها، وإيجاد قيمتها. وكتابة الصيغة العلمية.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</a:t>
                      </a:r>
                      <a:endParaRPr lang="en-US" sz="2000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يوجد قوة عدد نسبي (الأس عدد صحيح)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4804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ar-SA" dirty="0">
                        <a:cs typeface="AL-Mohanad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</a:t>
                      </a:r>
                      <a:endParaRPr lang="ar-SA" sz="2000" dirty="0">
                        <a:solidFill>
                          <a:srgbClr val="C00000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يميز قوانين الأسس ويستخدمها في تبسيط العبارات العددية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40863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ar-SA" dirty="0">
                        <a:cs typeface="AL-Mohanad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</a:t>
                      </a:r>
                      <a:endParaRPr lang="ar-SA" sz="2000" dirty="0">
                        <a:solidFill>
                          <a:srgbClr val="C00000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يكتب عبارات عددية بأعداد نسبية، تتضمن قوى وأقواسا ويوجد قيمها باستخدام ترتيب العمليات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825596"/>
                  </a:ext>
                </a:extLst>
              </a:tr>
              <a:tr h="527149">
                <a:tc vMerge="1">
                  <a:txBody>
                    <a:bodyPr/>
                    <a:lstStyle/>
                    <a:p>
                      <a:pPr algn="ctr" rtl="1"/>
                      <a:endParaRPr lang="ar-SA" dirty="0">
                        <a:cs typeface="AL-Mohanad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</a:t>
                      </a:r>
                      <a:endParaRPr lang="ar-SA" sz="2000" dirty="0">
                        <a:solidFill>
                          <a:srgbClr val="C00000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يكتب الأعداد الكبيرة جدا أو الصغيرة جدا باستخدام الصيغة العلمية . ويحول بينها وبين الصيغة القياسية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025197"/>
                  </a:ext>
                </a:extLst>
              </a:tr>
            </a:tbl>
          </a:graphicData>
        </a:graphic>
      </p:graphicFrame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4"/>
          <a:srcRect l="6405" r="4140" b="816"/>
          <a:stretch/>
        </p:blipFill>
        <p:spPr>
          <a:xfrm>
            <a:off x="550333" y="2873391"/>
            <a:ext cx="3577247" cy="3435165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63"/>
          <a:stretch/>
        </p:blipFill>
        <p:spPr>
          <a:xfrm>
            <a:off x="5635624" y="321733"/>
            <a:ext cx="1696508" cy="1080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2835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156553" y="211058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146929"/>
              </p:ext>
            </p:extLst>
          </p:nvPr>
        </p:nvGraphicFramePr>
        <p:xfrm>
          <a:off x="2040466" y="885819"/>
          <a:ext cx="8128000" cy="701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495927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chemeClr val="bg1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التدريب الثالث</a:t>
                      </a:r>
                      <a:r>
                        <a:rPr lang="ar-SA" sz="4000" baseline="0" dirty="0" smtClean="0">
                          <a:solidFill>
                            <a:schemeClr val="bg1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</a:t>
                      </a:r>
                      <a:endParaRPr lang="ar-SA" sz="4000" dirty="0" smtClean="0">
                        <a:solidFill>
                          <a:schemeClr val="bg1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190154"/>
                  </a:ext>
                </a:extLst>
              </a:tr>
            </a:tbl>
          </a:graphicData>
        </a:graphic>
      </p:graphicFrame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106" y="1900126"/>
            <a:ext cx="10802408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46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156553" y="211058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333" y="377825"/>
            <a:ext cx="10938934" cy="2190750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333" y="3353598"/>
            <a:ext cx="10938934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4636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156553" y="211058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067" y="3537218"/>
            <a:ext cx="10871200" cy="1876425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4"/>
          <a:srcRect l="677"/>
          <a:stretch/>
        </p:blipFill>
        <p:spPr>
          <a:xfrm>
            <a:off x="618067" y="465665"/>
            <a:ext cx="1087120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929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5495</TotalTime>
  <Words>120</Words>
  <Application>Microsoft Office PowerPoint</Application>
  <PresentationFormat>شاشة عريضة</PresentationFormat>
  <Paragraphs>20</Paragraphs>
  <Slides>4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11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16" baseType="lpstr">
      <vt:lpstr>AL-Mohanad</vt:lpstr>
      <vt:lpstr>Al-QuranAlKareem</vt:lpstr>
      <vt:lpstr>Arial</vt:lpstr>
      <vt:lpstr>Calibri</vt:lpstr>
      <vt:lpstr>Century Gothic</vt:lpstr>
      <vt:lpstr>CYCLIC NUMBERS-BLACK</vt:lpstr>
      <vt:lpstr>itf shaheen pro</vt:lpstr>
      <vt:lpstr>itf shaheen pro Light</vt:lpstr>
      <vt:lpstr>Tahoma</vt:lpstr>
      <vt:lpstr>Times New Roman</vt:lpstr>
      <vt:lpstr>Wingdings 3</vt:lpstr>
      <vt:lpstr>شريحة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131</cp:revision>
  <cp:lastPrinted>2021-04-05T13:38:13Z</cp:lastPrinted>
  <dcterms:created xsi:type="dcterms:W3CDTF">2021-01-01T21:21:29Z</dcterms:created>
  <dcterms:modified xsi:type="dcterms:W3CDTF">2025-08-30T10:36:17Z</dcterms:modified>
</cp:coreProperties>
</file>