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2" r:id="rId1"/>
    <p:sldMasterId id="2147483696" r:id="rId2"/>
    <p:sldMasterId id="2147483708" r:id="rId3"/>
    <p:sldMasterId id="2147483720" r:id="rId4"/>
    <p:sldMasterId id="2147483732" r:id="rId5"/>
  </p:sldMasterIdLst>
  <p:sldIdLst>
    <p:sldId id="391" r:id="rId6"/>
    <p:sldId id="2966" r:id="rId7"/>
    <p:sldId id="261" r:id="rId8"/>
    <p:sldId id="423" r:id="rId9"/>
    <p:sldId id="262" r:id="rId10"/>
    <p:sldId id="424" r:id="rId11"/>
    <p:sldId id="263" r:id="rId12"/>
    <p:sldId id="425" r:id="rId13"/>
    <p:sldId id="264" r:id="rId14"/>
    <p:sldId id="426" r:id="rId15"/>
    <p:sldId id="265" r:id="rId16"/>
    <p:sldId id="427" r:id="rId17"/>
    <p:sldId id="428" r:id="rId18"/>
    <p:sldId id="266" r:id="rId19"/>
    <p:sldId id="267" r:id="rId20"/>
    <p:sldId id="429" r:id="rId21"/>
    <p:sldId id="268" r:id="rId22"/>
    <p:sldId id="430" r:id="rId23"/>
    <p:sldId id="387" r:id="rId24"/>
    <p:sldId id="269" r:id="rId25"/>
    <p:sldId id="270" r:id="rId26"/>
    <p:sldId id="271" r:id="rId27"/>
    <p:sldId id="272" r:id="rId28"/>
    <p:sldId id="393" r:id="rId29"/>
    <p:sldId id="394" r:id="rId30"/>
    <p:sldId id="396" r:id="rId31"/>
    <p:sldId id="395" r:id="rId32"/>
    <p:sldId id="414" r:id="rId33"/>
    <p:sldId id="408" r:id="rId34"/>
    <p:sldId id="399" r:id="rId35"/>
    <p:sldId id="398" r:id="rId36"/>
    <p:sldId id="400" r:id="rId37"/>
    <p:sldId id="401" r:id="rId38"/>
    <p:sldId id="402" r:id="rId39"/>
    <p:sldId id="407" r:id="rId40"/>
    <p:sldId id="405" r:id="rId41"/>
    <p:sldId id="403" r:id="rId42"/>
    <p:sldId id="438" r:id="rId43"/>
    <p:sldId id="404" r:id="rId44"/>
    <p:sldId id="410" r:id="rId45"/>
    <p:sldId id="413" r:id="rId46"/>
    <p:sldId id="397" r:id="rId47"/>
    <p:sldId id="418" r:id="rId48"/>
    <p:sldId id="419" r:id="rId49"/>
    <p:sldId id="437" r:id="rId50"/>
    <p:sldId id="386" r:id="rId51"/>
    <p:sldId id="436" r:id="rId52"/>
    <p:sldId id="421" r:id="rId53"/>
    <p:sldId id="435" r:id="rId54"/>
    <p:sldId id="434" r:id="rId55"/>
    <p:sldId id="433" r:id="rId56"/>
    <p:sldId id="379" r:id="rId57"/>
    <p:sldId id="384" r:id="rId58"/>
    <p:sldId id="380" r:id="rId59"/>
    <p:sldId id="385" r:id="rId60"/>
    <p:sldId id="382" r:id="rId61"/>
    <p:sldId id="383" r:id="rId62"/>
    <p:sldId id="2901" r:id="rId63"/>
    <p:sldId id="2996" r:id="rId6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0000CC"/>
    <a:srgbClr val="3333FF"/>
    <a:srgbClr val="FF505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10" autoAdjust="0"/>
    <p:restoredTop sz="94660"/>
  </p:normalViewPr>
  <p:slideViewPr>
    <p:cSldViewPr>
      <p:cViewPr varScale="1">
        <p:scale>
          <a:sx n="75" d="100"/>
          <a:sy n="75" d="100"/>
        </p:scale>
        <p:origin x="1627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40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C46CD-90C6-47AE-83FB-689DA2E0805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A6047-3162-4EA1-A1D8-7C97DDA3F5F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20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D21E5-671D-464D-88BA-22DDB8190F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840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5901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092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4730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1855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2480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49325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4185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71903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4797A-0730-4759-A6A1-68F80C5234CE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3877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3799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59634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933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99219A-989A-1191-2B0B-7AEB9BBC0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D192B-FA04-4AE8-B315-4F965759501D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FDF311-B289-6D08-FA97-9CB3562A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BF5CE0-259C-E13D-BD78-3C6DFED1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CE889-F952-45CD-9DF7-EFC9777BB81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992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6839E1-D817-D2F3-7D01-6E3A8DC1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9F47E-13B7-4211-83C3-4FF4A49974EF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4905A4F-C0FC-9696-A9B0-409AD17D8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266350-89DA-7BE9-49AB-CA0E30306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9F913-97A3-4212-86E4-704BE7C71C5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71777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E46E0B-0744-1CED-23B4-2527F80B3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0C90C-D8AF-4DB1-BDAB-D9FDDDCBD55E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5F8AD1-EE87-96E7-AA12-6274F8DF6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21E7148-334B-5B83-3773-55C794891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5C05B-A27F-4BCE-BC2C-00BE00D39C8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5641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B617012-B049-D012-1E73-07408E263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1A274-F4AF-4FC8-A322-E0048E789F22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18B6880-0401-017F-FFA8-6CDA4088E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3E5AA7D3-539D-7DD0-F423-05DA5755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5A698-C536-4661-A704-DEADA606C8B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92321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DDDAC438-BAA2-1C79-FAB5-5DFFFE0B8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1F7CB-7444-406C-946F-F418EEA7926D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9B5665F-952D-DB3E-B7E1-203385BA1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83FB1CC7-3AA2-6E35-6B23-2D2D2F00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93024-1E74-4761-A536-94B3B167A3F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800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3E721C44-3762-D893-7580-99B58CA86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37C40-A080-4E8F-B90A-B2FB5AEFEA65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D2772BA-77AD-EE9B-12CB-DC4B277F8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5A5C71C4-53BE-928D-1665-233B123B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C9F0B-3179-4F43-917F-AA9770C34F3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40806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34979556-A9B2-73A2-F157-FC9168E2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F449D-AF58-47DB-BA40-1A5F6EA778CF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0A2CEC46-FC7A-F7C1-23CB-CABF2E571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8B1FCA69-0ACE-3EE8-9611-7BE9D30D7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78BA0-F0B9-45B6-8FC2-410C17E0BA8F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637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ADB4C-F713-43AD-AF51-9311D3FC7542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6595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7D995CF-9F71-7ACC-06CB-5C9FC68C3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055FA-017A-4C51-ACD2-19F2C6690F42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EABE4F86-22C8-E74C-8B74-9FD75D35E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E92B4D9-D693-A537-8F34-F4CEEDD39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5B5FF-CDC9-46CE-BC01-1A1DFC7AAA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41665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D9C0FE4-2F66-B41A-747B-ED7245820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A214-73E3-4C5B-B7DF-CE852F77D3E4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3A5D2380-BA1E-8E1E-85F2-04E7C0CA1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C47E77AC-6B50-8DE4-BC00-9A9C1F095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2F2C0-5725-4142-8C7B-178BEE6B20A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45841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627CC51-2984-5767-F47D-99C82144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8B97-FDB4-4A42-B45F-F8BA7E30CA93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E6CF46B-128C-E978-91A5-23850C8F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A65B52-1970-295C-F231-6A17E429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0DE75-9ECB-419C-AE9F-7B996C145A9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599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6B1C63A-B714-B3BD-AFA6-857108DB0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A384-ED74-4EF8-A32A-B18DD7AFF7C2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E703333-22D0-17FB-6914-A45130E1F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DF8EFDE-47C5-98AD-BD10-2649987B8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31F31-1B31-4E06-85C3-592A70F2AE3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78840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1"/>
            </a:lvl1pPr>
            <a:lvl2pPr marL="34329" indent="0" algn="ctr">
              <a:buNone/>
              <a:defRPr sz="150"/>
            </a:lvl2pPr>
            <a:lvl3pPr marL="68658" indent="0" algn="ctr">
              <a:buNone/>
              <a:defRPr sz="136"/>
            </a:lvl3pPr>
            <a:lvl4pPr marL="102986" indent="0" algn="ctr">
              <a:buNone/>
              <a:defRPr sz="121"/>
            </a:lvl4pPr>
            <a:lvl5pPr marL="137315" indent="0" algn="ctr">
              <a:buNone/>
              <a:defRPr sz="121"/>
            </a:lvl5pPr>
            <a:lvl6pPr marL="171644" indent="0" algn="ctr">
              <a:buNone/>
              <a:defRPr sz="121"/>
            </a:lvl6pPr>
            <a:lvl7pPr marL="205973" indent="0" algn="ctr">
              <a:buNone/>
              <a:defRPr sz="121"/>
            </a:lvl7pPr>
            <a:lvl8pPr marL="240302" indent="0" algn="ctr">
              <a:buNone/>
              <a:defRPr sz="121"/>
            </a:lvl8pPr>
            <a:lvl9pPr marL="274630" indent="0" algn="ctr">
              <a:buNone/>
              <a:defRPr sz="121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764444F-032D-CFB8-BBB6-80AE69B35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673B4-17F2-4EBC-ABDE-9C57CA2518D7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0C692D-33EA-0542-23C9-F47D77F11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1ACB84-B21D-588B-028E-68AEC938A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6D29E-1489-4A84-AC41-BF4E242C7DB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13635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0877C72-C735-AF6F-5496-BEE12509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E18E3-7EA1-4FA7-B4DD-A2BDE5992B23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1DB238-4346-0E80-319F-85CD6D111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BC963AF-DC14-3561-855A-40C8B9883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328F1E-1042-43E2-86F4-3BB830C2025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1690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</p:spPr>
        <p:txBody>
          <a:bodyPr anchor="b"/>
          <a:lstStyle>
            <a:lvl1pPr>
              <a:defRPr sz="45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3888" y="4589480"/>
            <a:ext cx="7886700" cy="1500187"/>
          </a:xfrm>
        </p:spPr>
        <p:txBody>
          <a:bodyPr/>
          <a:lstStyle>
            <a:lvl1pPr marL="0" indent="0">
              <a:buNone/>
              <a:defRPr sz="181">
                <a:solidFill>
                  <a:schemeClr val="tx1">
                    <a:tint val="75000"/>
                  </a:schemeClr>
                </a:solidFill>
              </a:defRPr>
            </a:lvl1pPr>
            <a:lvl2pPr marL="34329" indent="0">
              <a:buNone/>
              <a:defRPr sz="150">
                <a:solidFill>
                  <a:schemeClr val="tx1">
                    <a:tint val="75000"/>
                  </a:schemeClr>
                </a:solidFill>
              </a:defRPr>
            </a:lvl2pPr>
            <a:lvl3pPr marL="68658" indent="0">
              <a:buNone/>
              <a:defRPr sz="136">
                <a:solidFill>
                  <a:schemeClr val="tx1">
                    <a:tint val="75000"/>
                  </a:schemeClr>
                </a:solidFill>
              </a:defRPr>
            </a:lvl3pPr>
            <a:lvl4pPr marL="102986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4pPr>
            <a:lvl5pPr marL="137315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5pPr>
            <a:lvl6pPr marL="171644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6pPr>
            <a:lvl7pPr marL="205973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7pPr>
            <a:lvl8pPr marL="240302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8pPr>
            <a:lvl9pPr marL="274630" indent="0">
              <a:buNone/>
              <a:defRPr sz="12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D462200-30D1-D7FD-1B16-EBFE528A5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36B0-6890-4510-B3A9-0F2FD512892A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2F7AB9-673C-8D03-D6FB-58776824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2481BB3-81D3-E204-78FF-EBBB3A05E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53F1A-4B03-4D0C-838E-FBAAD87A371E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72810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F0100B2-F4AD-B3FB-DFFE-2294862F2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671E1-398F-4426-9337-42C2455AA027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6EFAA2F1-C073-26B3-26E8-0465AC40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691A132-4C35-75B8-1A53-85F3B0CE9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620E0-EB78-4C74-818F-B05B7C5C101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124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181" b="1"/>
            </a:lvl1pPr>
            <a:lvl2pPr marL="34329" indent="0">
              <a:buNone/>
              <a:defRPr sz="150" b="1"/>
            </a:lvl2pPr>
            <a:lvl3pPr marL="68658" indent="0">
              <a:buNone/>
              <a:defRPr sz="136" b="1"/>
            </a:lvl3pPr>
            <a:lvl4pPr marL="102986" indent="0">
              <a:buNone/>
              <a:defRPr sz="121" b="1"/>
            </a:lvl4pPr>
            <a:lvl5pPr marL="137315" indent="0">
              <a:buNone/>
              <a:defRPr sz="121" b="1"/>
            </a:lvl5pPr>
            <a:lvl6pPr marL="171644" indent="0">
              <a:buNone/>
              <a:defRPr sz="121" b="1"/>
            </a:lvl6pPr>
            <a:lvl7pPr marL="205973" indent="0">
              <a:buNone/>
              <a:defRPr sz="121" b="1"/>
            </a:lvl7pPr>
            <a:lvl8pPr marL="240302" indent="0">
              <a:buNone/>
              <a:defRPr sz="121" b="1"/>
            </a:lvl8pPr>
            <a:lvl9pPr marL="274630" indent="0">
              <a:buNone/>
              <a:defRPr sz="121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BAD65A4A-6B69-1CF1-3885-3D49A3D83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1E56E-C7F0-4A79-BF56-2EE902EDF505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ABEA8DF0-CD6C-2856-1D33-EC792C79E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279460A4-129F-1DC6-B04A-3DFD0607A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C8E2B6-BB41-4923-AC80-036A3F1411E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83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0F2ED760-2EB5-FD3E-F6BB-349BDC7CE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3CD9A-F08C-424A-B202-9CAC8419035B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8FB87F2F-0380-061E-41B9-222C8EAF7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77D5F0AE-3008-DE4F-0664-98724EABC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20654-FDFC-4D24-8685-46561DD8E119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02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EB116-A742-4F9E-ACA3-AE8C1643DD2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6982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94A8A405-7F5F-16ED-636B-18C68777B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16F7-FC5C-4955-813A-B8D97DC5FCD6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D474462-79B2-D196-A013-F4831F438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7586B78B-627D-385A-2136-7B0C29EE5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E3545-112E-40F7-98D9-02F48082908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36007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87391" y="987442"/>
            <a:ext cx="4629150" cy="4873625"/>
          </a:xfrm>
        </p:spPr>
        <p:txBody>
          <a:bodyPr/>
          <a:lstStyle>
            <a:lvl1pPr>
              <a:defRPr sz="241"/>
            </a:lvl1pPr>
            <a:lvl2pPr>
              <a:defRPr sz="211"/>
            </a:lvl2pPr>
            <a:lvl3pPr>
              <a:defRPr sz="181"/>
            </a:lvl3pPr>
            <a:lvl4pPr>
              <a:defRPr sz="150"/>
            </a:lvl4pPr>
            <a:lvl5pPr>
              <a:defRPr sz="150"/>
            </a:lvl5pPr>
            <a:lvl6pPr>
              <a:defRPr sz="150"/>
            </a:lvl6pPr>
            <a:lvl7pPr>
              <a:defRPr sz="150"/>
            </a:lvl7pPr>
            <a:lvl8pPr>
              <a:defRPr sz="150"/>
            </a:lvl8pPr>
            <a:lvl9pPr>
              <a:defRPr sz="1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55A15CBD-A429-B666-6FA1-C2156008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2FFB-0F06-4D1B-A9F4-C6927200C79A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3960127-69BC-B793-5386-3E7621DBB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023A64F0-EF22-D990-39FE-CA552C800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5FACC-6D4C-4F62-ABA1-4494CEA7F44C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435329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1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3887391" y="987442"/>
            <a:ext cx="462915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1"/>
            </a:lvl1pPr>
            <a:lvl2pPr marL="34329" indent="0">
              <a:buNone/>
              <a:defRPr sz="211"/>
            </a:lvl2pPr>
            <a:lvl3pPr marL="68658" indent="0">
              <a:buNone/>
              <a:defRPr sz="181"/>
            </a:lvl3pPr>
            <a:lvl4pPr marL="102986" indent="0">
              <a:buNone/>
              <a:defRPr sz="150"/>
            </a:lvl4pPr>
            <a:lvl5pPr marL="137315" indent="0">
              <a:buNone/>
              <a:defRPr sz="150"/>
            </a:lvl5pPr>
            <a:lvl6pPr marL="171644" indent="0">
              <a:buNone/>
              <a:defRPr sz="150"/>
            </a:lvl6pPr>
            <a:lvl7pPr marL="205973" indent="0">
              <a:buNone/>
              <a:defRPr sz="150"/>
            </a:lvl7pPr>
            <a:lvl8pPr marL="240302" indent="0">
              <a:buNone/>
              <a:defRPr sz="150"/>
            </a:lvl8pPr>
            <a:lvl9pPr marL="274630" indent="0">
              <a:buNone/>
              <a:defRPr sz="15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1"/>
            </a:lvl1pPr>
            <a:lvl2pPr marL="34329" indent="0">
              <a:buNone/>
              <a:defRPr sz="105"/>
            </a:lvl2pPr>
            <a:lvl3pPr marL="68658" indent="0">
              <a:buNone/>
              <a:defRPr sz="100"/>
            </a:lvl3pPr>
            <a:lvl4pPr marL="102986" indent="0">
              <a:buNone/>
              <a:defRPr sz="100"/>
            </a:lvl4pPr>
            <a:lvl5pPr marL="137315" indent="0">
              <a:buNone/>
              <a:defRPr sz="100"/>
            </a:lvl5pPr>
            <a:lvl6pPr marL="171644" indent="0">
              <a:buNone/>
              <a:defRPr sz="100"/>
            </a:lvl6pPr>
            <a:lvl7pPr marL="205973" indent="0">
              <a:buNone/>
              <a:defRPr sz="100"/>
            </a:lvl7pPr>
            <a:lvl8pPr marL="240302" indent="0">
              <a:buNone/>
              <a:defRPr sz="100"/>
            </a:lvl8pPr>
            <a:lvl9pPr marL="274630" indent="0">
              <a:buNone/>
              <a:defRPr sz="1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F0CC193F-483D-9D1E-00C6-AC0638853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1BAD-DB66-415E-A477-E555C49A25EA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9E8516F7-C6B7-92D9-97DB-3B856432D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9110A6-7E4B-48EF-EF48-5648673B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CEE0D-F4D1-4D01-9887-AC2098EEADF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10895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21F09CB-B25A-1AC5-A8F8-3A9B775DD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751BE-C27A-4A16-A4C5-917A873175FE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6F103C-B0A4-78C8-99AC-FB0093FC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2884EC-6B26-5FE0-9D23-72D070075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68689-BDD4-4227-BC77-B4D913D5DFF4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2438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E407C6-B42E-B3F2-6563-BB1EA0190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40090-75BA-4EAD-A114-C7A4E445C781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68EAE08-7D81-5976-5AC2-EFFD4EB3C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ED3D72E-9E91-B11F-580B-68AF7D508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756A6-3199-431E-867E-CD201208C95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260501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39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20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3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4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51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6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82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C225E52-1EA3-D339-97CD-F13BF9C6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CBCCF-4497-4E09-AEA6-4D5C6B11CED1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950632-BA77-1A23-71AF-9AF360C6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E48AE4E-2427-1D5D-7E93-3D233F982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F5A1C-007F-4EAC-8054-F12252B0CF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66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312895D-0914-E6ED-5FAA-059D09B3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7540F-5366-4539-A04D-1E49A1C31B54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DCA7418-CC32-4AC3-21BD-A468D9FA5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6C401B-93E8-BC6F-1C76-4C6881631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CEF58-E785-4012-8E6C-475BEA78F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250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14"/>
            <a:ext cx="7772400" cy="1362075"/>
          </a:xfrm>
        </p:spPr>
        <p:txBody>
          <a:bodyPr anchor="t"/>
          <a:lstStyle>
            <a:lvl1pPr algn="l">
              <a:defRPr sz="534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67">
                <a:solidFill>
                  <a:schemeClr val="tx1">
                    <a:tint val="75000"/>
                  </a:schemeClr>
                </a:solidFill>
              </a:defRPr>
            </a:lvl1pPr>
            <a:lvl2pPr marL="61029" indent="0">
              <a:buNone/>
              <a:defRPr sz="241">
                <a:solidFill>
                  <a:schemeClr val="tx1">
                    <a:tint val="75000"/>
                  </a:schemeClr>
                </a:solidFill>
              </a:defRPr>
            </a:lvl2pPr>
            <a:lvl3pPr marL="122058" indent="0">
              <a:buNone/>
              <a:defRPr sz="214">
                <a:solidFill>
                  <a:schemeClr val="tx1">
                    <a:tint val="75000"/>
                  </a:schemeClr>
                </a:solidFill>
              </a:defRPr>
            </a:lvl3pPr>
            <a:lvl4pPr marL="183086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4pPr>
            <a:lvl5pPr marL="244115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5pPr>
            <a:lvl6pPr marL="305144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6pPr>
            <a:lvl7pPr marL="366173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7pPr>
            <a:lvl8pPr marL="427202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8pPr>
            <a:lvl9pPr marL="488231" indent="0">
              <a:buNone/>
              <a:defRPr sz="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0D4019-6D1B-5632-0E39-7BD852174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1FE93-6370-4452-B06E-AD53A2430099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836B3A-3A9A-4611-6640-D6964BC32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71D49D2-D986-86BE-FC0F-5CC63B53A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56728-1283-4BA9-8886-AB0030C27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1411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374"/>
            </a:lvl1pPr>
            <a:lvl2pPr>
              <a:defRPr sz="321"/>
            </a:lvl2pPr>
            <a:lvl3pPr>
              <a:defRPr sz="267"/>
            </a:lvl3pPr>
            <a:lvl4pPr>
              <a:defRPr sz="241"/>
            </a:lvl4pPr>
            <a:lvl5pPr>
              <a:defRPr sz="241"/>
            </a:lvl5pPr>
            <a:lvl6pPr>
              <a:defRPr sz="241"/>
            </a:lvl6pPr>
            <a:lvl7pPr>
              <a:defRPr sz="241"/>
            </a:lvl7pPr>
            <a:lvl8pPr>
              <a:defRPr sz="241"/>
            </a:lvl8pPr>
            <a:lvl9pPr>
              <a:defRPr sz="241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B052CF86-2289-27BB-76A6-573E2A697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9AF2-CE58-4BF3-B72F-98535DB7E3E8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6CC2135-4731-D0DB-FB4E-5E832DF1F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4FC349DF-C033-FEFD-71AC-8361E8BC9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E9C0A-3BC7-459B-BB43-6D47A0F8DD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363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32" y="1535113"/>
            <a:ext cx="4041775" cy="639762"/>
          </a:xfrm>
        </p:spPr>
        <p:txBody>
          <a:bodyPr anchor="b"/>
          <a:lstStyle>
            <a:lvl1pPr marL="0" indent="0">
              <a:buNone/>
              <a:defRPr sz="321" b="1"/>
            </a:lvl1pPr>
            <a:lvl2pPr marL="61029" indent="0">
              <a:buNone/>
              <a:defRPr sz="267" b="1"/>
            </a:lvl2pPr>
            <a:lvl3pPr marL="122058" indent="0">
              <a:buNone/>
              <a:defRPr sz="241" b="1"/>
            </a:lvl3pPr>
            <a:lvl4pPr marL="183086" indent="0">
              <a:buNone/>
              <a:defRPr sz="214" b="1"/>
            </a:lvl4pPr>
            <a:lvl5pPr marL="244115" indent="0">
              <a:buNone/>
              <a:defRPr sz="214" b="1"/>
            </a:lvl5pPr>
            <a:lvl6pPr marL="305144" indent="0">
              <a:buNone/>
              <a:defRPr sz="214" b="1"/>
            </a:lvl6pPr>
            <a:lvl7pPr marL="366173" indent="0">
              <a:buNone/>
              <a:defRPr sz="214" b="1"/>
            </a:lvl7pPr>
            <a:lvl8pPr marL="427202" indent="0">
              <a:buNone/>
              <a:defRPr sz="214" b="1"/>
            </a:lvl8pPr>
            <a:lvl9pPr marL="488231" indent="0">
              <a:buNone/>
              <a:defRPr sz="214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32" y="2174875"/>
            <a:ext cx="4041775" cy="3951288"/>
          </a:xfrm>
        </p:spPr>
        <p:txBody>
          <a:bodyPr/>
          <a:lstStyle>
            <a:lvl1pPr>
              <a:defRPr sz="321"/>
            </a:lvl1pPr>
            <a:lvl2pPr>
              <a:defRPr sz="267"/>
            </a:lvl2pPr>
            <a:lvl3pPr>
              <a:defRPr sz="241"/>
            </a:lvl3pPr>
            <a:lvl4pPr>
              <a:defRPr sz="214"/>
            </a:lvl4pPr>
            <a:lvl5pPr>
              <a:defRPr sz="214"/>
            </a:lvl5pPr>
            <a:lvl6pPr>
              <a:defRPr sz="214"/>
            </a:lvl6pPr>
            <a:lvl7pPr>
              <a:defRPr sz="214"/>
            </a:lvl7pPr>
            <a:lvl8pPr>
              <a:defRPr sz="214"/>
            </a:lvl8pPr>
            <a:lvl9pPr>
              <a:defRPr sz="214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955167E4-2E19-3F76-7B10-76848E73E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95A5E-B93E-4AA0-9F4C-D95BBD25C43B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097C7DDE-827B-80E3-F89A-6D4A60EDB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6228545E-8211-3830-854F-0D434518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FEB9-1689-49B1-82E8-8ABB2E65E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81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5C3BC-546D-44AB-BD7F-0F333AEC56EB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9699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BB02E5FD-BE20-6449-ED75-C46F86C1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4C0D7-3044-499B-A0F8-6BDA01A23F2A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E9D0A212-4A99-A472-0481-AB8B32F4D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931D1C25-0D36-FAE4-D991-CC982481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01710-C0E9-4F65-9AEE-F7F0A131C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265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EA845853-2D26-E0F4-B6AB-FB69DBD2E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96A4C-8CA2-4899-B828-D1452256F9D2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37044A9C-23B5-EE05-8671-6AFAB1ED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6E23091B-C155-7F75-E0C5-A44CF428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94E7-B9BD-49BC-BD7D-07F34DB5B9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2203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428"/>
            </a:lvl1pPr>
            <a:lvl2pPr>
              <a:defRPr sz="374"/>
            </a:lvl2pPr>
            <a:lvl3pPr>
              <a:defRPr sz="321"/>
            </a:lvl3pPr>
            <a:lvl4pPr>
              <a:defRPr sz="267"/>
            </a:lvl4pPr>
            <a:lvl5pPr>
              <a:defRPr sz="267"/>
            </a:lvl5pPr>
            <a:lvl6pPr>
              <a:defRPr sz="267"/>
            </a:lvl6pPr>
            <a:lvl7pPr>
              <a:defRPr sz="267"/>
            </a:lvl7pPr>
            <a:lvl8pPr>
              <a:defRPr sz="267"/>
            </a:lvl8pPr>
            <a:lvl9pPr>
              <a:defRPr sz="267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14103DD1-F572-0B31-804A-2850EDB0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7DAC-E8FE-4DB8-A2F4-90B42E9138FB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BC8A1AF-5139-F7D0-6639-C755A7F64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46C15FE-22C6-4834-36E6-FEF095D58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80FC9-F400-44D9-92A5-AB68A3E3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72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7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8"/>
            </a:lvl1pPr>
            <a:lvl2pPr marL="61029" indent="0">
              <a:buNone/>
              <a:defRPr sz="374"/>
            </a:lvl2pPr>
            <a:lvl3pPr marL="122058" indent="0">
              <a:buNone/>
              <a:defRPr sz="321"/>
            </a:lvl3pPr>
            <a:lvl4pPr marL="183086" indent="0">
              <a:buNone/>
              <a:defRPr sz="267"/>
            </a:lvl4pPr>
            <a:lvl5pPr marL="244115" indent="0">
              <a:buNone/>
              <a:defRPr sz="267"/>
            </a:lvl5pPr>
            <a:lvl6pPr marL="305144" indent="0">
              <a:buNone/>
              <a:defRPr sz="267"/>
            </a:lvl6pPr>
            <a:lvl7pPr marL="366173" indent="0">
              <a:buNone/>
              <a:defRPr sz="267"/>
            </a:lvl7pPr>
            <a:lvl8pPr marL="427202" indent="0">
              <a:buNone/>
              <a:defRPr sz="267"/>
            </a:lvl8pPr>
            <a:lvl9pPr marL="488231" indent="0">
              <a:buNone/>
              <a:defRPr sz="267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7"/>
            </a:lvl1pPr>
            <a:lvl2pPr marL="61029" indent="0">
              <a:buNone/>
              <a:defRPr sz="161"/>
            </a:lvl2pPr>
            <a:lvl3pPr marL="122058" indent="0">
              <a:buNone/>
              <a:defRPr sz="134"/>
            </a:lvl3pPr>
            <a:lvl4pPr marL="183086" indent="0">
              <a:buNone/>
              <a:defRPr sz="121"/>
            </a:lvl4pPr>
            <a:lvl5pPr marL="244115" indent="0">
              <a:buNone/>
              <a:defRPr sz="121"/>
            </a:lvl5pPr>
            <a:lvl6pPr marL="305144" indent="0">
              <a:buNone/>
              <a:defRPr sz="121"/>
            </a:lvl6pPr>
            <a:lvl7pPr marL="366173" indent="0">
              <a:buNone/>
              <a:defRPr sz="121"/>
            </a:lvl7pPr>
            <a:lvl8pPr marL="427202" indent="0">
              <a:buNone/>
              <a:defRPr sz="121"/>
            </a:lvl8pPr>
            <a:lvl9pPr marL="488231" indent="0">
              <a:buNone/>
              <a:defRPr sz="12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AEC6D3F2-8587-1EFF-8F83-473CBC2D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01E77-48B5-4BC5-8E0E-AE19565751D5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0B93C0CF-7C70-8470-5EDE-A04E920A7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107AC4C-76BD-DA69-88AD-0D53DB7ED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F1496-AD28-45E6-A304-21A99BA51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53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403C05F-AE4C-101E-A3D5-EC60B2D79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DF02-647B-4493-8D0F-194BBC1C2AC1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1DD1BAD-FE44-2C93-4DDA-1D8FCF5D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E6A313-8BCF-EB14-CF4A-94DADE25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F51E3-BF6A-4F2B-B2EE-B1B8869E7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493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52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52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E39BB1-5470-8E73-5853-D8B66F53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FD782-1DBB-45AE-9DE1-DE0443F7CD5A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6EBDA7-4494-FB84-B689-35DCA0F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9D7C9E-28B5-377B-4F58-79EAAA0AF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C18C-C2D8-49FB-A4BF-873291F5F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30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1B8E39-8BC5-43BD-9D2E-D6C836FD594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73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FC43AC-44C2-4E94-ACA4-1163F5CDFE60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36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40E28B-F447-44E4-ACB2-246E559096E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9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fr-FR"/>
              <a:t>Modifiez le style du titre</a:t>
            </a:r>
            <a:endParaRPr lang="ar-S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B39B-1AD2-406D-85B1-048736D76CDA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27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FD2E5E-3B5F-46C8-ABD6-6EDF956078B1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035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65653-19B4-4BF9-A447-D9BAE83A34BD}" type="datetimeFigureOut">
              <a:rPr lang="ar-SA" smtClean="0"/>
              <a:pPr/>
              <a:t>01/07/46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327C1-2275-4E9A-BB1F-123345649A0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021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عنصر نائب للعنوان 1">
            <a:extLst>
              <a:ext uri="{FF2B5EF4-FFF2-40B4-BE49-F238E27FC236}">
                <a16:creationId xmlns:a16="http://schemas.microsoft.com/office/drawing/2014/main" id="{A4D381BE-B033-5A8C-4E89-46A029FB6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5123" name="عنصر نائب للنص 2">
            <a:extLst>
              <a:ext uri="{FF2B5EF4-FFF2-40B4-BE49-F238E27FC236}">
                <a16:creationId xmlns:a16="http://schemas.microsoft.com/office/drawing/2014/main" id="{ECC08F6B-5B3F-705F-B0A1-1076A40AC4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31741E-5EBB-4C11-4D9E-16502A54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00F2F7-3D70-42F1-93AE-7CABF0BC74F0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5D439-7409-CC82-DF34-9EC327156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0A4BFE-4156-D132-11EC-0ACAFE19BA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A8AA0B-5433-4C73-A287-0056DB160197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776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عنصر نائب للعنوان 1">
            <a:extLst>
              <a:ext uri="{FF2B5EF4-FFF2-40B4-BE49-F238E27FC236}">
                <a16:creationId xmlns:a16="http://schemas.microsoft.com/office/drawing/2014/main" id="{26DFEE2A-0EB8-1EB0-F50F-6143D8884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6147" name="عنصر نائب للنص 2">
            <a:extLst>
              <a:ext uri="{FF2B5EF4-FFF2-40B4-BE49-F238E27FC236}">
                <a16:creationId xmlns:a16="http://schemas.microsoft.com/office/drawing/2014/main" id="{D8854906-F3F7-276F-9F81-BB630E34A5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AED4B1-F3D8-C899-C303-4CB9063876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5494EC-07F2-4930-BA09-E752A0848D14}" type="datetimeFigureOut">
              <a:rPr lang="ar-SA"/>
              <a:pPr>
                <a:defRPr/>
              </a:pPr>
              <a:t>01/07/46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AFDBCDE-47FB-9E04-42B9-8E326C0DC1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766BF-FE61-6040-F9DA-5A772DACC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7EB6B5-016A-4166-BD8B-ADA70C9A189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0709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 kern="1200">
          <a:solidFill>
            <a:schemeClr val="tx1"/>
          </a:solidFill>
          <a:latin typeface="+mj-lt"/>
          <a:ea typeface="+mj-ea"/>
          <a:cs typeface="Calibri Light" panose="020F0302020204030204" pitchFamily="34" charset="0"/>
        </a:defRPr>
      </a:lvl1pPr>
      <a:lvl2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2pPr>
      <a:lvl3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3pPr>
      <a:lvl4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4pPr>
      <a:lvl5pPr algn="r" defTabSz="66675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00">
          <a:solidFill>
            <a:schemeClr val="tx1"/>
          </a:solidFill>
          <a:latin typeface="Calibri Light" panose="020F0302020204030204" pitchFamily="34" charset="0"/>
          <a:cs typeface="Calibri Light" panose="020F0302020204030204" pitchFamily="34" charset="0"/>
        </a:defRPr>
      </a:lvl5pPr>
      <a:lvl6pPr marL="45772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544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315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3086" algn="r" defTabSz="68658" rtl="1" fontAlgn="base">
        <a:lnSpc>
          <a:spcPct val="90000"/>
        </a:lnSpc>
        <a:spcBef>
          <a:spcPct val="0"/>
        </a:spcBef>
        <a:spcAft>
          <a:spcPct val="0"/>
        </a:spcAft>
        <a:defRPr sz="33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4288" indent="-14288" algn="r" defTabSz="66675" rtl="1" eaLnBrk="0" fontAlgn="base" hangingPunct="0">
        <a:lnSpc>
          <a:spcPct val="90000"/>
        </a:lnSpc>
        <a:spcBef>
          <a:spcPts val="75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1pPr>
      <a:lvl2pPr marL="49213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2pPr>
      <a:lvl3pPr marL="84138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3pPr>
      <a:lvl4pPr marL="117475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4pPr>
      <a:lvl5pPr marL="152400" indent="-14288" algn="r" defTabSz="66675" rtl="1" eaLnBrk="0" fontAlgn="base" hangingPunct="0">
        <a:lnSpc>
          <a:spcPct val="90000"/>
        </a:lnSpc>
        <a:spcBef>
          <a:spcPts val="38"/>
        </a:spcBef>
        <a:spcAft>
          <a:spcPct val="0"/>
        </a:spcAft>
        <a:buFont typeface="Arial" panose="020B0604020202020204" pitchFamily="34" charset="0"/>
        <a:buChar char="•"/>
        <a:defRPr sz="100" kern="1200">
          <a:solidFill>
            <a:schemeClr val="tx1"/>
          </a:solidFill>
          <a:latin typeface="+mn-lt"/>
          <a:ea typeface="+mn-ea"/>
          <a:cs typeface="Calibri" panose="020F0502020204030204" pitchFamily="34" charset="0"/>
        </a:defRPr>
      </a:lvl5pPr>
      <a:lvl6pPr marL="188808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23137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57466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91795" indent="-17165" algn="r" defTabSz="68658" rtl="1" eaLnBrk="1" latinLnBrk="0" hangingPunct="1">
        <a:lnSpc>
          <a:spcPct val="90000"/>
        </a:lnSpc>
        <a:spcBef>
          <a:spcPts val="38"/>
        </a:spcBef>
        <a:buFont typeface="Arial" panose="020B0604020202020204" pitchFamily="34" charset="0"/>
        <a:buChar char="•"/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1pPr>
      <a:lvl2pPr marL="34329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2pPr>
      <a:lvl3pPr marL="68658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3pPr>
      <a:lvl4pPr marL="102986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4pPr>
      <a:lvl5pPr marL="137315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5pPr>
      <a:lvl6pPr marL="171644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6pPr>
      <a:lvl7pPr marL="205973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7pPr>
      <a:lvl8pPr marL="240302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8pPr>
      <a:lvl9pPr marL="274630" algn="r" defTabSz="68658" rtl="1" eaLnBrk="1" latinLnBrk="0" hangingPunct="1">
        <a:defRPr sz="1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عنصر نائب للعنوان 1">
            <a:extLst>
              <a:ext uri="{FF2B5EF4-FFF2-40B4-BE49-F238E27FC236}">
                <a16:creationId xmlns:a16="http://schemas.microsoft.com/office/drawing/2014/main" id="{25ACC9D4-8B57-B157-B9C6-95398965AF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7171" name="عنصر نائب للنص 2">
            <a:extLst>
              <a:ext uri="{FF2B5EF4-FFF2-40B4-BE49-F238E27FC236}">
                <a16:creationId xmlns:a16="http://schemas.microsoft.com/office/drawing/2014/main" id="{D02DDC62-B6AD-3BA0-5CCA-87730C79A9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E41B837-B0B1-B99A-9506-12DB6187B9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1421254-0D71-4993-AAEA-80D11F6ED3FE}" type="datetimeFigureOut">
              <a:rPr lang="en-US"/>
              <a:pPr>
                <a:defRPr/>
              </a:pPr>
              <a:t>12/31/2024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154F2D2-1722-E46B-9D2E-5E6B8D553B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2D5D5AB-84B3-83AA-A42B-0FFF4F0570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1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72E2278-72B3-41E4-BF88-E81330E0E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1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120650" rtl="0" eaLnBrk="0" fontAlgn="base" hangingPunct="0">
        <a:spcBef>
          <a:spcPct val="0"/>
        </a:spcBef>
        <a:spcAft>
          <a:spcPct val="0"/>
        </a:spcAft>
        <a:defRPr sz="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120650" rtl="0" eaLnBrk="0" fontAlgn="base" hangingPunct="0">
        <a:spcBef>
          <a:spcPct val="0"/>
        </a:spcBef>
        <a:spcAft>
          <a:spcPct val="0"/>
        </a:spcAft>
        <a:defRPr sz="400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81372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162744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244115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325487" algn="ctr" defTabSz="122058" rtl="0" fontAlgn="base">
        <a:spcBef>
          <a:spcPct val="0"/>
        </a:spcBef>
        <a:spcAft>
          <a:spcPct val="0"/>
        </a:spcAft>
        <a:defRPr sz="587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44450" indent="-44450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" kern="1200">
          <a:solidFill>
            <a:schemeClr val="tx1"/>
          </a:solidFill>
          <a:latin typeface="+mn-lt"/>
          <a:ea typeface="+mn-ea"/>
          <a:cs typeface="+mn-cs"/>
        </a:defRPr>
      </a:lvl1pPr>
      <a:lvl2pPr marL="98425" indent="-36513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0" kern="1200">
          <a:solidFill>
            <a:schemeClr val="tx1"/>
          </a:solidFill>
          <a:latin typeface="+mn-lt"/>
          <a:ea typeface="+mn-ea"/>
          <a:cs typeface="+mn-cs"/>
        </a:defRPr>
      </a:lvl2pPr>
      <a:lvl3pPr marL="150813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211138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" kern="1200">
          <a:solidFill>
            <a:schemeClr val="tx1"/>
          </a:solidFill>
          <a:latin typeface="+mn-lt"/>
          <a:ea typeface="+mn-ea"/>
          <a:cs typeface="+mn-cs"/>
        </a:defRPr>
      </a:lvl4pPr>
      <a:lvl5pPr marL="273050" indent="-28575" algn="l" defTabSz="1206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659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6pPr>
      <a:lvl7pPr marL="396688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7pPr>
      <a:lvl8pPr marL="457717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8pPr>
      <a:lvl9pPr marL="518746" indent="-30515" algn="l" defTabSz="122058" rtl="0" eaLnBrk="1" latinLnBrk="0" hangingPunct="1">
        <a:spcBef>
          <a:spcPct val="20000"/>
        </a:spcBef>
        <a:buFont typeface="Arial" pitchFamily="34" charset="0"/>
        <a:buChar char="•"/>
        <a:defRPr sz="2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1pPr>
      <a:lvl2pPr marL="61029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2pPr>
      <a:lvl3pPr marL="122058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3pPr>
      <a:lvl4pPr marL="183086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4pPr>
      <a:lvl5pPr marL="244115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5pPr>
      <a:lvl6pPr marL="305144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6pPr>
      <a:lvl7pPr marL="366173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7pPr>
      <a:lvl8pPr marL="427202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8pPr>
      <a:lvl9pPr marL="488231" algn="l" defTabSz="122058" rtl="0" eaLnBrk="1" latinLnBrk="0" hangingPunct="1">
        <a:defRPr sz="2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png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microsoft.com/office/2007/relationships/hdphoto" Target="../media/hdphoto5.wdp"/><Relationship Id="rId5" Type="http://schemas.openxmlformats.org/officeDocument/2006/relationships/image" Target="../media/image37.png"/><Relationship Id="rId4" Type="http://schemas.microsoft.com/office/2007/relationships/hdphoto" Target="../media/hdphoto4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6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microsoft.com/office/2007/relationships/hdphoto" Target="../media/hdphoto5.wdp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microsoft.com/office/2007/relationships/hdphoto" Target="../media/hdphoto7.wdp"/><Relationship Id="rId4" Type="http://schemas.openxmlformats.org/officeDocument/2006/relationships/image" Target="../media/image4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.png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2.png"/><Relationship Id="rId7" Type="http://schemas.openxmlformats.org/officeDocument/2006/relationships/image" Target="../media/image4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4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microsoft.com/office/2007/relationships/hdphoto" Target="../media/hdphoto9.wdp"/><Relationship Id="rId9" Type="http://schemas.openxmlformats.org/officeDocument/2006/relationships/image" Target="../media/image6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53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.png"/><Relationship Id="rId5" Type="http://schemas.openxmlformats.org/officeDocument/2006/relationships/hyperlink" Target="https://t.me/asmamath3m" TargetMode="External"/><Relationship Id="rId4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إطار 34"/>
          <p:cNvSpPr/>
          <p:nvPr/>
        </p:nvSpPr>
        <p:spPr>
          <a:xfrm>
            <a:off x="1000100" y="1571612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مربع نص 35"/>
          <p:cNvSpPr txBox="1"/>
          <p:nvPr/>
        </p:nvSpPr>
        <p:spPr>
          <a:xfrm>
            <a:off x="5500694" y="1923820"/>
            <a:ext cx="2357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أ  +  ب )</a:t>
            </a:r>
            <a:r>
              <a:rPr kumimoji="0" lang="ar-SA" sz="40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/>
          <p:cNvSpPr txBox="1"/>
          <p:nvPr/>
        </p:nvSpPr>
        <p:spPr>
          <a:xfrm>
            <a:off x="4929190" y="1914734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مربع نص 37"/>
          <p:cNvSpPr txBox="1"/>
          <p:nvPr/>
        </p:nvSpPr>
        <p:spPr>
          <a:xfrm>
            <a:off x="4500562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مربع نص 38"/>
          <p:cNvSpPr txBox="1"/>
          <p:nvPr/>
        </p:nvSpPr>
        <p:spPr>
          <a:xfrm>
            <a:off x="2357422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/>
          <p:cNvSpPr txBox="1"/>
          <p:nvPr/>
        </p:nvSpPr>
        <p:spPr>
          <a:xfrm>
            <a:off x="3500430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/>
          <p:cNvSpPr txBox="1"/>
          <p:nvPr/>
        </p:nvSpPr>
        <p:spPr>
          <a:xfrm>
            <a:off x="2928926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4000496" y="1923820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/>
          <p:cNvSpPr txBox="1"/>
          <p:nvPr/>
        </p:nvSpPr>
        <p:spPr>
          <a:xfrm>
            <a:off x="1500166" y="1923820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إطار 43"/>
          <p:cNvSpPr/>
          <p:nvPr/>
        </p:nvSpPr>
        <p:spPr>
          <a:xfrm>
            <a:off x="1000100" y="3286124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مربع نص 44"/>
          <p:cNvSpPr txBox="1"/>
          <p:nvPr/>
        </p:nvSpPr>
        <p:spPr>
          <a:xfrm>
            <a:off x="5500694" y="3638332"/>
            <a:ext cx="235745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أ  ــ  ب )</a:t>
            </a:r>
            <a:r>
              <a:rPr kumimoji="0" lang="ar-SA" sz="40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 =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مربع نص 45"/>
          <p:cNvSpPr txBox="1"/>
          <p:nvPr/>
        </p:nvSpPr>
        <p:spPr>
          <a:xfrm>
            <a:off x="4929190" y="3629246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7" name="مربع نص 46"/>
          <p:cNvSpPr txBox="1"/>
          <p:nvPr/>
        </p:nvSpPr>
        <p:spPr>
          <a:xfrm>
            <a:off x="4500562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/>
          <p:cNvSpPr txBox="1"/>
          <p:nvPr/>
        </p:nvSpPr>
        <p:spPr>
          <a:xfrm>
            <a:off x="2357422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/>
          <p:cNvSpPr txBox="1"/>
          <p:nvPr/>
        </p:nvSpPr>
        <p:spPr>
          <a:xfrm>
            <a:off x="3500430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0" name="مربع نص 49"/>
          <p:cNvSpPr txBox="1"/>
          <p:nvPr/>
        </p:nvSpPr>
        <p:spPr>
          <a:xfrm>
            <a:off x="2928926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1" name="مربع نص 50"/>
          <p:cNvSpPr txBox="1"/>
          <p:nvPr/>
        </p:nvSpPr>
        <p:spPr>
          <a:xfrm>
            <a:off x="4000496" y="3638332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/>
          <p:cNvSpPr txBox="1"/>
          <p:nvPr/>
        </p:nvSpPr>
        <p:spPr>
          <a:xfrm>
            <a:off x="1500166" y="3638332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إطار 52"/>
          <p:cNvSpPr/>
          <p:nvPr/>
        </p:nvSpPr>
        <p:spPr>
          <a:xfrm>
            <a:off x="1000100" y="5000636"/>
            <a:ext cx="7143800" cy="1143008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/>
          <p:cNvSpPr txBox="1"/>
          <p:nvPr/>
        </p:nvSpPr>
        <p:spPr>
          <a:xfrm>
            <a:off x="4572000" y="5352844"/>
            <a:ext cx="3286148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أ  +  ب ) ( أ  ــ  ب ) =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/>
          <p:cNvSpPr txBox="1"/>
          <p:nvPr/>
        </p:nvSpPr>
        <p:spPr>
          <a:xfrm>
            <a:off x="3857620" y="5343758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مربع نص 55"/>
          <p:cNvSpPr txBox="1"/>
          <p:nvPr/>
        </p:nvSpPr>
        <p:spPr>
          <a:xfrm>
            <a:off x="3143240" y="5352844"/>
            <a:ext cx="642942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8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مربع نص 60"/>
          <p:cNvSpPr txBox="1"/>
          <p:nvPr/>
        </p:nvSpPr>
        <p:spPr>
          <a:xfrm>
            <a:off x="2143108" y="5352844"/>
            <a:ext cx="642942" cy="5847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48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2" name="شكل بيضاوي 61"/>
          <p:cNvSpPr/>
          <p:nvPr/>
        </p:nvSpPr>
        <p:spPr>
          <a:xfrm>
            <a:off x="2000232" y="357166"/>
            <a:ext cx="5143536" cy="71438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مما سبق نجد أن 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800" decel="100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8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800" decel="100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800" decel="10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  <p:bldP spid="56" grpId="0"/>
      <p:bldP spid="61" grpId="0"/>
      <p:bldP spid="6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63E23-94D4-BF0D-F505-803C80B1E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FEF3CF3-C4D9-C53B-815D-9B5149CEE327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465D287-2D8A-62FD-5969-63147BAFAC55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99711BFE-388C-43EF-6439-8BBA94768AE6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6314838-FF93-C9B1-DFA6-26065C02AFD7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A84CAE9-A452-2856-A525-56F267044109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EA5979E-3E04-BEB8-3D75-DD18A9F08CB8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5937D33-2390-514D-4074-9C886809CD14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1B5B82F-496C-6777-7148-DB77406AFA45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2938319-C221-E6B3-5C82-713C05623F75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س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EECDA61-B745-1E9D-785F-D99CE2834052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36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CE4C795-B2F4-B8A0-DEB5-4838A37C109D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س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A5CA1D7-E1CA-258C-0B50-A7328B214EF6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AA2FD27C-AE8B-9ABE-0817-4934D7948374}"/>
              </a:ext>
            </a:extLst>
          </p:cNvPr>
          <p:cNvSpPr/>
          <p:nvPr/>
        </p:nvSpPr>
        <p:spPr>
          <a:xfrm>
            <a:off x="6300192" y="314096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25FBD645-A8A8-E5FA-6765-33C927671375}"/>
              </a:ext>
            </a:extLst>
          </p:cNvPr>
          <p:cNvSpPr/>
          <p:nvPr/>
        </p:nvSpPr>
        <p:spPr>
          <a:xfrm>
            <a:off x="3707904" y="314096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0EA7C437-C547-7122-D09C-5E986230C64C}"/>
              </a:ext>
            </a:extLst>
          </p:cNvPr>
          <p:cNvSpPr/>
          <p:nvPr/>
        </p:nvSpPr>
        <p:spPr>
          <a:xfrm>
            <a:off x="2123728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ED46D78-2D29-7636-74B5-6A3B60FC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B7BA81C-3F25-F769-646E-D85D02BCF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767561-D572-C4F9-457F-6381EA2C5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B85E6EB7-1EA8-C80A-25B4-9A2A0E36E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20888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س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3333FF"/>
                </a:solidFill>
                <a:latin typeface="Arial"/>
                <a:ea typeface="Times New Roman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4EA4A5AF-1464-FD9D-4744-F7F6227444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39E1A1D-1EB7-77CD-DB4F-3841E6771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1704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258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71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م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355976" y="3708878"/>
            <a:ext cx="167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-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م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19872" y="3742994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م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64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- 16 م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067944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م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487" y="1700809"/>
            <a:ext cx="164782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3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797562-09DB-1C3C-E5D8-829267A93B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B7D1E854-6725-32BF-FE27-82D73257461E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03776845-1C34-A707-B034-E884C70D9801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631EE2A-9484-18E3-9EB8-ECF319C6C13A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A22CA0A-98A6-4A95-CCF2-F6651178D0A9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2ACF8A1-E4F2-8D47-443D-B25ED7828E6D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E8E85CBD-FAB3-C94B-A8F8-7047D2F12200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9BFD4B5-9219-3F47-12E1-2F90BA4C9DB9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0018C98-C9E8-90D5-BA55-B1E595F2F44D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28E8761-1DF4-CBD7-55FE-D43FCF7F36D1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64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780E5BB-1B38-8E91-3A13-3A9CC9551F28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م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38BB73-1EDB-39B9-1596-1EA2995D7832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 م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DACE131-DA58-35F4-FC10-14C93E1013B1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BF26583A-5107-7407-351E-6EF12FF0366D}"/>
              </a:ext>
            </a:extLst>
          </p:cNvPr>
          <p:cNvSpPr/>
          <p:nvPr/>
        </p:nvSpPr>
        <p:spPr>
          <a:xfrm>
            <a:off x="6372200" y="3212976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4178E0A3-D1C3-EC8E-A9C4-CDE2D2355991}"/>
              </a:ext>
            </a:extLst>
          </p:cNvPr>
          <p:cNvSpPr/>
          <p:nvPr/>
        </p:nvSpPr>
        <p:spPr>
          <a:xfrm>
            <a:off x="3707904" y="3212976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75D370EA-90DB-943C-4974-6E311EBD0403}"/>
              </a:ext>
            </a:extLst>
          </p:cNvPr>
          <p:cNvSpPr/>
          <p:nvPr/>
        </p:nvSpPr>
        <p:spPr>
          <a:xfrm>
            <a:off x="2123728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7750AF0-2A85-DCE0-6DC9-9608CE3AA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CCCFD79-63C2-DF53-656A-D8852D963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4F3B1B9-4342-0B50-167E-8563A2B22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9CA225E1-C4EB-37B8-24C3-7C87EC510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20888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8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00B050"/>
                </a:solidFill>
                <a:latin typeface="Arial"/>
                <a:ea typeface="Times New Roman"/>
                <a:cs typeface="Traditional Arabic"/>
              </a:rPr>
              <a:t>-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3333FF"/>
                </a:solidFill>
                <a:latin typeface="Arial"/>
                <a:ea typeface="Times New Roman"/>
                <a:cs typeface="Traditional Arabic"/>
              </a:rPr>
              <a:t>م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F20B74C7-072C-84C3-B491-4676CC9CC9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B950657-E94C-F744-6432-59605B408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164782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35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0E66ED-5416-D5BD-6640-62C620BF67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FF6368A-B9E2-126E-2B72-0F5E1547845B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E88CCA5-3B18-C7DA-50B5-5865B03C52C9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242478C6-D0FA-3296-15BE-20D52612D677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AA77C5E2-6769-1214-1547-8F29A8F1BCDA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1F49A7F-EFD4-BB07-CB0C-2A97BFB809C1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F5F9662-3AEF-279B-7B44-FCB719DCBB03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8233B34-F5DE-EC2E-BE5F-3AC10C40FB7A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FC618FD-05BD-4766-BA04-879427C2BC1B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EAADFC2-C514-65A5-0714-91340FC126CF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81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6E8011-7A7E-6FEA-3CAA-F31765BA8687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4ص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81877E7-A0E1-F07C-61FE-A195747D7474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24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DF84D31-24CB-64CF-4481-98C4A97CF63D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248F90B5-1298-7526-2633-D1E8BD4F94D7}"/>
              </a:ext>
            </a:extLst>
          </p:cNvPr>
          <p:cNvSpPr/>
          <p:nvPr/>
        </p:nvSpPr>
        <p:spPr>
          <a:xfrm>
            <a:off x="6300192" y="3212976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DC79DC07-C9D9-EB8E-E46D-DDBBAA3F49A1}"/>
              </a:ext>
            </a:extLst>
          </p:cNvPr>
          <p:cNvSpPr/>
          <p:nvPr/>
        </p:nvSpPr>
        <p:spPr>
          <a:xfrm>
            <a:off x="3707904" y="3212976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C16F3344-7790-C78E-8274-5AEA18AB8C0F}"/>
              </a:ext>
            </a:extLst>
          </p:cNvPr>
          <p:cNvSpPr/>
          <p:nvPr/>
        </p:nvSpPr>
        <p:spPr>
          <a:xfrm>
            <a:off x="2051720" y="3212976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99DA8B1-6682-F1AD-B54F-1745B80A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40190D-921B-3985-BF2E-74B4016CF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4CBD12DE-FF6B-B89D-553B-D68666C6B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5269320C-B1D9-2569-CD94-E4C89E9B7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20888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9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00B050"/>
                </a:solidFill>
                <a:latin typeface="Arial"/>
                <a:ea typeface="Times New Roman"/>
                <a:cs typeface="Traditional Arabic"/>
              </a:rPr>
              <a:t>–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3333FF"/>
                </a:solidFill>
                <a:latin typeface="Arial"/>
                <a:ea typeface="Times New Roman"/>
                <a:cs typeface="Traditional Arabic"/>
              </a:rPr>
              <a:t>2ص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464D28AC-2BB5-0C54-6985-A71399195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CCC084F-A9EB-58BE-6EE5-EC8354EA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268760"/>
            <a:ext cx="1876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5330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820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9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–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2ص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9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067944" y="3708878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-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9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(2ص)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2915816" y="3742994"/>
            <a:ext cx="11740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(2ص)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81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- 36 ص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067944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+ 4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ص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08" y="1628800"/>
            <a:ext cx="18764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985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71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2ب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3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92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(2ب)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3995936" y="3721444"/>
            <a:ext cx="1783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2ب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3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055710" y="3789038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3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59476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4ب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+ 12 ب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119346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+ 9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55" y="1628800"/>
            <a:ext cx="181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142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CC0B16-D8C4-C0BF-30E0-A4F45C31F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F24B0FA-3F7A-72DF-606C-CE1655930941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156456B-5ACD-2DC2-AE76-92FAEE344134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2ب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4406475-B241-B5E9-183E-C4B02AB4CB86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951B7623-9874-5D9B-1CDD-E4FFC35E4E65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1EEA5AFE-2452-97E7-601F-E7E89089A4DE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B5EB7A6-7CD0-F9FD-AC31-5D479E0C78BF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D617A40-1E0D-3C9C-6F4C-C79ECC41F0E1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854EBCA9-68F8-127C-A77B-2D9118E60EC1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8D4F38B9-3E78-E93E-016A-D3C635559505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4ب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8A5666-C19B-D393-8C63-315510047083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F0BB5A3-BF82-AFC9-446A-FA03D9842648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ب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3852D6D-3E1C-9313-4BD1-BDC44D98886B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7457609E-0F85-44A3-AFC0-5C9FB3A087BD}"/>
              </a:ext>
            </a:extLst>
          </p:cNvPr>
          <p:cNvSpPr/>
          <p:nvPr/>
        </p:nvSpPr>
        <p:spPr>
          <a:xfrm>
            <a:off x="6300192" y="314096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A16161C4-28C3-E094-A8AB-FA20CA825B36}"/>
              </a:ext>
            </a:extLst>
          </p:cNvPr>
          <p:cNvSpPr/>
          <p:nvPr/>
        </p:nvSpPr>
        <p:spPr>
          <a:xfrm>
            <a:off x="3707904" y="314096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58270760-DB59-A616-7DF1-A7D6B35E140C}"/>
              </a:ext>
            </a:extLst>
          </p:cNvPr>
          <p:cNvSpPr/>
          <p:nvPr/>
        </p:nvSpPr>
        <p:spPr>
          <a:xfrm>
            <a:off x="2123728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1FCF4CB-EFE3-696B-89AD-392AFB840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E4018F-5050-9431-4DA7-1D105CB9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871A4211-4BDF-99E1-D6CB-26F72AB55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98177B5E-746F-C335-2456-9BD093F93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2420888"/>
            <a:ext cx="18107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D3C88241-F300-6CE0-66ED-614F3E6324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D5B1DB9-BF61-9205-BE33-D1B39402E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196752"/>
            <a:ext cx="18192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3459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71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5ن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92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(5ن)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3995936" y="3721444"/>
            <a:ext cx="1783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>
                <a:solidFill>
                  <a:srgbClr val="000000"/>
                </a:solidFill>
                <a:ea typeface="Times New Roman"/>
                <a:cs typeface="Traditional Arabic"/>
              </a:rPr>
              <a:t>-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5ن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2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163499" y="3789040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59476" y="4468379"/>
            <a:ext cx="1088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25ن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- 20 ن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119346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+ 4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- 2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557" y="1628800"/>
            <a:ext cx="1895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48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81A8B8-5E04-4726-0C83-552EE5123A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6142177-A95A-2D59-11C3-1E7E24018899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282E8CA-0AE1-5886-420A-D2FC7525A232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F98F1DF0-4B9F-D640-D9E8-8A998FF96866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16E6095-5FD9-AF29-44F3-E90E2C569234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6DAF886-6B33-101F-3A7E-0A9F0D5C2E59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84CB6D09-A259-A3D3-988C-13C1F3CE3534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74808B1D-9B85-C98E-480A-685EA1119CC5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748E2FB-949C-105B-94BF-8050153DDB54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4E7F21E-0F84-CC04-BF0A-3255833A685F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81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E03CFA0-AA07-96DB-48D2-5CD4C1A6D382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9D9FB-28F4-19EE-4FE3-827F1E1CD76C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24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49A90B-71D3-0348-62F4-014876F03FBE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BBBCA643-BB6A-3AAE-F80E-04BF85EE002C}"/>
              </a:ext>
            </a:extLst>
          </p:cNvPr>
          <p:cNvSpPr/>
          <p:nvPr/>
        </p:nvSpPr>
        <p:spPr>
          <a:xfrm>
            <a:off x="6300192" y="3212976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24DDE26D-92C7-452F-2ADC-FF87954D492F}"/>
              </a:ext>
            </a:extLst>
          </p:cNvPr>
          <p:cNvSpPr/>
          <p:nvPr/>
        </p:nvSpPr>
        <p:spPr>
          <a:xfrm>
            <a:off x="3707904" y="3212976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51BC7C03-BF77-1273-93B4-C965F29E3302}"/>
              </a:ext>
            </a:extLst>
          </p:cNvPr>
          <p:cNvSpPr/>
          <p:nvPr/>
        </p:nvSpPr>
        <p:spPr>
          <a:xfrm>
            <a:off x="2051720" y="3212976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55969C3-B286-C801-0337-07B4FC4D6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23A024-A028-1C27-8D72-983987AB2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300322D-1009-2C33-F53C-E9E85662D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4397AF7B-9F0D-0309-5ECB-E48E9FF8C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20888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9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–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9F48AE1C-8FA4-FE59-78EA-F6E09D0018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17AB7D4-5774-7B0C-E57A-FCAF94B17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98" y="1235795"/>
            <a:ext cx="1895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25281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C32CA-4E35-4D65-2E1D-33FBFBAEC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AAEB3EC1-21E7-AF8C-ED80-52FB5EB8E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693F1D15-1CF0-824E-89A1-8E4E8F05E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4112" y="3702223"/>
            <a:ext cx="18202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8هـ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4ن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35D02770-367C-CCAB-8C22-6E40E5FD75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6192" y="3708878"/>
            <a:ext cx="9220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(8هـ)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ABB62088-FFAE-2567-CFDC-E7039FAF4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936" y="3721444"/>
            <a:ext cx="1783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- 2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8هـ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4ن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AA33C3D3-15EC-69D2-AE0D-6A32E7FD6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816" y="3789040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(4ن)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CDFEBAD3-B05A-132B-ECFA-5F2EB987C9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9476" y="4468379"/>
            <a:ext cx="10889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64 هـ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96361AE1-A524-F0B5-557D-6823958716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469403"/>
            <a:ext cx="13044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- 64 هـ ن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D8B93879-F00D-6789-5C64-9B419D38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7864" y="4437112"/>
            <a:ext cx="13082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 16ن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70502D78-D5B2-F6EE-9867-3377D647B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- 2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C39B364C-0D41-A6CC-E05D-82A98714E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B30FA13-525F-043C-DBB5-E60CDCD24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06E2AA8-6A77-F010-1C18-ABA91CE071A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1556792"/>
            <a:ext cx="1867161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oneTexte 2">
            <a:extLst>
              <a:ext uri="{FF2B5EF4-FFF2-40B4-BE49-F238E27FC236}">
                <a16:creationId xmlns:a16="http://schemas.microsoft.com/office/drawing/2014/main" id="{0349190F-33B6-5AFB-0666-7FD81AE0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00F45AFB-19A1-1B98-3E0C-020B93F7364E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22532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809C25D-B6AD-74AE-B248-8D05B6DAE0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2533" name="مربع نص 1">
            <a:hlinkClick r:id="rId2"/>
            <a:extLst>
              <a:ext uri="{FF2B5EF4-FFF2-40B4-BE49-F238E27FC236}">
                <a16:creationId xmlns:a16="http://schemas.microsoft.com/office/drawing/2014/main" id="{E77ED8B2-19E8-CEAA-B6E2-F475F081A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22534" name="صورة 2">
            <a:extLst>
              <a:ext uri="{FF2B5EF4-FFF2-40B4-BE49-F238E27FC236}">
                <a16:creationId xmlns:a16="http://schemas.microsoft.com/office/drawing/2014/main" id="{C5082DDF-DE2A-AFF8-B30C-F6A1B2C46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صورة 2">
            <a:hlinkClick r:id="rId5"/>
            <a:extLst>
              <a:ext uri="{FF2B5EF4-FFF2-40B4-BE49-F238E27FC236}">
                <a16:creationId xmlns:a16="http://schemas.microsoft.com/office/drawing/2014/main" id="{942593A9-949D-6058-B20D-3EC581952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ZoneTexte 2">
            <a:extLst>
              <a:ext uri="{FF2B5EF4-FFF2-40B4-BE49-F238E27FC236}">
                <a16:creationId xmlns:a16="http://schemas.microsoft.com/office/drawing/2014/main" id="{85EB29A0-236D-0067-126B-7607FC294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22537" name="ZoneTexte 2">
            <a:extLst>
              <a:ext uri="{FF2B5EF4-FFF2-40B4-BE49-F238E27FC236}">
                <a16:creationId xmlns:a16="http://schemas.microsoft.com/office/drawing/2014/main" id="{E92939FA-E478-E081-648C-DCA4F338A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09" y="141357"/>
            <a:ext cx="2415282" cy="23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4406655" y="2060848"/>
            <a:ext cx="3459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طول نصف قطر الدائرة الكبرى = ر + 3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4716016" y="2460958"/>
            <a:ext cx="301126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مساحة الدائرة الكبرى = ط نق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.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2555776" y="3295319"/>
            <a:ext cx="359900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= ط [ ( ر )</a:t>
            </a:r>
            <a:r>
              <a:rPr lang="ar-SA" sz="22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 + 2 × ر × 3 + ( 3 )</a:t>
            </a:r>
            <a:r>
              <a:rPr lang="ar-SA" sz="22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 ]</a:t>
            </a:r>
            <a:endParaRPr lang="ar-SA" sz="22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3923928" y="3789040"/>
            <a:ext cx="2179678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= ط ( ر</a:t>
            </a:r>
            <a:r>
              <a:rPr lang="ar-SA" sz="22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 + 6 ر + 9 )</a:t>
            </a:r>
            <a:endParaRPr lang="ar-SA" sz="22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4406655" y="2864432"/>
            <a:ext cx="180022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= ط ( ر + 3 )</a:t>
            </a:r>
            <a:r>
              <a:rPr lang="ar-SA" sz="22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2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21" name="Text Box 21"/>
          <p:cNvSpPr txBox="1">
            <a:spLocks noChangeArrowheads="1"/>
          </p:cNvSpPr>
          <p:nvPr/>
        </p:nvSpPr>
        <p:spPr bwMode="auto">
          <a:xfrm>
            <a:off x="3635896" y="4231884"/>
            <a:ext cx="250296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= ط ر</a:t>
            </a:r>
            <a:r>
              <a:rPr lang="ar-SA" sz="22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200" b="1" dirty="0">
                <a:solidFill>
                  <a:srgbClr val="000000"/>
                </a:solidFill>
                <a:ea typeface="Times New Roman"/>
                <a:cs typeface="Traditional Arabic"/>
              </a:rPr>
              <a:t> + 6 ط ر + 9 ط </a:t>
            </a:r>
            <a:endParaRPr lang="ar-SA" sz="22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051870" y="5301208"/>
            <a:ext cx="48244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مساحة المربع = ( طول الضلع )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= ( 12 )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= 144 .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1907705" y="5701318"/>
            <a:ext cx="602245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ar-SA" sz="2000" b="1" dirty="0">
                <a:solidFill>
                  <a:srgbClr val="000000"/>
                </a:solidFill>
                <a:latin typeface="Times New Roman"/>
                <a:ea typeface="Times New Roman"/>
                <a:cs typeface="Traditional Arabic"/>
              </a:rPr>
              <a:t>مساحة جزء المربع خارج الدائرة الكبرى = مساحة المربع – مساحة الدائرة الكبرى </a:t>
            </a:r>
            <a:endParaRPr lang="en-US" sz="2800" dirty="0">
              <a:solidFill>
                <a:srgbClr val="000000"/>
              </a:solidFill>
              <a:latin typeface="Times New Roman"/>
              <a:ea typeface="Times New Roman"/>
              <a:cs typeface="Al-QuranAlKareem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899592" y="6101428"/>
            <a:ext cx="4824413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= 144 – (ط ر</a:t>
            </a:r>
            <a:r>
              <a:rPr lang="ar-SA" sz="2000" b="1" baseline="30000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/>
                <a:ea typeface="Calibri"/>
                <a:cs typeface="Traditional Arabic"/>
              </a:rPr>
              <a:t> + 6 ط ر + 9 ط ) .</a:t>
            </a:r>
            <a:endParaRPr lang="en-US" sz="2000" dirty="0">
              <a:solidFill>
                <a:srgbClr val="000000"/>
              </a:solidFill>
              <a:latin typeface="Calibri"/>
              <a:ea typeface="Calibri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24" y="579931"/>
            <a:ext cx="4212591" cy="976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25" y="548432"/>
            <a:ext cx="1464751" cy="1259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876" y="1681241"/>
            <a:ext cx="3962400" cy="37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3691" y="4651386"/>
            <a:ext cx="4824536" cy="571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52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4" grpId="0"/>
      <p:bldP spid="9235" grpId="0"/>
      <p:bldP spid="9236" grpId="0"/>
      <p:bldP spid="9237" grpId="0"/>
      <p:bldP spid="9238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416675" y="2348880"/>
            <a:ext cx="188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(أ + ب)(أ - ب)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56200" y="2391271"/>
            <a:ext cx="13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أ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– 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436096" y="2995476"/>
            <a:ext cx="4757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ل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168107" y="2930686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630154" y="2994005"/>
            <a:ext cx="52954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3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811961" y="2963082"/>
            <a:ext cx="24857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C00000"/>
                </a:solidFill>
                <a:ea typeface="Times New Roman"/>
                <a:cs typeface="Traditional Arabic"/>
              </a:rPr>
              <a:t>( ل + 3 ) ( ل – 3 )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580112" y="3540584"/>
            <a:ext cx="69799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= ل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241975" y="3459547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894925" y="3543819"/>
            <a:ext cx="292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</a:rPr>
              <a:t>9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06" y="764704"/>
            <a:ext cx="2333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675" y="1484784"/>
            <a:ext cx="1667668" cy="42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07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8" grpId="0"/>
      <p:bldP spid="11289" grpId="0"/>
      <p:bldP spid="11293" grpId="0"/>
      <p:bldP spid="11294" grpId="0"/>
      <p:bldP spid="11295" grpId="0"/>
      <p:bldP spid="1129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416675" y="2348880"/>
            <a:ext cx="188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(أ + ب)(أ - ب)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56200" y="2391271"/>
            <a:ext cx="13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أ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– 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292080" y="2995476"/>
            <a:ext cx="619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4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5040975" y="2930686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355977" y="2963081"/>
            <a:ext cx="5952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س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811961" y="2963082"/>
            <a:ext cx="25533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C00000"/>
                </a:solidFill>
                <a:ea typeface="Times New Roman"/>
                <a:cs typeface="Traditional Arabic"/>
              </a:rPr>
              <a:t>( 4 + س ) ( 4 – س )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508104" y="3540584"/>
            <a:ext cx="7700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16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241975" y="3459547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499992" y="3543819"/>
            <a:ext cx="6870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س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06" y="764704"/>
            <a:ext cx="2333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106" y="1520073"/>
            <a:ext cx="198675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3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8" grpId="0"/>
      <p:bldP spid="11289" grpId="0"/>
      <p:bldP spid="11293" grpId="0"/>
      <p:bldP spid="11294" grpId="0"/>
      <p:bldP spid="11295" grpId="0"/>
      <p:bldP spid="1129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416675" y="2348880"/>
            <a:ext cx="188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(أ + ب)(أ - ب)</a:t>
            </a: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5256200" y="2391271"/>
            <a:ext cx="13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أ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– 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5148064" y="2995476"/>
            <a:ext cx="76378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(2ك)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878727" y="2930686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3995936" y="2995476"/>
            <a:ext cx="8175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(5ر)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5811960" y="2963082"/>
            <a:ext cx="29365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C00000"/>
                </a:solidFill>
                <a:ea typeface="Times New Roman"/>
                <a:cs typeface="Traditional Arabic"/>
              </a:rPr>
              <a:t>( 2ك + 5ر ) ( 2ك – 5ر )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 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</a:t>
            </a:r>
          </a:p>
        </p:txBody>
      </p:sp>
      <p:sp>
        <p:nvSpPr>
          <p:cNvPr id="11294" name="Text Box 30"/>
          <p:cNvSpPr txBox="1">
            <a:spLocks noChangeArrowheads="1"/>
          </p:cNvSpPr>
          <p:nvPr/>
        </p:nvSpPr>
        <p:spPr bwMode="auto">
          <a:xfrm>
            <a:off x="5411043" y="3540584"/>
            <a:ext cx="867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= 4ك 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11295" name="Text Box 31"/>
          <p:cNvSpPr txBox="1">
            <a:spLocks noChangeArrowheads="1"/>
          </p:cNvSpPr>
          <p:nvPr/>
        </p:nvSpPr>
        <p:spPr bwMode="auto">
          <a:xfrm>
            <a:off x="5241975" y="3459547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_</a:t>
            </a:r>
            <a:endParaRPr lang="en-US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296" name="Text Box 32"/>
          <p:cNvSpPr txBox="1">
            <a:spLocks noChangeArrowheads="1"/>
          </p:cNvSpPr>
          <p:nvPr/>
        </p:nvSpPr>
        <p:spPr bwMode="auto">
          <a:xfrm>
            <a:off x="4404723" y="3543819"/>
            <a:ext cx="78230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(25ر</a:t>
            </a:r>
            <a:r>
              <a:rPr lang="ar-SA" sz="20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0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36712"/>
            <a:ext cx="23336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37" y="1484784"/>
            <a:ext cx="288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587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8" grpId="0"/>
      <p:bldP spid="11289" grpId="0"/>
      <p:bldP spid="11293" grpId="0"/>
      <p:bldP spid="11294" grpId="0"/>
      <p:bldP spid="11295" grpId="0"/>
      <p:bldP spid="112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69C922-D954-271E-A241-61CCC5AC0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04AEF3F4-3CA9-B34B-2DE4-06F13DCD1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27F8ECB6-BDA3-4084-B63C-B3C9C550F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89040"/>
            <a:ext cx="196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2FCEF562-C7AA-19BC-41A8-963B74EEC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708878"/>
            <a:ext cx="1059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(5ص)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48BA7A1B-FA9C-D5CD-0E92-FC7D753D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717032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+ 2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E0C6BAF8-FFF1-3865-705C-16386D492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800" y="3717032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5B11415C-DA06-32DA-C04C-97724BBFCC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6136" y="4509120"/>
            <a:ext cx="12911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 25 ص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72ACEA64-34F7-251D-0718-12514E7CBD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450912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+ 70 ص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33D962CE-C235-10A5-F3D9-5FE0FCC2B0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4509120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+ 49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079ADA07-A261-1A1A-BE90-1DB87EDB20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12EF85DE-E649-DBF8-9D1A-3BBF94319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58EDDE4-B435-11E0-A3FC-139177F7D90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124744"/>
            <a:ext cx="2667372" cy="5811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05F65F-1D32-C42D-A2D4-6939FE3BE07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CCE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96136" y="1772816"/>
            <a:ext cx="1872208" cy="50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0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135B-065F-8239-6426-9EFF7694D2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3C584AA-4CA8-E900-5717-97EF8C4F648C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3CECC6D-C134-8AFE-5001-2CB0770FA9A2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E6971C3E-1355-EAAE-73A7-F21834CF9D63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3A203D5-9BAA-E939-DEDC-F49F9A77473D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F8CD7427-2A5F-7D71-A3AF-836E491BD653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06703FA-C819-CBBD-CF3B-009579B81A0F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1DDD573E-E21C-3D71-BF4D-43437D991DA9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4D32A6A-A1E5-4D33-2649-AA315747ECCA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0B4AE53-6FEE-B3C6-1D05-CEEB5DB60CAF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BD9541-3FEE-762D-D0C3-DDFCA33680EC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3D203DB-37D0-FBF0-0FB2-71CFB918F450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B72079D-61A8-0B7A-84EE-76F79B37D0D0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9E8749C1-20D0-414D-F7A6-9AB8088382FE}"/>
              </a:ext>
            </a:extLst>
          </p:cNvPr>
          <p:cNvSpPr/>
          <p:nvPr/>
        </p:nvSpPr>
        <p:spPr>
          <a:xfrm>
            <a:off x="630019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47D948E9-9801-9E8A-F7EE-5FB77354B618}"/>
              </a:ext>
            </a:extLst>
          </p:cNvPr>
          <p:cNvSpPr/>
          <p:nvPr/>
        </p:nvSpPr>
        <p:spPr>
          <a:xfrm>
            <a:off x="3635896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E27437F6-A094-77DB-EF31-AD8906C96B4A}"/>
              </a:ext>
            </a:extLst>
          </p:cNvPr>
          <p:cNvSpPr/>
          <p:nvPr/>
        </p:nvSpPr>
        <p:spPr>
          <a:xfrm>
            <a:off x="2123728" y="2996952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C24936E-D2BE-D5BD-0AFA-AB205906C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9E7A243-DAB3-96E0-2F8B-CDCA848A0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8E31DBD-052B-3CD1-CBA7-486D7C9D8AD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ECFF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796136" y="1772816"/>
            <a:ext cx="1872208" cy="5084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DB1FEC6E-C437-53ED-8E04-4B590F880037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136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A1C12-58E7-08E2-2FC8-F79FB6B41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734F9318-7DB6-5F68-E1CC-DC3AAE89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F1F9937E-E8C6-0354-18E6-3C525300A6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89040"/>
            <a:ext cx="196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10أ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95AF13AD-D5E6-41A0-F3BF-5094615217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708878"/>
            <a:ext cx="1059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(8)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C0225E2F-20BB-F994-693E-3F772C0E7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17032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- 2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10 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25C6B408-A15C-3EFE-FEC5-12860E934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717032"/>
            <a:ext cx="1351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(-10أ)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4477EDA5-E35D-9934-4EB1-0DFAAEC28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509120"/>
            <a:ext cx="9311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 64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38794211-64AE-48C7-694E-372106F42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450912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- 160 أ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165892BA-5FEA-CE1F-C0B6-F4D0E1541B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4509120"/>
            <a:ext cx="145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+ 100 أ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A8B4A9A5-95D5-16A1-8325-44F38CAD4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B1F0014F-968F-0383-543F-6A6DEB503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9264028-0015-F615-A78A-54337831B6F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124744"/>
            <a:ext cx="2667372" cy="581106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1359407-A3EE-5613-B37D-7116B017100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128" y="1772816"/>
            <a:ext cx="207674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0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6DA67A-7F78-6E5D-A474-418AC6267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4846D6FB-8949-BD50-43C8-909DF6EC991E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5637594B-EC7D-ED7F-7679-DA7062ACF266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9452147-76F5-6291-9065-7B8D5BC01934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DA5C6F9-C035-1955-1F03-48573DF6E051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9AD756D-DC06-9464-96FB-E5D19328AA79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F7BC4301-6030-4964-224D-6B7EE3BA87A3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0C2EEAF-0587-62D8-6623-85C3F2BC12BF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DDE69AA-9EEE-1C75-4AE0-472B80084E93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BF77236-6F5F-DF39-F87F-5873EC0A1670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54D22AF-14AD-339C-AEF1-9956DAE073B1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74E0ADC-4EFC-390E-E06D-8789ABECF093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398402B-F9BB-FDBD-C5E3-56F224F9A931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03AC714B-E9A7-AB73-7E61-0CBB6C030229}"/>
              </a:ext>
            </a:extLst>
          </p:cNvPr>
          <p:cNvSpPr/>
          <p:nvPr/>
        </p:nvSpPr>
        <p:spPr>
          <a:xfrm>
            <a:off x="630019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6AD1699A-D7C6-894E-5274-7EBEF864885D}"/>
              </a:ext>
            </a:extLst>
          </p:cNvPr>
          <p:cNvSpPr/>
          <p:nvPr/>
        </p:nvSpPr>
        <p:spPr>
          <a:xfrm>
            <a:off x="3635896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0730E3EE-EB16-4E3C-C3D0-141CCC0E97AF}"/>
              </a:ext>
            </a:extLst>
          </p:cNvPr>
          <p:cNvSpPr/>
          <p:nvPr/>
        </p:nvSpPr>
        <p:spPr>
          <a:xfrm>
            <a:off x="2123728" y="2996952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8AD90A24-2F3C-27A2-FBDC-630667315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8C467F-5AEB-D11F-34EB-8245F1A50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9CBA0BB-8A24-95A8-AD57-87205AAE0EE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8C186A4-E504-8605-FD5E-5057D967F03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24128" y="1772816"/>
            <a:ext cx="2076740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6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E1C97-ED1E-F74E-F6FE-65B4826350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E35447EB-F38B-C95F-E264-6E653B7FE355}"/>
              </a:ext>
            </a:extLst>
          </p:cNvPr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F0CB5AE-522D-8888-79E7-7A79AD1500CA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2FF28B3-F581-AB87-2367-B6A7D0EF3D2D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ن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077B69F8-D4C5-68FA-C23B-AE4777F4F77F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EB26A8B-DA97-7534-8FC3-D732327A7195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E574DF8C-60A1-E56F-3ED7-3BE31048206D}"/>
              </a:ext>
            </a:extLst>
          </p:cNvPr>
          <p:cNvSpPr txBox="1"/>
          <p:nvPr/>
        </p:nvSpPr>
        <p:spPr>
          <a:xfrm>
            <a:off x="492919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9 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48842B0-939C-5D96-2646-1FB7E9B22D29}"/>
              </a:ext>
            </a:extLst>
          </p:cNvPr>
          <p:cNvSpPr txBox="1"/>
          <p:nvPr/>
        </p:nvSpPr>
        <p:spPr>
          <a:xfrm>
            <a:off x="314324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EB736D2F-DB23-CF2D-A80E-9AD6E6FCB419}"/>
              </a:ext>
            </a:extLst>
          </p:cNvPr>
          <p:cNvSpPr txBox="1"/>
          <p:nvPr/>
        </p:nvSpPr>
        <p:spPr>
          <a:xfrm>
            <a:off x="2930024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ن  +  2 ) ( 3 ن  ــ  2 )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1AB756CB-36CF-604F-3850-639EEEDA8D76}"/>
              </a:ext>
            </a:extLst>
          </p:cNvPr>
          <p:cNvSpPr/>
          <p:nvPr/>
        </p:nvSpPr>
        <p:spPr>
          <a:xfrm>
            <a:off x="4857752" y="3057742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89F57BDF-DFE7-D7C1-6FA3-6D20039324E5}"/>
              </a:ext>
            </a:extLst>
          </p:cNvPr>
          <p:cNvSpPr/>
          <p:nvPr/>
        </p:nvSpPr>
        <p:spPr>
          <a:xfrm>
            <a:off x="3099938" y="307181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FDF5D7-F297-0E7D-13A3-5AFAC1F568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2C9C204-DB54-F8D4-DA3B-4887D4109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728"/>
            <a:ext cx="319132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521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8" grpId="0"/>
      <p:bldP spid="49" grpId="0"/>
      <p:bldP spid="52" grpId="0"/>
      <p:bldP spid="55" grpId="0"/>
      <p:bldP spid="57" grpId="0" animBg="1"/>
      <p:bldP spid="57" grpId="1" animBg="1"/>
      <p:bldP spid="59" grpId="0" animBg="1"/>
      <p:bldP spid="59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EB982-AF59-9688-0562-4C104848E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1FE7776C-4B78-33BA-299A-BE72A89122BD}"/>
              </a:ext>
            </a:extLst>
          </p:cNvPr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AEA99CC-F49B-7B4C-286D-F5A70B0455EA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2404736-0C12-5604-4D10-75B10A1BE49B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ن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9EC8F2D-5F4C-091C-13D2-2F5FD5116998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( 2 )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EC744A9D-095E-B88D-8ED2-9489C20904E1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0D50E183-3C4C-949F-4749-3109B904378B}"/>
              </a:ext>
            </a:extLst>
          </p:cNvPr>
          <p:cNvSpPr txBox="1"/>
          <p:nvPr/>
        </p:nvSpPr>
        <p:spPr>
          <a:xfrm>
            <a:off x="492919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9 ن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43D2770-0E8E-4F4F-85B7-11BDE84C6EAB}"/>
              </a:ext>
            </a:extLst>
          </p:cNvPr>
          <p:cNvSpPr txBox="1"/>
          <p:nvPr/>
        </p:nvSpPr>
        <p:spPr>
          <a:xfrm>
            <a:off x="314324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E4BB81E-2AA5-7DE3-922A-FA3302FD316B}"/>
              </a:ext>
            </a:extLst>
          </p:cNvPr>
          <p:cNvSpPr txBox="1"/>
          <p:nvPr/>
        </p:nvSpPr>
        <p:spPr>
          <a:xfrm>
            <a:off x="2930024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ن  +  2 ) ( 3 ن  ــ  2 )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3FBCF1A1-B300-E7C7-9BAC-28BF92B44C20}"/>
              </a:ext>
            </a:extLst>
          </p:cNvPr>
          <p:cNvSpPr/>
          <p:nvPr/>
        </p:nvSpPr>
        <p:spPr>
          <a:xfrm>
            <a:off x="4857752" y="3057742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8628B0C8-6F62-A9C8-954C-B2C286943ACC}"/>
              </a:ext>
            </a:extLst>
          </p:cNvPr>
          <p:cNvSpPr/>
          <p:nvPr/>
        </p:nvSpPr>
        <p:spPr>
          <a:xfrm>
            <a:off x="3099938" y="307181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391FF6-9AB8-8131-49E7-F61E58A27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900F065-3616-57A0-2674-C84CF049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980728"/>
            <a:ext cx="3191320" cy="59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4839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8" grpId="0"/>
      <p:bldP spid="49" grpId="0"/>
      <p:bldP spid="52" grpId="0"/>
      <p:bldP spid="55" grpId="0"/>
      <p:bldP spid="57" grpId="0" animBg="1"/>
      <p:bldP spid="57" grpId="1" animBg="1"/>
      <p:bldP spid="59" grpId="0" animBg="1"/>
      <p:bldP spid="5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585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10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42994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422346" y="3708878"/>
            <a:ext cx="1606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10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84172" y="3741556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10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أ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73164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+ 20 أ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211960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+ 100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44" y="692696"/>
            <a:ext cx="2085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476" y="1412776"/>
            <a:ext cx="2264021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632797" y="2356320"/>
            <a:ext cx="2207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000" b="1" dirty="0">
                <a:solidFill>
                  <a:srgbClr val="00B0F0"/>
                </a:solidFill>
                <a:ea typeface="Times New Roman"/>
                <a:cs typeface="Traditional Arabic"/>
              </a:rPr>
              <a:t>( أ + 10 ) ( أ + 10 )</a:t>
            </a:r>
            <a:r>
              <a:rPr lang="ar-SA" sz="2000" b="1" dirty="0">
                <a:solidFill>
                  <a:srgbClr val="000000"/>
                </a:solidFill>
                <a:ea typeface="Times New Roman"/>
                <a:cs typeface="Traditional Arabic"/>
              </a:rPr>
              <a:t> = </a:t>
            </a:r>
            <a:endParaRPr lang="ar-SA" sz="20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4422346" y="2356320"/>
            <a:ext cx="1378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أ + 10 )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1890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45" grpId="0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C28E0-89C1-B05B-F15A-9EE9DCFB9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AED4E9-088D-84F1-D5E8-8B6FBAE6D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0BDB20B4-25F0-2A39-D009-591F3B64D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89040"/>
            <a:ext cx="196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4ب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D163FAAB-4ACB-4B9C-B780-5AB272895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708878"/>
            <a:ext cx="1059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(أ)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DE08246F-1AC5-EFAC-3DBE-862DB246D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17032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+ 2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4ب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7DCAA751-4E47-63DC-6BCA-96B7C766E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717032"/>
            <a:ext cx="1351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( 4ب)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CA05EB6E-B0B6-01DF-5076-55C43509A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7" y="4509120"/>
            <a:ext cx="7200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8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ECA72FC9-408E-6222-1EC4-3782C1615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064" y="4509120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+ 8 أ ب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BB341EAE-DD3C-806F-E946-69B97FE394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4509120"/>
            <a:ext cx="145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 ب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9DE719B1-CEA5-461F-6E46-52456E0394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39D6499B-2F01-88BC-DE28-8A3C030D4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398AF3-900E-3E72-969C-7359F90245E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124744"/>
            <a:ext cx="2667372" cy="5811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9EE34C5-9063-4237-98C5-6D1625A4C5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6136" y="1844824"/>
            <a:ext cx="1971950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BABB7-073D-A23E-B70A-C2E485B88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AD0FA55-20DD-B2F2-D925-ADB41C0914AE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DA5CAC3-22F2-1EF5-98D5-2DDDDFB702F6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4E69B09-8ADC-8993-2F1D-F50029F837EB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8039005-5EF3-A78A-0F3E-AFFDD9BCC03F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E8322F62-5017-8AED-8789-0F46BFA81835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86E5987-06D8-82D5-2694-7086B4B6EE32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530B6E30-DA01-1D2D-B7AA-72C96C9FC74C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D626781-0E2B-A30A-1437-C1B5CAB11E79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D829C3FF-E061-0296-4469-4D1F38F4588D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7C57BDD-D7F3-ADC3-3685-B4993FA97A15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16 ب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2BE70EF-D5AF-DA75-1D95-198DD8382C24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rPr>
              <a:t>8 أ ب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7300556-F76F-15B2-8FB6-BB73A9A5C22D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07BDF483-F445-A457-22B2-67FFAB529E9A}"/>
              </a:ext>
            </a:extLst>
          </p:cNvPr>
          <p:cNvSpPr/>
          <p:nvPr/>
        </p:nvSpPr>
        <p:spPr>
          <a:xfrm>
            <a:off x="6372200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FD74ABE4-931E-2820-3985-1B56EEA3968C}"/>
              </a:ext>
            </a:extLst>
          </p:cNvPr>
          <p:cNvSpPr/>
          <p:nvPr/>
        </p:nvSpPr>
        <p:spPr>
          <a:xfrm>
            <a:off x="3563888" y="314096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FA619E42-3BC9-C044-1BB8-D2BA7290E321}"/>
              </a:ext>
            </a:extLst>
          </p:cNvPr>
          <p:cNvSpPr/>
          <p:nvPr/>
        </p:nvSpPr>
        <p:spPr>
          <a:xfrm>
            <a:off x="2051720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798496E1-DCFB-2A62-3779-986DC348A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B2EB98-3E89-089A-6E24-363FC38F2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418064D-B7F2-491C-DDB1-10B157DBABF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D0021CC-80D0-1B60-1A82-142E83A448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700808"/>
            <a:ext cx="1971950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978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BF9769-4C88-FB50-2CFA-C1CBFC800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FC177FD-A77D-8B63-E1E8-79FBDC5ED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5AD3EE90-DA7E-EFDB-7D1A-154BFFB524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89040"/>
            <a:ext cx="19643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–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10أ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4B59840B-E58E-4FCB-97A9-96F29DA9F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088" y="3708878"/>
            <a:ext cx="10593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(3ك)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E9232291-0A0C-ECB4-9805-BAF98F1F18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17032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- 2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3ك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5ر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8935AC25-A70B-2C2B-292D-DEC894A55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717032"/>
            <a:ext cx="1351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(5ر)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870D4A05-1D1A-CB32-542F-2FEF09063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509120"/>
            <a:ext cx="10801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 ك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6699D272-40A9-7BF4-CA39-D0FB9ED84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040" y="4509120"/>
            <a:ext cx="129552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ك ر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EA49563D-F824-FE47-1317-5D31E7D6B9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4581128"/>
            <a:ext cx="145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+ 25 ر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1379D28C-4EEB-F03A-BCFD-D0922A69A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F4FADAE5-B118-859A-FC07-8E5A342A2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70F7F67-07FC-65B7-269A-1FADABE761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124744"/>
            <a:ext cx="2667372" cy="5811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8022C35-E8E4-D7AC-6CF8-320ABDB14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128" y="1844824"/>
            <a:ext cx="2172003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07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4DC766-023A-38F7-BFB7-A1AEBBC3B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3F5A5CD3-3F6F-9D21-1DE0-6CA649B241FA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D06C9C6-21B7-3927-54F7-B0F466164542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6574B6B-D69F-1D26-8A3A-AB5F442FB7BE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3ك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17016F7-3159-C807-70F2-04D8293D990E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5ر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443C6A4-CC5A-366C-AC92-60BE947C0853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5ر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454D0538-A97F-6D3E-C938-7092A68704E4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FD28E3E8-B5F1-F85C-8EA2-EBD11A08753B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2AB173D8-AE2D-FC7C-1FD1-9BCD1E1F3C45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86655C2-637B-6629-1FF9-38E757F91D95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 ك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47D1916-8522-BF69-BE60-A16AA370A76E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25 ر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.</a:t>
            </a:r>
            <a:endParaRPr kumimoji="0" lang="ar-SA" sz="6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0809EEF-ADD6-5670-0846-7611C682791E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30 ك ر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F7CF433-6FEE-9DA8-D2D8-671CBC322101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EE6B6862-F038-6AFC-DAD8-AC36F8D2F1BF}"/>
              </a:ext>
            </a:extLst>
          </p:cNvPr>
          <p:cNvSpPr/>
          <p:nvPr/>
        </p:nvSpPr>
        <p:spPr>
          <a:xfrm>
            <a:off x="630019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1E0B2CDA-A82D-C378-72C1-C5BC78D6BF28}"/>
              </a:ext>
            </a:extLst>
          </p:cNvPr>
          <p:cNvSpPr/>
          <p:nvPr/>
        </p:nvSpPr>
        <p:spPr>
          <a:xfrm>
            <a:off x="3635896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6FED44F8-DF31-E8DF-693A-E3D923BEB165}"/>
              </a:ext>
            </a:extLst>
          </p:cNvPr>
          <p:cNvSpPr/>
          <p:nvPr/>
        </p:nvSpPr>
        <p:spPr>
          <a:xfrm>
            <a:off x="2051720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A6BEA68-7D99-0F41-1351-85A5AA3235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051DCF-F282-565D-72EB-14EA8933D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FEB31B4-E07D-6A66-7239-DF4D3122C0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B63759B-CE04-C08B-FFC5-ABB9B653CF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700808"/>
            <a:ext cx="2172003" cy="50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4464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9DF04-6188-BF74-8AE5-A2B43F356D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ACCA7C4-E142-E2BA-E9FA-C4318B182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1EB8A25F-287F-72F5-BD3E-AD3980651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0192" y="3789040"/>
            <a:ext cx="2160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 جـ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9 د </a:t>
            </a:r>
            <a:r>
              <a:rPr lang="ar-SA" sz="2400" b="1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ar-SA" sz="2400" b="1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7E085EA1-BA14-084B-B42C-4911BEB930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4" y="3717032"/>
            <a:ext cx="8640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(2جـ)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E8BD7C68-FFDE-F919-D771-9AB2A8423F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3717032"/>
            <a:ext cx="19604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- 2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9د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333EE715-810C-A7BA-CA36-DF6687EDE2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3717032"/>
            <a:ext cx="13516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9د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6750EA13-E2D2-9547-5B06-5A3E8A4C21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2160" y="4509120"/>
            <a:ext cx="10751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4</a:t>
            </a:r>
            <a:r>
              <a:rPr lang="ar-SA" sz="2800" b="1" dirty="0">
                <a:ea typeface="Times New Roman"/>
                <a:cs typeface="Traditional Arabic"/>
              </a:rPr>
              <a:t>جـ </a:t>
            </a:r>
            <a:r>
              <a:rPr lang="ar-SA" sz="2800" b="1" baseline="30000" dirty="0"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88FAD468-CB2E-48D2-4888-D170A6F59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4048" y="4509120"/>
            <a:ext cx="12235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- 36 جـ د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194C74F6-A4D2-61ED-8E73-E909380519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5896" y="4509120"/>
            <a:ext cx="145224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+ 81 د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4936A0FF-A21A-E546-8767-A6684AC44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40" name="Picture 2">
            <a:extLst>
              <a:ext uri="{FF2B5EF4-FFF2-40B4-BE49-F238E27FC236}">
                <a16:creationId xmlns:a16="http://schemas.microsoft.com/office/drawing/2014/main" id="{F91268F6-333D-5C65-8F3D-09DC2B183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D8A774D-8041-ABF2-F618-76B5F224E7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80112" y="1124744"/>
            <a:ext cx="2667372" cy="58110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86B59B0-D181-CE40-9C50-45DB740B43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0152" y="1844824"/>
            <a:ext cx="221963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4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701117-8260-381C-F430-E595A53D6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1ACDA5C-69D3-195C-972E-A4F01555378D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1CA1D27-4A77-C142-435B-8BF97C699148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 جـ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315C84B2-DE6C-8F98-EC85-1C1FC22BD8E1}"/>
              </a:ext>
            </a:extLst>
          </p:cNvPr>
          <p:cNvSpPr txBox="1"/>
          <p:nvPr/>
        </p:nvSpPr>
        <p:spPr>
          <a:xfrm>
            <a:off x="4572000" y="3212976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2جـ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1F7A5D7-44A8-A91D-8BDC-44B8B388AEE9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9د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97E2DAD3-DEAD-C6F0-2CA1-DA8825A2B3A5}"/>
              </a:ext>
            </a:extLst>
          </p:cNvPr>
          <p:cNvSpPr txBox="1"/>
          <p:nvPr/>
        </p:nvSpPr>
        <p:spPr>
          <a:xfrm>
            <a:off x="1907704" y="328498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9د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5EFDC52D-DCC0-3F20-7F0B-66EAF23913B5}"/>
              </a:ext>
            </a:extLst>
          </p:cNvPr>
          <p:cNvSpPr txBox="1"/>
          <p:nvPr/>
        </p:nvSpPr>
        <p:spPr>
          <a:xfrm>
            <a:off x="558011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94C18126-402F-43FD-BADB-B6850FA77E47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14A43E23-FFE2-5626-FA8E-AB9391355477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-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CF21CAA-6FEB-FCF3-C2F2-C09EB7B88C46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4جـ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63984AE-69FA-3868-1357-5ACD4DF09DB0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81 د</a:t>
            </a:r>
            <a:r>
              <a:rPr lang="ar-SA" sz="3600" b="1" spc="-100" baseline="30000" dirty="0">
                <a:solidFill>
                  <a:prstClr val="black"/>
                </a:solidFill>
              </a:rPr>
              <a:t>2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164DDBC-EC70-EA8B-4299-3883C9BFC3BC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36 جـ د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A45086F-59B2-195B-0DCE-61A3D2DD04F0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E220D452-5C23-3C27-D3A8-2D7991203848}"/>
              </a:ext>
            </a:extLst>
          </p:cNvPr>
          <p:cNvSpPr/>
          <p:nvPr/>
        </p:nvSpPr>
        <p:spPr>
          <a:xfrm>
            <a:off x="630019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814C2460-3962-5E34-FF1E-ECFE05517CF4}"/>
              </a:ext>
            </a:extLst>
          </p:cNvPr>
          <p:cNvSpPr/>
          <p:nvPr/>
        </p:nvSpPr>
        <p:spPr>
          <a:xfrm>
            <a:off x="3779912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39DB3085-834E-B453-7037-E9309972F94E}"/>
              </a:ext>
            </a:extLst>
          </p:cNvPr>
          <p:cNvSpPr/>
          <p:nvPr/>
        </p:nvSpPr>
        <p:spPr>
          <a:xfrm>
            <a:off x="2123728" y="3068960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DA52D2B-DCF3-6AA6-DA2C-6AD444D11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BD38E54-3DE2-D43B-6955-63D8A19A71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C3839B3-8C01-2712-CCCD-E12F2EB0ABD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5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30111D-ED08-EB34-73BE-0F8CC9FC2C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988840"/>
            <a:ext cx="2219635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807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D166D0-5966-4B6F-D0FA-E3B3EB934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68F1F1EE-CC2C-6B25-BFA6-FD1EB3F26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>
            <a:extLst>
              <a:ext uri="{FF2B5EF4-FFF2-40B4-BE49-F238E27FC236}">
                <a16:creationId xmlns:a16="http://schemas.microsoft.com/office/drawing/2014/main" id="{1E935DE4-4D92-BCA4-161B-A44E78473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2348880"/>
            <a:ext cx="18803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(أ + ب)(أ - ب)</a:t>
            </a:r>
          </a:p>
        </p:txBody>
      </p:sp>
      <p:sp>
        <p:nvSpPr>
          <p:cNvPr id="11286" name="Text Box 22">
            <a:extLst>
              <a:ext uri="{FF2B5EF4-FFF2-40B4-BE49-F238E27FC236}">
                <a16:creationId xmlns:a16="http://schemas.microsoft.com/office/drawing/2014/main" id="{415C8BC8-AD08-2A48-6551-8A19FE1BB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200" y="2391271"/>
            <a:ext cx="13113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أ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– ب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87" name="Text Box 23">
            <a:extLst>
              <a:ext uri="{FF2B5EF4-FFF2-40B4-BE49-F238E27FC236}">
                <a16:creationId xmlns:a16="http://schemas.microsoft.com/office/drawing/2014/main" id="{DBA5BC4F-14C6-E886-62C4-FE9AFA8F7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024" y="2995476"/>
            <a:ext cx="11238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( 3 أ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ar-SA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88" name="Text Box 24">
            <a:extLst>
              <a:ext uri="{FF2B5EF4-FFF2-40B4-BE49-F238E27FC236}">
                <a16:creationId xmlns:a16="http://schemas.microsoft.com/office/drawing/2014/main" id="{34750171-25CA-5E2A-4F39-D91B4F0159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008" y="2924944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_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89" name="Text Box 25">
            <a:extLst>
              <a:ext uri="{FF2B5EF4-FFF2-40B4-BE49-F238E27FC236}">
                <a16:creationId xmlns:a16="http://schemas.microsoft.com/office/drawing/2014/main" id="{1EDE13B0-52D4-90DB-AF5C-A72BA4605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2996952"/>
            <a:ext cx="889583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ب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229B65D5-B949-B698-0E54-9D83755FD9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1961" y="2963082"/>
            <a:ext cx="27924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( 3 أ</a:t>
            </a:r>
            <a:r>
              <a:rPr lang="ar-SA" sz="2000" b="1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ب )</a:t>
            </a:r>
            <a:r>
              <a:rPr lang="ar-SA" sz="2000" b="1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( 3 أ</a:t>
            </a:r>
            <a:r>
              <a:rPr lang="ar-SA" sz="2000" b="1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ب )= </a:t>
            </a:r>
            <a:endParaRPr kumimoji="0" lang="ar-SA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94" name="Text Box 30">
            <a:extLst>
              <a:ext uri="{FF2B5EF4-FFF2-40B4-BE49-F238E27FC236}">
                <a16:creationId xmlns:a16="http://schemas.microsoft.com/office/drawing/2014/main" id="{32842414-72D5-DC64-1BD3-D692EACEB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3543819"/>
            <a:ext cx="86887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=9 أ </a:t>
            </a:r>
            <a:r>
              <a:rPr kumimoji="0" lang="ar-SA" sz="20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8</a:t>
            </a: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95" name="Text Box 31">
            <a:extLst>
              <a:ext uri="{FF2B5EF4-FFF2-40B4-BE49-F238E27FC236}">
                <a16:creationId xmlns:a16="http://schemas.microsoft.com/office/drawing/2014/main" id="{2DD8BF0B-DE9C-893F-FDFD-B6004DA64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056" y="3429000"/>
            <a:ext cx="3381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_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11296" name="Text Box 32">
            <a:extLst>
              <a:ext uri="{FF2B5EF4-FFF2-40B4-BE49-F238E27FC236}">
                <a16:creationId xmlns:a16="http://schemas.microsoft.com/office/drawing/2014/main" id="{1E08656B-A735-DCD7-039D-1AE26D61B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501009"/>
            <a:ext cx="5126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BDC4287-4D34-B56E-1AC2-1D91E4C3B6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09B590E-417E-2C29-8DAD-58A0F9198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1484784"/>
            <a:ext cx="3229426" cy="67636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1B87955-761F-0345-268B-AB3DF5506054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692696"/>
            <a:ext cx="266737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33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8" grpId="0"/>
      <p:bldP spid="11289" grpId="0"/>
      <p:bldP spid="11293" grpId="0"/>
      <p:bldP spid="11294" grpId="0"/>
      <p:bldP spid="11295" grpId="0"/>
      <p:bldP spid="1129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446F2A-1FAB-96B9-EE5E-967529682D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591B21E5-A32C-D426-39D5-1B31D484291D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C8ACD913-927C-1ED5-2B47-33CC75472567}"/>
              </a:ext>
            </a:extLst>
          </p:cNvPr>
          <p:cNvSpPr txBox="1"/>
          <p:nvPr/>
        </p:nvSpPr>
        <p:spPr>
          <a:xfrm>
            <a:off x="6228184" y="328498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54C3363-94E8-A2D3-E22A-F52D092A89A5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7DBBF3A4-6990-5C4F-70A7-848D2AA4B2D7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E04D48D-D56E-5B55-6CFC-5B188FC1CFEB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26941A3B-6BD4-00C8-07C4-F986D2774DF0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0CF282ED-763F-E241-1728-713A257F215B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A3002048-66A2-2945-6571-23DE61E18288}"/>
              </a:ext>
            </a:extLst>
          </p:cNvPr>
          <p:cNvSpPr txBox="1"/>
          <p:nvPr/>
        </p:nvSpPr>
        <p:spPr>
          <a:xfrm>
            <a:off x="5796136" y="4149080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6B9BCAD8-A4A3-7EFA-663C-5C8D38326312}"/>
              </a:ext>
            </a:extLst>
          </p:cNvPr>
          <p:cNvSpPr txBox="1"/>
          <p:nvPr/>
        </p:nvSpPr>
        <p:spPr>
          <a:xfrm>
            <a:off x="6300192" y="4221088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98F0E0D-42E9-0B00-F0A8-00262EE11378}"/>
              </a:ext>
            </a:extLst>
          </p:cNvPr>
          <p:cNvSpPr txBox="1"/>
          <p:nvPr/>
        </p:nvSpPr>
        <p:spPr>
          <a:xfrm>
            <a:off x="1979712" y="4149080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74F915B-2300-6947-B9F5-F1E399CB2052}"/>
              </a:ext>
            </a:extLst>
          </p:cNvPr>
          <p:cNvSpPr txBox="1"/>
          <p:nvPr/>
        </p:nvSpPr>
        <p:spPr>
          <a:xfrm>
            <a:off x="4139952" y="4149080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F8F3C02-3F67-7E13-E09C-57325979423B}"/>
              </a:ext>
            </a:extLst>
          </p:cNvPr>
          <p:cNvSpPr txBox="1"/>
          <p:nvPr/>
        </p:nvSpPr>
        <p:spPr>
          <a:xfrm>
            <a:off x="3275856" y="4149080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4A77CF4-896D-2A5F-0A88-D8345C7123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45B156-F65A-5985-9F3F-2573C8284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5FAE19-3B69-77F8-CBE2-FFB1B35D7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700808"/>
            <a:ext cx="2629267" cy="657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EA86BA8-BB12-28CC-7B7F-62974DA8E19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36096" y="980728"/>
            <a:ext cx="2667372" cy="581106"/>
          </a:xfrm>
          <a:prstGeom prst="rect">
            <a:avLst/>
          </a:prstGeom>
        </p:spPr>
      </p:pic>
      <p:sp>
        <p:nvSpPr>
          <p:cNvPr id="5" name="Text Box 55">
            <a:extLst>
              <a:ext uri="{FF2B5EF4-FFF2-40B4-BE49-F238E27FC236}">
                <a16:creationId xmlns:a16="http://schemas.microsoft.com/office/drawing/2014/main" id="{98F84FDD-79BD-136C-4396-978FC937D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2348880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sz="28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أ</a:t>
            </a: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+ </a:t>
            </a:r>
            <a:r>
              <a:rPr lang="ar-SA" sz="2800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ب</a:t>
            </a: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)</a:t>
            </a:r>
            <a:r>
              <a:rPr lang="ar-SA" sz="28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2 </a:t>
            </a: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= </a:t>
            </a:r>
            <a:r>
              <a:rPr lang="ar-SA" sz="28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أ</a:t>
            </a: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8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800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ب</a:t>
            </a: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sz="28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8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56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E4AAD-180D-2CEC-25C9-B5EDE45302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B021F17-0B67-94E7-1DEB-50A497B87AFC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A31E230-1BC0-D2A7-0EBB-C6B44AEB070C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2E57EE3-E586-7BE7-F901-8F3F5CCBC936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5ص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E4C65011-6AB1-7395-9AE6-6DCDE45A8E59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1F9AD31-DC1C-225C-00AF-C877E9F56BD9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DE61DC6-F5A3-DA1E-47BA-760F2CB6C906}"/>
              </a:ext>
            </a:extLst>
          </p:cNvPr>
          <p:cNvSpPr txBox="1"/>
          <p:nvPr/>
        </p:nvSpPr>
        <p:spPr>
          <a:xfrm>
            <a:off x="5220072" y="3356992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CE3476FA-E6E3-A07E-AD47-F13EACD31F09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D4CA44E-D931-29FC-C3BD-06D5B26BCD88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47EB855C-8191-8619-2255-F02B9E9325C0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25ص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E21B123-95B0-3C08-7338-D11B72FEA89D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78923D2-D81C-BFD1-7095-19B8B945CF18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70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13BBBC5-C9E9-9251-84FA-6D2BD8876469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39DAE83F-9E11-D4D3-3A5E-AFA4628DD076}"/>
              </a:ext>
            </a:extLst>
          </p:cNvPr>
          <p:cNvSpPr/>
          <p:nvPr/>
        </p:nvSpPr>
        <p:spPr>
          <a:xfrm>
            <a:off x="630019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4F3C950B-9060-BE81-F85C-C74C93CA7D77}"/>
              </a:ext>
            </a:extLst>
          </p:cNvPr>
          <p:cNvSpPr/>
          <p:nvPr/>
        </p:nvSpPr>
        <p:spPr>
          <a:xfrm>
            <a:off x="3635896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66104D07-4D1E-6E42-3453-FFCA34F4F892}"/>
              </a:ext>
            </a:extLst>
          </p:cNvPr>
          <p:cNvSpPr/>
          <p:nvPr/>
        </p:nvSpPr>
        <p:spPr>
          <a:xfrm>
            <a:off x="2123728" y="2996952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1B9AE82-51F2-0486-6D3C-FF970262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2F539F-6911-7953-7C84-ABEEA68C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958D1D1-05F2-1BBA-7208-D3A764582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1700808"/>
            <a:ext cx="2629267" cy="65731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B0D6D-D84C-B772-8904-59DE62B9A2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436096" y="980728"/>
            <a:ext cx="266737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472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63289-6687-33D8-ED77-2E00E142B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مستطيل مستدير الزوايا 35">
            <a:extLst>
              <a:ext uri="{FF2B5EF4-FFF2-40B4-BE49-F238E27FC236}">
                <a16:creationId xmlns:a16="http://schemas.microsoft.com/office/drawing/2014/main" id="{1F6998A5-71A9-C10E-6AD7-1503FD5AFD2E}"/>
              </a:ext>
            </a:extLst>
          </p:cNvPr>
          <p:cNvSpPr/>
          <p:nvPr/>
        </p:nvSpPr>
        <p:spPr>
          <a:xfrm>
            <a:off x="914594" y="2643182"/>
            <a:ext cx="7358114" cy="371477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BB01CA9-57A4-A9FD-A523-1E87A4A7C697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EF1C6F7F-33C3-9DD8-6BA9-9A003A67C448}"/>
              </a:ext>
            </a:extLst>
          </p:cNvPr>
          <p:cNvSpPr txBox="1"/>
          <p:nvPr/>
        </p:nvSpPr>
        <p:spPr>
          <a:xfrm>
            <a:off x="4772246" y="3286124"/>
            <a:ext cx="145593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( 8 أ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ar-SA" sz="6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BB76645-7024-E568-DF22-4F631775C1D6}"/>
              </a:ext>
            </a:extLst>
          </p:cNvPr>
          <p:cNvSpPr txBox="1"/>
          <p:nvPr/>
        </p:nvSpPr>
        <p:spPr>
          <a:xfrm>
            <a:off x="2942994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( 9 ب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09E81127-0407-D804-1F98-B6E35C9E8286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14342B18-8DB2-A7F0-5253-55C56B6EC27F}"/>
              </a:ext>
            </a:extLst>
          </p:cNvPr>
          <p:cNvSpPr txBox="1"/>
          <p:nvPr/>
        </p:nvSpPr>
        <p:spPr>
          <a:xfrm>
            <a:off x="492919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64 أ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FA768BA-AF27-0D7F-4889-015C63737EB8}"/>
              </a:ext>
            </a:extLst>
          </p:cNvPr>
          <p:cNvSpPr txBox="1"/>
          <p:nvPr/>
        </p:nvSpPr>
        <p:spPr>
          <a:xfrm>
            <a:off x="314324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81 ب</a:t>
            </a:r>
            <a:r>
              <a:rPr lang="ar-SA" sz="3600" b="1" spc="-100" baseline="30000" dirty="0">
                <a:solidFill>
                  <a:prstClr val="black"/>
                </a:solidFill>
              </a:rPr>
              <a:t>6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DAE1E52-CFB2-A1D7-1E7E-FB7429DE2D39}"/>
              </a:ext>
            </a:extLst>
          </p:cNvPr>
          <p:cNvSpPr txBox="1"/>
          <p:nvPr/>
        </p:nvSpPr>
        <p:spPr>
          <a:xfrm>
            <a:off x="2483768" y="1988840"/>
            <a:ext cx="423646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defRPr/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( 8 أ</a:t>
            </a:r>
            <a:r>
              <a:rPr lang="ar-SA" sz="2400" b="1" baseline="30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9 ب</a:t>
            </a:r>
            <a:r>
              <a:rPr lang="ar-SA" sz="2400" b="1" baseline="30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( 8 أ</a:t>
            </a:r>
            <a:r>
              <a:rPr lang="ar-SA" sz="2400" b="1" baseline="30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+ 9 ب</a:t>
            </a:r>
            <a:r>
              <a:rPr lang="ar-SA" sz="2400" b="1" baseline="30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ar-SA" sz="24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) 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EDB6B736-F25A-9F0C-1E31-CA7318097925}"/>
              </a:ext>
            </a:extLst>
          </p:cNvPr>
          <p:cNvSpPr/>
          <p:nvPr/>
        </p:nvSpPr>
        <p:spPr>
          <a:xfrm>
            <a:off x="486003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1D5CAD6D-202C-B202-2466-1FD1DA22407C}"/>
              </a:ext>
            </a:extLst>
          </p:cNvPr>
          <p:cNvSpPr/>
          <p:nvPr/>
        </p:nvSpPr>
        <p:spPr>
          <a:xfrm>
            <a:off x="305983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9830D6-E11E-B8B8-BDC0-8A35EDB65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D4D42EF-0D33-CAD9-653C-AB08C59D7E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1196752"/>
            <a:ext cx="3240360" cy="574141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0FF1069-98CE-C2F9-0F44-24DCAE556B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347864" y="548680"/>
            <a:ext cx="2667372" cy="581106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9C2C4F0A-E214-DD73-DDE9-CCFFB7496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1246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8" grpId="0"/>
      <p:bldP spid="49" grpId="0"/>
      <p:bldP spid="52" grpId="0"/>
      <p:bldP spid="55" grpId="0"/>
      <p:bldP spid="57" grpId="0" animBg="1"/>
      <p:bldP spid="57" grpId="1" animBg="1"/>
      <p:bldP spid="59" grpId="0" animBg="1"/>
      <p:bldP spid="5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39000-E9E4-F41E-D929-65C557CF8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67F0E552-9845-6827-94DF-E6AC3BBAF8E5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AD0C767-7CD8-FB80-E8B8-4F95907A546B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D131F49-6DE3-32EB-C056-0EADE565D8D3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D69E0EBE-CA08-4868-D505-6A0E724797AC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231B5857-2609-BFDE-94EE-A1B13DB34D0B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9B42CBA-4A8C-0857-B030-A75B555A1A0D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6E4BE0C4-6147-61CB-A2A2-2401E8B14827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2A618C5-0CBE-0CFB-4DF9-822A1645C4CF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AC33C139-FCEA-A907-A26F-83B9AE2AA6B6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114E35-F9DF-A0E5-4BEF-FD13F8D4D896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100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C221004-F71C-8F80-8C36-E6A5672D6D86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20 أ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B3F3280-3B2C-62E4-3670-3D8BCD60910A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A512A347-4F9B-3F60-E686-EBD1EABC018B}"/>
              </a:ext>
            </a:extLst>
          </p:cNvPr>
          <p:cNvSpPr/>
          <p:nvPr/>
        </p:nvSpPr>
        <p:spPr>
          <a:xfrm>
            <a:off x="6372200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99C0EE6A-3F66-AA39-710C-052B50CDD900}"/>
              </a:ext>
            </a:extLst>
          </p:cNvPr>
          <p:cNvSpPr/>
          <p:nvPr/>
        </p:nvSpPr>
        <p:spPr>
          <a:xfrm>
            <a:off x="3563888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8AC065BA-32D1-3C5E-D762-167BEA1B0BA8}"/>
              </a:ext>
            </a:extLst>
          </p:cNvPr>
          <p:cNvSpPr/>
          <p:nvPr/>
        </p:nvSpPr>
        <p:spPr>
          <a:xfrm>
            <a:off x="2123728" y="3068960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E905CA9A-F280-8825-300F-2B09B065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6F72A9-72F0-7969-6579-65ECEBCB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CC8DD8DE-56CB-4CED-2A9D-7D476409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F5F460A-C593-D52F-1B8D-33219D1FB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1975989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5">
            <a:extLst>
              <a:ext uri="{FF2B5EF4-FFF2-40B4-BE49-F238E27FC236}">
                <a16:creationId xmlns:a16="http://schemas.microsoft.com/office/drawing/2014/main" id="{7E105574-8A3C-3C6A-9688-ED75F6885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1916832"/>
            <a:ext cx="2567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( أ + 10 ) ( أ + 10 )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= 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FF0D8FBA-7EBE-97BB-FF55-33FB74B938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844824"/>
            <a:ext cx="18107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أ + 10 )</a:t>
            </a:r>
            <a:r>
              <a:rPr lang="ar-SA" sz="28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8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32E07222-DD0D-13CD-2864-6FC334A7E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+ </a:t>
            </a:r>
            <a:r>
              <a:rPr lang="ar-SA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ب</a:t>
            </a: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)</a:t>
            </a:r>
            <a:r>
              <a:rPr lang="ar-SA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2 </a:t>
            </a: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= </a:t>
            </a:r>
            <a:r>
              <a:rPr lang="ar-SA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r>
              <a:rPr lang="ar-SA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b="1" dirty="0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ب</a:t>
            </a:r>
            <a:r>
              <a:rPr lang="ar-SA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</a:t>
            </a:r>
            <a:r>
              <a:rPr lang="ar-SA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78667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98145-EA61-190A-F835-3EB54B350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1F0E22D7-AB9D-A04D-5701-6A45CA59D8A7}"/>
              </a:ext>
            </a:extLst>
          </p:cNvPr>
          <p:cNvSpPr txBox="1"/>
          <p:nvPr/>
        </p:nvSpPr>
        <p:spPr>
          <a:xfrm>
            <a:off x="5436096" y="328498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BD1F8814-6D82-029C-60FD-9C6DFC98BD05}"/>
              </a:ext>
            </a:extLst>
          </p:cNvPr>
          <p:cNvSpPr txBox="1"/>
          <p:nvPr/>
        </p:nvSpPr>
        <p:spPr>
          <a:xfrm>
            <a:off x="5652120" y="328498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lang="ar-SA" sz="2400" b="1" dirty="0">
                <a:solidFill>
                  <a:srgbClr val="FF0000"/>
                </a:solidFill>
                <a:cs typeface="Al-KsorZulfiMath" panose="02010000000000000000" pitchFamily="2" charset="-78"/>
              </a:rPr>
              <a:t>#؛4 </a:t>
            </a:r>
            <a:r>
              <a:rPr lang="ar-SA" sz="2400" b="1" dirty="0">
                <a:solidFill>
                  <a:srgbClr val="FF0000"/>
                </a:solidFill>
              </a:rPr>
              <a:t>ك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A11DF23F-C8CE-1F0A-C3E7-57E75AC58053}"/>
              </a:ext>
            </a:extLst>
          </p:cNvPr>
          <p:cNvSpPr txBox="1"/>
          <p:nvPr/>
        </p:nvSpPr>
        <p:spPr>
          <a:xfrm>
            <a:off x="4283968" y="3356992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Al-KsorZulfiMath" panose="02010000000000000000" pitchFamily="2" charset="-78"/>
              </a:rPr>
              <a:t>#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l-KsorZulfiMath" panose="02010000000000000000" pitchFamily="2" charset="-78"/>
              </a:rPr>
              <a:t>؛4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4FDC5D28-2261-6AF5-6958-71AFEA483720}"/>
              </a:ext>
            </a:extLst>
          </p:cNvPr>
          <p:cNvSpPr txBox="1"/>
          <p:nvPr/>
        </p:nvSpPr>
        <p:spPr>
          <a:xfrm>
            <a:off x="3643306" y="3286124"/>
            <a:ext cx="71267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756A157D-7C68-3AA8-D223-BD4FE6DD0B71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8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32362C79-8B9E-C35A-9FF9-DC00465A88F9}"/>
              </a:ext>
            </a:extLst>
          </p:cNvPr>
          <p:cNvSpPr txBox="1"/>
          <p:nvPr/>
        </p:nvSpPr>
        <p:spPr>
          <a:xfrm>
            <a:off x="5148064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2C9A8CF-5D53-2B86-0508-8905CC95EDA2}"/>
              </a:ext>
            </a:extLst>
          </p:cNvPr>
          <p:cNvSpPr txBox="1"/>
          <p:nvPr/>
        </p:nvSpPr>
        <p:spPr>
          <a:xfrm>
            <a:off x="3059832" y="328498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94CB6832-9E23-DC6D-9E7D-F6F759DB03BD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726348E-7D35-C1CC-9858-507A78923DD1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l-KsorZulfiMath" panose="02010000000000000000" pitchFamily="2" charset="-78"/>
              </a:rPr>
              <a:t>)؛6 ؛1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6CBB99-14F9-48A8-366E-DB7BCFE85F68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46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A4C198F-2505-D946-AD02-DA1B062C43B4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ك 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CE4BBD4-DE7E-F047-5C8A-81A3E8E6781D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96A3D06E-BC92-4801-37BD-F534990B71E0}"/>
              </a:ext>
            </a:extLst>
          </p:cNvPr>
          <p:cNvSpPr/>
          <p:nvPr/>
        </p:nvSpPr>
        <p:spPr>
          <a:xfrm>
            <a:off x="5796136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A2A70483-9AD7-8983-D786-E2B420509BE2}"/>
              </a:ext>
            </a:extLst>
          </p:cNvPr>
          <p:cNvSpPr/>
          <p:nvPr/>
        </p:nvSpPr>
        <p:spPr>
          <a:xfrm>
            <a:off x="3491880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9B3459EB-0734-373C-430F-03679C3EEF9D}"/>
              </a:ext>
            </a:extLst>
          </p:cNvPr>
          <p:cNvSpPr/>
          <p:nvPr/>
        </p:nvSpPr>
        <p:spPr>
          <a:xfrm>
            <a:off x="2123728" y="3068960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35099F8-40D1-DB35-4F9F-FF545ED6C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68198D-3474-AE33-F8D7-D69E1888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71488DD-581F-B821-C7B4-B5A477251BC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4E3A6DA-555B-3E6E-59F4-756E0E5658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20" y="1844824"/>
            <a:ext cx="2238687" cy="74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50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9F7932-1595-254E-FFF8-7D7916918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825302A9-AF97-8AF0-73AC-6B8B4E8CDAA3}"/>
              </a:ext>
            </a:extLst>
          </p:cNvPr>
          <p:cNvSpPr txBox="1"/>
          <p:nvPr/>
        </p:nvSpPr>
        <p:spPr>
          <a:xfrm>
            <a:off x="5652120" y="328498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A9359FE0-138F-BD31-1208-48CC8A5AB323}"/>
              </a:ext>
            </a:extLst>
          </p:cNvPr>
          <p:cNvSpPr txBox="1"/>
          <p:nvPr/>
        </p:nvSpPr>
        <p:spPr>
          <a:xfrm>
            <a:off x="6012160" y="3356992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@؛5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ص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45441F-7388-D9E6-99C1-76ADCC5C7B17}"/>
              </a:ext>
            </a:extLst>
          </p:cNvPr>
          <p:cNvSpPr txBox="1"/>
          <p:nvPr/>
        </p:nvSpPr>
        <p:spPr>
          <a:xfrm>
            <a:off x="4211960" y="3286124"/>
            <a:ext cx="129614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 </a:t>
            </a:r>
            <a:r>
              <a:rPr lang="ar-SA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@؛5</a:t>
            </a:r>
            <a:r>
              <a:rPr lang="ar-SA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54C5AC85-11D2-77DC-39B0-57BD35F062B5}"/>
              </a:ext>
            </a:extLst>
          </p:cNvPr>
          <p:cNvSpPr txBox="1"/>
          <p:nvPr/>
        </p:nvSpPr>
        <p:spPr>
          <a:xfrm>
            <a:off x="3419872" y="3284984"/>
            <a:ext cx="100811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×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899E6B6F-9DCC-519D-9C62-B4246CB17503}"/>
              </a:ext>
            </a:extLst>
          </p:cNvPr>
          <p:cNvSpPr txBox="1"/>
          <p:nvPr/>
        </p:nvSpPr>
        <p:spPr>
          <a:xfrm>
            <a:off x="2555776" y="3286124"/>
            <a:ext cx="64483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BDCDF4C0-87AA-E42B-326B-2AB6C78AC6DB}"/>
              </a:ext>
            </a:extLst>
          </p:cNvPr>
          <p:cNvSpPr txBox="1"/>
          <p:nvPr/>
        </p:nvSpPr>
        <p:spPr>
          <a:xfrm>
            <a:off x="5220072" y="3212976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B1745C8C-4AEC-7562-E4A5-A576F1898B0F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A1ED747-5D17-3271-2C9B-EF26A253F834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9C79B475-F2A6-1238-3A8A-7DA2D3CBE144}"/>
              </a:ext>
            </a:extLst>
          </p:cNvPr>
          <p:cNvSpPr txBox="1"/>
          <p:nvPr/>
        </p:nvSpPr>
        <p:spPr>
          <a:xfrm>
            <a:off x="6084168" y="4653136"/>
            <a:ext cx="14882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 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5؛$؛2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FEC8797-4875-CEB4-4081-3B285BAFB070}"/>
              </a:ext>
            </a:extLst>
          </p:cNvPr>
          <p:cNvSpPr txBox="1"/>
          <p:nvPr/>
        </p:nvSpPr>
        <p:spPr>
          <a:xfrm>
            <a:off x="2483768" y="4681847"/>
            <a:ext cx="65947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16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EB7F7BB-B945-1721-D38E-99965D6F33B4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–  </a:t>
            </a:r>
            <a:r>
              <a:rPr lang="ar-SA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l-KsorZulfiMath" panose="02010000000000000000" pitchFamily="2" charset="-78"/>
              </a:rPr>
              <a:t>^؛5؛!؛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ص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E2BB0F8-A19B-4927-B9FD-6795C63E97AD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D41751F4-12E5-0471-8024-F663DB619DD6}"/>
              </a:ext>
            </a:extLst>
          </p:cNvPr>
          <p:cNvSpPr/>
          <p:nvPr/>
        </p:nvSpPr>
        <p:spPr>
          <a:xfrm>
            <a:off x="6084168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442044C8-182D-134D-60DE-7AB15093E827}"/>
              </a:ext>
            </a:extLst>
          </p:cNvPr>
          <p:cNvSpPr/>
          <p:nvPr/>
        </p:nvSpPr>
        <p:spPr>
          <a:xfrm>
            <a:off x="3563888" y="3068960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784E8540-F533-5243-C4B4-C7E2861E422E}"/>
              </a:ext>
            </a:extLst>
          </p:cNvPr>
          <p:cNvSpPr/>
          <p:nvPr/>
        </p:nvSpPr>
        <p:spPr>
          <a:xfrm>
            <a:off x="2339752" y="3068960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17EAFBAD-2864-C482-B3AD-28CF2F3768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2D5A8E-644B-A861-F1A6-601214587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667536B-B511-363E-A74A-7E74919FC5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772816"/>
            <a:ext cx="2372056" cy="73352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3CFD67F-676D-2294-3054-35E7F99384C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FFCCCC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5508104" y="1052736"/>
            <a:ext cx="2667372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714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56269-F1D0-D39E-6698-780CA0C2F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CBDEEEAA-E77C-C2C0-F1BE-FF376BC5E4D0}"/>
              </a:ext>
            </a:extLst>
          </p:cNvPr>
          <p:cNvSpPr txBox="1"/>
          <p:nvPr/>
        </p:nvSpPr>
        <p:spPr>
          <a:xfrm>
            <a:off x="435768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1F11D124-017C-A8D7-5979-10F25A6F8A10}"/>
              </a:ext>
            </a:extLst>
          </p:cNvPr>
          <p:cNvSpPr txBox="1"/>
          <p:nvPr/>
        </p:nvSpPr>
        <p:spPr>
          <a:xfrm>
            <a:off x="4772246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( 7 ع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kumimoji="0" lang="ar-SA" sz="24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4154D43-2540-ABE8-CBC6-8C94E6261DBA}"/>
              </a:ext>
            </a:extLst>
          </p:cNvPr>
          <p:cNvSpPr txBox="1"/>
          <p:nvPr/>
        </p:nvSpPr>
        <p:spPr>
          <a:xfrm>
            <a:off x="2843808" y="3284984"/>
            <a:ext cx="1514448" cy="48974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( 5 ص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)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F22969CB-A6F5-D934-8514-175218397F6E}"/>
              </a:ext>
            </a:extLst>
          </p:cNvPr>
          <p:cNvSpPr txBox="1"/>
          <p:nvPr/>
        </p:nvSpPr>
        <p:spPr>
          <a:xfrm>
            <a:off x="4357686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ــ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286B86E5-568B-9330-0526-C898D2F8F6A0}"/>
              </a:ext>
            </a:extLst>
          </p:cNvPr>
          <p:cNvSpPr txBox="1"/>
          <p:nvPr/>
        </p:nvSpPr>
        <p:spPr>
          <a:xfrm>
            <a:off x="492919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49 ع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4609CA9-D29B-8641-0DC8-F5787F6E0BA8}"/>
              </a:ext>
            </a:extLst>
          </p:cNvPr>
          <p:cNvSpPr txBox="1"/>
          <p:nvPr/>
        </p:nvSpPr>
        <p:spPr>
          <a:xfrm>
            <a:off x="314324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400" b="1" dirty="0">
                <a:solidFill>
                  <a:prstClr val="black"/>
                </a:solidFill>
              </a:rPr>
              <a:t> 25 ص</a:t>
            </a:r>
            <a:r>
              <a:rPr lang="ar-SA" sz="3600" b="1" spc="-100" baseline="300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335C4D5-1773-1CFA-5CC9-545B3F943BC7}"/>
              </a:ext>
            </a:extLst>
          </p:cNvPr>
          <p:cNvSpPr txBox="1"/>
          <p:nvPr/>
        </p:nvSpPr>
        <p:spPr>
          <a:xfrm>
            <a:off x="2930024" y="2000240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( 3 ن  +  2 ) ( 3 ن  ــ  2 )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2B092F59-2F27-2BFF-6EA5-1BCE24D31207}"/>
              </a:ext>
            </a:extLst>
          </p:cNvPr>
          <p:cNvSpPr/>
          <p:nvPr/>
        </p:nvSpPr>
        <p:spPr>
          <a:xfrm>
            <a:off x="4860032" y="3068960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8D76E016-2509-7988-42FA-227C7EA175C0}"/>
              </a:ext>
            </a:extLst>
          </p:cNvPr>
          <p:cNvSpPr/>
          <p:nvPr/>
        </p:nvSpPr>
        <p:spPr>
          <a:xfrm>
            <a:off x="3059832" y="314096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328E1A-93AB-4446-7776-288483D1B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3DEA64D-34C8-BE62-7F08-856A429CC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1840" y="1340768"/>
            <a:ext cx="3204768" cy="657317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6DF7F1EE-C750-C5FB-E5FA-2FC29907A9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5896" y="548680"/>
            <a:ext cx="2238687" cy="60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272801B-7ED3-E8D0-BE08-4F8473BE5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0361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1" grpId="0"/>
      <p:bldP spid="48" grpId="0"/>
      <p:bldP spid="49" grpId="0"/>
      <p:bldP spid="52" grpId="0"/>
      <p:bldP spid="55" grpId="0"/>
      <p:bldP spid="57" grpId="0" animBg="1"/>
      <p:bldP spid="57" grpId="1" animBg="1"/>
      <p:bldP spid="59" grpId="0" animBg="1"/>
      <p:bldP spid="59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D4C7E-0EE9-3D2F-7D78-5FBE3414C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93810373-A3C9-2703-2F82-87F986A37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>
            <a:extLst>
              <a:ext uri="{FF2B5EF4-FFF2-40B4-BE49-F238E27FC236}">
                <a16:creationId xmlns:a16="http://schemas.microsoft.com/office/drawing/2014/main" id="{50F48D09-CCEE-851B-941A-2AA117E74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492896"/>
            <a:ext cx="511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[ ( 2 م + 3 ) ( 2 م - 3 ) ] ( م + 4 )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9E812ED8-1282-A898-8BD0-407BEE67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96952"/>
            <a:ext cx="4373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ea typeface="Times New Roman"/>
                <a:cs typeface="Traditional Arabic"/>
              </a:rPr>
              <a:t>= [ ( 2 م )2 – ( 3 )2 ] ( م + 4 )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C85C2FB-41E7-58EA-E69E-326327731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C678E4AB-4123-8612-56F3-2358A45026D0}"/>
              </a:ext>
            </a:extLst>
          </p:cNvPr>
          <p:cNvSpPr txBox="1"/>
          <p:nvPr/>
        </p:nvSpPr>
        <p:spPr>
          <a:xfrm>
            <a:off x="3203848" y="4653136"/>
            <a:ext cx="3347864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4 م3 + 16 م2 – 9 م – 36 .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CAB6469C-B202-5AAC-D3EF-BA7B37EC1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692696"/>
            <a:ext cx="2238687" cy="60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7808FF1E-EDF3-FC7C-9F9B-035735B76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132856"/>
            <a:ext cx="37444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( 2 م + 3 ) ( 2 م - 3 ) ( م + 4 ) = 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0232C5F9-F57F-B23E-15AA-398C45264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573016"/>
            <a:ext cx="2861642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( 4 م2 – 9 ) ( م + 4 )</a:t>
            </a: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698B7F1B-C106-CEE7-3548-890D8F12A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077072"/>
            <a:ext cx="4373810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( 4 م2 ) ( م + 4 ) + ( - 9) ( م + 4 )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CF179043-3575-6EB5-B1D9-ABD3070897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9992" y="1484784"/>
            <a:ext cx="3629532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93" grpId="0"/>
      <p:bldP spid="7" grpId="0"/>
      <p:bldP spid="6" grpId="0"/>
      <p:bldP spid="8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2C9B0-E0A7-B4F0-9B4F-8FF14E613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198B847-3190-396E-E57D-C6C3398892B9}"/>
              </a:ext>
            </a:extLst>
          </p:cNvPr>
          <p:cNvSpPr txBox="1"/>
          <p:nvPr/>
        </p:nvSpPr>
        <p:spPr>
          <a:xfrm>
            <a:off x="2051720" y="1196752"/>
            <a:ext cx="5950444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2200" b="1" dirty="0">
                <a:solidFill>
                  <a:prstClr val="black"/>
                </a:solidFill>
              </a:rPr>
              <a:t>= [ ( ر + 2 ) ( ر – 2 ) ] [ ( ر + 5 ) ( ر – 5 ) ]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F6C8A2-14CC-FBEE-4D89-79FAA24F9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3C030FC-0372-13DB-4E7D-C98555ED25B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5936" y="692696"/>
            <a:ext cx="4020111" cy="514422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CED244-A1EE-140D-CDC3-118F4FEBD93B}"/>
              </a:ext>
            </a:extLst>
          </p:cNvPr>
          <p:cNvSpPr txBox="1"/>
          <p:nvPr/>
        </p:nvSpPr>
        <p:spPr>
          <a:xfrm>
            <a:off x="4499992" y="3429000"/>
            <a:ext cx="3286148" cy="43088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2200" b="1" dirty="0">
                <a:solidFill>
                  <a:prstClr val="black"/>
                </a:solidFill>
              </a:rPr>
              <a:t>= ر4 + 100 – 4 ر2 - 25 ر2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106BBDE-BC15-0704-53E1-9F11E50F463C}"/>
              </a:ext>
            </a:extLst>
          </p:cNvPr>
          <p:cNvSpPr txBox="1"/>
          <p:nvPr/>
        </p:nvSpPr>
        <p:spPr>
          <a:xfrm>
            <a:off x="4644008" y="2060848"/>
            <a:ext cx="3214140" cy="456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( ر</a:t>
            </a:r>
            <a:r>
              <a:rPr lang="ar-SA" sz="22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4 ) ( ر</a:t>
            </a:r>
            <a:r>
              <a:rPr lang="ar-SA" sz="22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25 )</a:t>
            </a: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A17DDD7-9EED-84EE-8EAC-AF68DF92EFD9}"/>
              </a:ext>
            </a:extLst>
          </p:cNvPr>
          <p:cNvSpPr txBox="1"/>
          <p:nvPr/>
        </p:nvSpPr>
        <p:spPr>
          <a:xfrm>
            <a:off x="3275856" y="1628800"/>
            <a:ext cx="4654300" cy="423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[ ( ر )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( 2 )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 [ ( ر )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+ ( 5 )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5D0DA6F-C24C-E4ED-83AA-91C2CDED3797}"/>
              </a:ext>
            </a:extLst>
          </p:cNvPr>
          <p:cNvSpPr txBox="1"/>
          <p:nvPr/>
        </p:nvSpPr>
        <p:spPr>
          <a:xfrm>
            <a:off x="971600" y="2564904"/>
            <a:ext cx="6814540" cy="41620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( ر2 ) ( ر2 ) + ( - 4 ) (- 25 ) + ( - 4 ) ( ر2 ) + ( ر2 ) ( - 25 )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030EBD1-0625-A7C0-AEB2-A2BD62A60CA7}"/>
              </a:ext>
            </a:extLst>
          </p:cNvPr>
          <p:cNvSpPr txBox="1"/>
          <p:nvPr/>
        </p:nvSpPr>
        <p:spPr>
          <a:xfrm>
            <a:off x="5148064" y="2996952"/>
            <a:ext cx="2566068" cy="42351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( ر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4 ) ( ر</a:t>
            </a:r>
            <a:r>
              <a:rPr lang="ar-SA" sz="20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– 25 )</a:t>
            </a:r>
            <a:endParaRPr lang="en-US" sz="20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27CFD98-A0E5-EB07-FEDB-34AF26CBD257}"/>
              </a:ext>
            </a:extLst>
          </p:cNvPr>
          <p:cNvSpPr txBox="1"/>
          <p:nvPr/>
        </p:nvSpPr>
        <p:spPr>
          <a:xfrm>
            <a:off x="4644008" y="3933056"/>
            <a:ext cx="328614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lvl="0">
              <a:defRPr/>
            </a:pP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= ر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4 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- 29 ر</a:t>
            </a:r>
            <a:r>
              <a:rPr lang="ar-SA" sz="2400" b="1" baseline="300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ar-SA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+ 100 .</a:t>
            </a:r>
            <a:endParaRPr lang="ar-SA" sz="4800" b="1" dirty="0">
              <a:solidFill>
                <a:prstClr val="black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02CEA14-B496-C79F-7FAE-75C068FB8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2494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0F5F13-E9F2-BC96-E9C3-D306A1E7B0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42DEA1BC-6820-3071-1F93-D1F64DD94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>
            <a:extLst>
              <a:ext uri="{FF2B5EF4-FFF2-40B4-BE49-F238E27FC236}">
                <a16:creationId xmlns:a16="http://schemas.microsoft.com/office/drawing/2014/main" id="{017199A3-207D-48DE-BE48-014065AAE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664" y="2492896"/>
            <a:ext cx="51125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= [ ( ر + 2 ) ( ر – 2 ) ] [ ( ر + 5 ) ( ر – 5 ) ]</a:t>
            </a:r>
          </a:p>
        </p:txBody>
      </p:sp>
      <p:sp>
        <p:nvSpPr>
          <p:cNvPr id="11293" name="Text Box 29">
            <a:extLst>
              <a:ext uri="{FF2B5EF4-FFF2-40B4-BE49-F238E27FC236}">
                <a16:creationId xmlns:a16="http://schemas.microsoft.com/office/drawing/2014/main" id="{E2686A3D-27B7-892D-2DD5-11493DD58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736" y="2996952"/>
            <a:ext cx="43738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C00000"/>
                </a:solidFill>
                <a:ea typeface="Times New Roman"/>
                <a:cs typeface="Traditional Arabic"/>
              </a:rPr>
              <a:t>= [ ( ر )2 – ( 2 )2] [ ( ر )2+ ( 5 )2]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D25BD635-CCDB-8C8A-42B1-016091D52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854DB16-0728-BCF1-B629-5C11B77FFE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39952" y="1484784"/>
            <a:ext cx="4020111" cy="514422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9BFBF0C-ECAD-2223-24F1-8F8D51D36560}"/>
              </a:ext>
            </a:extLst>
          </p:cNvPr>
          <p:cNvSpPr txBox="1"/>
          <p:nvPr/>
        </p:nvSpPr>
        <p:spPr>
          <a:xfrm>
            <a:off x="107504" y="4653136"/>
            <a:ext cx="6444208" cy="423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ر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ر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( - 4 ) (- 25 ) + ( - 4 ) ( ر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( ر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- 25 )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0169AE7-7318-261F-B58B-F429137B37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692696"/>
            <a:ext cx="2238687" cy="60015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 Box 21">
            <a:extLst>
              <a:ext uri="{FF2B5EF4-FFF2-40B4-BE49-F238E27FC236}">
                <a16:creationId xmlns:a16="http://schemas.microsoft.com/office/drawing/2014/main" id="{7F7F499F-FBAD-175C-CA3F-6A6EB8800B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928" y="2132856"/>
            <a:ext cx="4392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( ر + 2 ) ( ر + 5 ) ( ر – 2 ) ( ر – 5 ) =</a:t>
            </a:r>
          </a:p>
        </p:txBody>
      </p:sp>
      <p:sp>
        <p:nvSpPr>
          <p:cNvPr id="8" name="Text Box 29">
            <a:extLst>
              <a:ext uri="{FF2B5EF4-FFF2-40B4-BE49-F238E27FC236}">
                <a16:creationId xmlns:a16="http://schemas.microsoft.com/office/drawing/2014/main" id="{9A6C4F1B-4C03-E74F-D7CA-06C919315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3888" y="3573016"/>
            <a:ext cx="2861642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ر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4 ) ( ر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25 )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Box 29">
            <a:extLst>
              <a:ext uri="{FF2B5EF4-FFF2-40B4-BE49-F238E27FC236}">
                <a16:creationId xmlns:a16="http://schemas.microsoft.com/office/drawing/2014/main" id="{86E9A7C2-A806-AE6E-998B-BE6771339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4077072"/>
            <a:ext cx="4373810" cy="423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ر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+ 100 – 4 ر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- 25 ر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Box 29">
            <a:extLst>
              <a:ext uri="{FF2B5EF4-FFF2-40B4-BE49-F238E27FC236}">
                <a16:creationId xmlns:a16="http://schemas.microsoft.com/office/drawing/2014/main" id="{977B0D2C-FC95-43E7-998A-9B5466BD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5301208"/>
            <a:ext cx="4373810" cy="489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ر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- 29 ر</a:t>
            </a:r>
            <a:r>
              <a:rPr lang="ar-SA" sz="24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+ 100 .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35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93" grpId="0"/>
      <p:bldP spid="7" grpId="0"/>
      <p:bldP spid="6" grpId="0"/>
      <p:bldP spid="8" grpId="0"/>
      <p:bldP spid="9" grpId="0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8E7BF22-D228-9380-C572-CC24A9144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0768"/>
            <a:ext cx="3305636" cy="5620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40325BB-F87F-AC8C-F1D5-78D7758214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4221088"/>
            <a:ext cx="4647446" cy="84784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57DC2BF0-9B61-523D-7A65-BA2EC328D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492896"/>
            <a:ext cx="2063965" cy="98317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713A59-6E17-60C6-3F36-2C3378615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FEF8F693-9FFD-337B-8380-B249C84168C8}"/>
              </a:ext>
            </a:extLst>
          </p:cNvPr>
          <p:cNvSpPr txBox="1"/>
          <p:nvPr/>
        </p:nvSpPr>
        <p:spPr>
          <a:xfrm>
            <a:off x="3203848" y="1916832"/>
            <a:ext cx="5148064" cy="188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مساحة الشكل = مساحة المربع الأصغر + مساحة المربع الأكبر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( س – 1 )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( س + 2 )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[ ( س)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× س × 1 + ( 1 )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 + [ ( س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× س × 2 + ( 2 )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]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(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س + 1 ) + (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+4 س + 4 )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(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( - 2 س + 4 س ) + ( 1 + 4 )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2 س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س + 5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C3D088A-FDA5-42C7-42E5-27A391742A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131840" y="692696"/>
            <a:ext cx="4752528" cy="42260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F1C13A48-7BD0-1E08-A929-05488E63503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1268760"/>
            <a:ext cx="2108184" cy="97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15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D4610-EC1A-3EB3-060E-5DD56D53D1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CE373D6C-1DEA-EF35-61EE-49969C776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1340768"/>
            <a:ext cx="3305636" cy="56205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74E6C730-61BE-D16A-0CB3-A06755287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2060848"/>
            <a:ext cx="4647446" cy="84784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A46A17A-8AC8-7BDF-4B2F-4222E0C93D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872" y="3212976"/>
            <a:ext cx="5248444" cy="1209844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387C6E1-71DF-0814-D89D-95A0A04AAD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1880" y="5013176"/>
            <a:ext cx="5087899" cy="60968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88711420-8E91-C3F5-657F-69AE04D6C36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365104"/>
            <a:ext cx="2762636" cy="135273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8D5820E-2B6B-ED98-BEF6-FA29DE304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568" y="2564904"/>
            <a:ext cx="2152950" cy="1771897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2227BA8-6946-3E30-6FDC-C5F48200D3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544" y="1196752"/>
            <a:ext cx="2819794" cy="1343212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C4149B0-87AF-7C1C-C0D7-4B07BACF2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5482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8A26B207-E1DF-6B97-4EFF-E5A6C7F5EB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548680"/>
            <a:ext cx="2800741" cy="69542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D4D820E-D508-2DF1-5A6C-F7C98030D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056" y="1340768"/>
            <a:ext cx="3639058" cy="55252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EF9201D-9CD3-3D47-5D9A-5F314F32E0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992" y="4293096"/>
            <a:ext cx="1971950" cy="63826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661B3E3D-6BEE-F478-0F5A-3E6BA292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45CCF72-D90E-5F21-42B2-F49EFE1854DD}"/>
              </a:ext>
            </a:extLst>
          </p:cNvPr>
          <p:cNvSpPr txBox="1"/>
          <p:nvPr/>
        </p:nvSpPr>
        <p:spPr>
          <a:xfrm>
            <a:off x="2339752" y="4968957"/>
            <a:ext cx="4572000" cy="1889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( 2 أ – ب )</a:t>
            </a:r>
            <a:r>
              <a:rPr lang="ar-SA" sz="11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( 2 أ – ب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( 2 أ – ب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</a:t>
            </a: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 ( 2 أ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× 2 أ × ب + ( ب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] ( 2 أ – ب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( 4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أ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( 2 أ – ب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( 2 أ ) ( 4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أ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( - ب ) ( 4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أ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8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- 8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 + 2 أ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4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ب+ 4 أ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= 8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- 12 أ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 + 6 أ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DCC4898-597E-BAB1-CC00-CC0AD6E17980}"/>
              </a:ext>
            </a:extLst>
          </p:cNvPr>
          <p:cNvSpPr txBox="1"/>
          <p:nvPr/>
        </p:nvSpPr>
        <p:spPr>
          <a:xfrm>
            <a:off x="2627784" y="2060848"/>
            <a:ext cx="5148064" cy="15661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جـ + د ) ( جـ + د ) ( جـ + د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جـ + د )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جـ + د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جـ د +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جـ + د )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= جـ (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جـ د +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د (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جـ د +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=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 + جـ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د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جـ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=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د + 3 جـ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د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754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858F5-AF49-B252-3F3B-988CD4941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9343A7D-2BFA-B748-5095-2C52816D84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548680"/>
            <a:ext cx="2800741" cy="695422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FBB7EB81-9307-F8B8-9036-1C8076168C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1412776"/>
            <a:ext cx="3972479" cy="66684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E986F9F-AF91-287C-D85D-86AB162C74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3501008"/>
            <a:ext cx="3448531" cy="60968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2C3F5F-FDE1-6212-EC1D-44331E46E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B91515B7-717F-B2F3-5BA9-B6BB562856CE}"/>
              </a:ext>
            </a:extLst>
          </p:cNvPr>
          <p:cNvSpPr txBox="1"/>
          <p:nvPr/>
        </p:nvSpPr>
        <p:spPr>
          <a:xfrm>
            <a:off x="3563888" y="2204864"/>
            <a:ext cx="5292080" cy="124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ك – م ) ( ك + م ) ( ك – م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[ ( ك – م ) ( ك + م ) ] ( ك – م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م 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ك – م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=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ك ) + (– م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- م ) + ( - م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ك ) +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- م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م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م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ك –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8B618264-328D-D237-2375-0E5901E5606A}"/>
              </a:ext>
            </a:extLst>
          </p:cNvPr>
          <p:cNvSpPr txBox="1"/>
          <p:nvPr/>
        </p:nvSpPr>
        <p:spPr>
          <a:xfrm>
            <a:off x="467544" y="4221088"/>
            <a:ext cx="6263680" cy="124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ف + جـ ) ( ف – جـ ) ( ف + جـ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[ ( ف + جـ ) ( ف – جـ ) ] ( ف + جـ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ف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ف + جـ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ف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ف ) + ( -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جـ ) + ( -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ف ) + ( ف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جـ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ف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جـ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ف + ف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جـ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88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5859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42994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422346" y="3708878"/>
            <a:ext cx="16060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-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84172" y="3741556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ب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73164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+ 12 أ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211960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+ 36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-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-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44" y="692696"/>
            <a:ext cx="2085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632797" y="2356320"/>
            <a:ext cx="24771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  <a:ea typeface="Times New Roman"/>
                <a:cs typeface="Traditional Arabic"/>
              </a:rPr>
              <a:t>( ب - 6) ( ب - 6 ) = </a:t>
            </a:r>
            <a:endParaRPr lang="ar-SA" sz="2400" b="1" dirty="0">
              <a:solidFill>
                <a:srgbClr val="00B05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4422346" y="2356320"/>
            <a:ext cx="13787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ب - 6 )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641" y="1340768"/>
            <a:ext cx="2019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1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45" grpId="0"/>
      <p:bldP spid="4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AE3502-8B61-44B2-587B-D0247E4B2E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EC37061-5321-DF49-EFA9-A56FC6C412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5976" y="548680"/>
            <a:ext cx="2800741" cy="6954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81BDA2E-3AEF-48F1-E83E-7082B8103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412776"/>
            <a:ext cx="2886478" cy="628738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46DA2C4-42EF-67DD-93BD-5D5162297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501008"/>
            <a:ext cx="2629267" cy="619211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BB687A8B-7FE2-765F-FDEA-0D1D23DFB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65CB6EE-E2E7-E0A3-F256-A7BE38CB1D0D}"/>
              </a:ext>
            </a:extLst>
          </p:cNvPr>
          <p:cNvSpPr txBox="1"/>
          <p:nvPr/>
        </p:nvSpPr>
        <p:spPr>
          <a:xfrm>
            <a:off x="1187624" y="4437112"/>
            <a:ext cx="4572000" cy="124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ك + ر )</a:t>
            </a:r>
            <a:r>
              <a:rPr lang="ar-SA" sz="11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ك – ر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ك ر +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ك – ر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ك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ك ر +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+( - ر) (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ك ر +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ر + ك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- 2 ك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 ك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ر - ك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ر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F1539A10-41F4-08B9-EAD1-631CE668329C}"/>
              </a:ext>
            </a:extLst>
          </p:cNvPr>
          <p:cNvSpPr txBox="1"/>
          <p:nvPr/>
        </p:nvSpPr>
        <p:spPr>
          <a:xfrm>
            <a:off x="4139952" y="2132856"/>
            <a:ext cx="4572000" cy="12432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 ن – ب )</a:t>
            </a:r>
            <a:r>
              <a:rPr lang="ar-SA" sz="11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ن + ب ) 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ن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ن + ب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ن (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ن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+ ب (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ن ب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2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 + ن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 – 2 ن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=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ن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ب - ن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ب</a:t>
            </a:r>
            <a:r>
              <a:rPr lang="ar-SA" sz="11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11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190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19E89-F9F8-CF1F-156F-BDFF4E3DAA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BB4C4C-6523-64C0-3335-EC9044EF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844824"/>
            <a:ext cx="2202371" cy="104403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4B3DC7CC-246B-CBDF-24B1-EF50ED3E3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08" y="476672"/>
            <a:ext cx="7475868" cy="101354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E9B5C2F-F80A-9BBE-76B4-5FE4B20502B5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283968" y="1556792"/>
            <a:ext cx="3401776" cy="642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18F9D8A-391F-8ECE-678F-E453AB5D417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851920" y="2924944"/>
            <a:ext cx="4473328" cy="70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CEF6883-178A-93A0-A7B3-33A5B52F066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131840" y="4005064"/>
            <a:ext cx="5128704" cy="944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AA58CCA4-DAAD-7EF7-16A2-EBA99A7247A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3563888" y="6021288"/>
            <a:ext cx="4526672" cy="426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1DF0070-46BB-26BC-83EC-0FB38AD7093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7544" y="5229200"/>
            <a:ext cx="2202371" cy="91447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4D40F59-2201-EB55-5AE8-1099BB4A43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9592" y="3212976"/>
            <a:ext cx="1684166" cy="1325995"/>
          </a:xfrm>
          <a:prstGeom prst="rect">
            <a:avLst/>
          </a:prstGeom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D37EC6D1-608F-43CA-B0BB-8DAC79A548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B0DDF48-9041-2835-7E73-6F4F273343BE}"/>
              </a:ext>
            </a:extLst>
          </p:cNvPr>
          <p:cNvSpPr txBox="1"/>
          <p:nvPr/>
        </p:nvSpPr>
        <p:spPr>
          <a:xfrm>
            <a:off x="3563888" y="4869160"/>
            <a:ext cx="40862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buClr>
                <a:srgbClr val="00B0F0"/>
              </a:buClr>
            </a:pPr>
            <a:r>
              <a:rPr lang="ar-SA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جـ / 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طــول المستطيل = أ + ب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عرض المستطيل = أ – ب 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مساحة المستطيل = الطول × العرض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= ( أ + ب ) ( أ – ب ) 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= أ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ب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A9BB2124-03B1-9F3E-5385-CA66666A55B1}"/>
              </a:ext>
            </a:extLst>
          </p:cNvPr>
          <p:cNvSpPr txBox="1"/>
          <p:nvPr/>
        </p:nvSpPr>
        <p:spPr>
          <a:xfrm>
            <a:off x="2411760" y="2132856"/>
            <a:ext cx="5886400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/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مساحة المربع الكبير = ( طول الضلع )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أ )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أ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spcAft>
                <a:spcPts val="1000"/>
              </a:spcAft>
            </a:pP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مساحة المربع الصغير = ( طول الضلع )</a:t>
            </a:r>
            <a:r>
              <a:rPr lang="ar-SA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ب )</a:t>
            </a:r>
            <a:r>
              <a:rPr lang="ar-SA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ب</a:t>
            </a:r>
            <a:r>
              <a:rPr lang="ar-SA" sz="16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EB9ABE4-F3AB-63FE-6A10-69F7C2F5EE63}"/>
              </a:ext>
            </a:extLst>
          </p:cNvPr>
          <p:cNvSpPr txBox="1"/>
          <p:nvPr/>
        </p:nvSpPr>
        <p:spPr>
          <a:xfrm>
            <a:off x="3059832" y="6381328"/>
            <a:ext cx="3798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r" rtl="1">
              <a:spcAft>
                <a:spcPts val="1000"/>
              </a:spcAft>
              <a:buClr>
                <a:srgbClr val="00B0F0"/>
              </a:buClr>
            </a:pPr>
            <a:r>
              <a:rPr lang="ar-SA" sz="16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 /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أ + ب ) ( أ – ب ) = أ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ب</a:t>
            </a:r>
            <a:r>
              <a:rPr lang="ar-SA" sz="16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03E852DC-AB2D-EFA7-BAD4-4BEF39BF7AA5}"/>
              </a:ext>
            </a:extLst>
          </p:cNvPr>
          <p:cNvSpPr txBox="1"/>
          <p:nvPr/>
        </p:nvSpPr>
        <p:spPr>
          <a:xfrm>
            <a:off x="3419872" y="3429000"/>
            <a:ext cx="4572000" cy="700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/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مساحة الشكل المتبقي = مساحة المربع الكبير - مساحة المربع الصغير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</a:t>
            </a: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أ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ب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29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61436101-3102-4B07-BDFB-2942698364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40084" y="954413"/>
            <a:ext cx="7780852" cy="1254334"/>
          </a:xfrm>
          <a:prstGeom prst="rect">
            <a:avLst/>
          </a:prstGeo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104576" y="2205190"/>
            <a:ext cx="2054820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SzPts val="1000"/>
            </a:pP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4 جـ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4 جـ د + د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.</a:t>
            </a:r>
            <a:endParaRPr lang="en-US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3363494" y="3497517"/>
            <a:ext cx="42291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ar-SA" b="1">
                <a:solidFill>
                  <a:srgbClr val="FF0000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المختلف ( 2 جـ + د ) ( 2 جـ - د ) لان ليس لها حد أوسط .</a:t>
            </a:r>
            <a:endParaRPr lang="ar-SA" sz="2000">
              <a:solidFill>
                <a:srgbClr val="FF0000"/>
              </a:solidFill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2137801" y="2757899"/>
            <a:ext cx="2392709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 algn="l" rtl="0">
              <a:lnSpc>
                <a:spcPct val="115000"/>
              </a:lnSpc>
              <a:spcAft>
                <a:spcPts val="1000"/>
              </a:spcAft>
            </a:pP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4 جـ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+ 4 جـ د + د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88" name="Text Box 24"/>
          <p:cNvSpPr txBox="1">
            <a:spLocks noChangeArrowheads="1"/>
          </p:cNvSpPr>
          <p:nvPr/>
        </p:nvSpPr>
        <p:spPr bwMode="auto">
          <a:xfrm>
            <a:off x="497034" y="3155016"/>
            <a:ext cx="2392710" cy="410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  جـ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+ 2 جـ  د + د</a:t>
            </a:r>
            <a:r>
              <a:rPr lang="ar-SA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4298555" y="1465236"/>
            <a:ext cx="1776939" cy="861774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4572000" y="2534761"/>
            <a:ext cx="1812115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4 جـ</a:t>
            </a:r>
            <a:r>
              <a:rPr lang="ar-SA" sz="2000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د</a:t>
            </a:r>
            <a:r>
              <a:rPr lang="ar-SA" sz="2000" b="1" baseline="30000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>
                <a:solidFill>
                  <a:srgbClr val="3333FF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.</a:t>
            </a:r>
            <a:endParaRPr lang="en-US" sz="2000">
              <a:solidFill>
                <a:srgbClr val="3333FF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B7D35B-FD5E-4826-B62B-92D83F6D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6190" y="111493"/>
            <a:ext cx="5471319" cy="64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8" grpId="0"/>
      <p:bldP spid="11289" grpId="0" animBg="1"/>
      <p:bldP spid="1129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BD7A4E-603D-0728-B04F-49DD2E82B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8E2EF6FB-0C18-90A9-0F16-A0DA2211E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D75EC62-5998-482D-1ABF-526359809C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90" y="111493"/>
            <a:ext cx="5471319" cy="64997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0B3F24A-BBF2-F436-8883-9B77B10E1B49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67744" y="908720"/>
            <a:ext cx="5401429" cy="50489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602FDC8-0C3E-A81A-9154-863B564D4D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7704" y="1628800"/>
            <a:ext cx="5944430" cy="49536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527295-D8A7-B89A-7D85-B41D843152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12" y="3789040"/>
            <a:ext cx="5760640" cy="56404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D7DA9EEB-417C-3036-9673-E9D860E41E05}"/>
              </a:ext>
            </a:extLst>
          </p:cNvPr>
          <p:cNvSpPr txBox="1"/>
          <p:nvPr/>
        </p:nvSpPr>
        <p:spPr>
          <a:xfrm>
            <a:off x="1115616" y="4437112"/>
            <a:ext cx="7452320" cy="138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 / ( س + 2 )</a:t>
            </a:r>
            <a:r>
              <a:rPr lang="ar-SA" sz="2000" b="1" baseline="30000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( س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 ( س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( 2 ) + 3 ( س ) ( 2 )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( 2 )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+ 3 س ( 4 ) + 8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+ 6 س</a:t>
            </a:r>
            <a:r>
              <a:rPr lang="ar-SA" sz="20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+ 12 س + 8 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3FC6652-BBEE-5843-78FB-C5EA475819D5}"/>
              </a:ext>
            </a:extLst>
          </p:cNvPr>
          <p:cNvSpPr txBox="1"/>
          <p:nvPr/>
        </p:nvSpPr>
        <p:spPr>
          <a:xfrm>
            <a:off x="1403648" y="2276872"/>
            <a:ext cx="6372200" cy="144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r" rtl="1">
              <a:lnSpc>
                <a:spcPct val="115000"/>
              </a:lnSpc>
              <a:spcAft>
                <a:spcPts val="1000"/>
              </a:spcAft>
              <a:buClr>
                <a:srgbClr val="00B0F0"/>
              </a:buClr>
              <a:buFont typeface="+mj-lt"/>
              <a:buAutoNum type="arabicParenR"/>
            </a:pP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 / ( أ + ب ) ( أ + ب ) ( أ + ب )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[ ( أ + ب ) ( أ + ب ) ] ( أ + ب 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أ + ب )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 أ + ب 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( أ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أ ب + ب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( أ + ب )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r" rtl="1">
              <a:lnSpc>
                <a:spcPct val="115000"/>
              </a:lnSpc>
              <a:spcAft>
                <a:spcPts val="1000"/>
              </a:spcAft>
            </a:pPr>
            <a:r>
              <a:rPr lang="ar-SA" sz="14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= أ ( أ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أ ب + ب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  + ب ( أ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+ 2 أ ب + ب</a:t>
            </a:r>
            <a:r>
              <a:rPr lang="ar-SA" sz="1400" b="1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56129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1187624" y="5157192"/>
            <a:ext cx="3377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ar-SA" sz="2400" b="1" dirty="0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جـ = ( الثاني )</a:t>
            </a:r>
            <a:r>
              <a:rPr lang="ar-SA" sz="2400" b="1" baseline="30000" dirty="0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= ( 9 )</a:t>
            </a:r>
            <a:r>
              <a:rPr lang="ar-SA" sz="2400" b="1" baseline="30000" dirty="0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2</a:t>
            </a:r>
            <a:r>
              <a:rPr lang="ar-SA" sz="2400" b="1" dirty="0">
                <a:solidFill>
                  <a:srgbClr val="3333FF"/>
                </a:solidFill>
                <a:ea typeface="Times New Roman" panose="02020603050405020304" pitchFamily="18" charset="0"/>
                <a:cs typeface="Traditional Arabic" panose="02020603050405020304" pitchFamily="18" charset="-78"/>
              </a:rPr>
              <a:t> = 81 .</a:t>
            </a:r>
            <a:r>
              <a:rPr lang="ar-SA" sz="24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endParaRPr lang="ar-SA" sz="2400" dirty="0">
              <a:solidFill>
                <a:srgbClr val="3333FF"/>
              </a:solidFill>
            </a:endParaRPr>
          </a:p>
        </p:txBody>
      </p:sp>
      <p:sp>
        <p:nvSpPr>
          <p:cNvPr id="11286" name="Text Box 22"/>
          <p:cNvSpPr txBox="1">
            <a:spLocks noChangeArrowheads="1"/>
          </p:cNvSpPr>
          <p:nvPr/>
        </p:nvSpPr>
        <p:spPr bwMode="auto">
          <a:xfrm>
            <a:off x="971600" y="2228632"/>
            <a:ext cx="60602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25 س</a:t>
            </a:r>
            <a:r>
              <a:rPr lang="ar-SA" sz="2000" b="1" baseline="300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– 90 س + جـ  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 الأول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+ 2 × الأول × الثاني + ( الثاني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11287" name="Text Box 23"/>
          <p:cNvSpPr txBox="1">
            <a:spLocks noChangeArrowheads="1"/>
          </p:cNvSpPr>
          <p:nvPr/>
        </p:nvSpPr>
        <p:spPr bwMode="auto">
          <a:xfrm>
            <a:off x="1331640" y="3212976"/>
            <a:ext cx="4234321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بالمقارنة :  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90 س = 2 × 5 س × الثاني 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1691680" y="3717032"/>
            <a:ext cx="2545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90 س = 10  س × الثاني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sp>
        <p:nvSpPr>
          <p:cNvPr id="11293" name="Text Box 29"/>
          <p:cNvSpPr txBox="1">
            <a:spLocks noChangeArrowheads="1"/>
          </p:cNvSpPr>
          <p:nvPr/>
        </p:nvSpPr>
        <p:spPr bwMode="auto">
          <a:xfrm>
            <a:off x="971600" y="2708920"/>
            <a:ext cx="4586449" cy="446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457200" lvl="0">
              <a:lnSpc>
                <a:spcPct val="115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= ( 5 س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+ 2 × 5 س × الثاني + ( الثاني )</a:t>
            </a:r>
            <a:r>
              <a:rPr lang="ar-SA" sz="2000" b="1" baseline="30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2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0B7D35B-FD5E-4826-B62B-92D83F6D4D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90" y="111493"/>
            <a:ext cx="5471319" cy="649976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1E60629D-554D-4526-A5EC-F07DD64676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761578" y="919175"/>
            <a:ext cx="6068591" cy="561975"/>
          </a:xfrm>
          <a:prstGeom prst="rect">
            <a:avLst/>
          </a:prstGeom>
        </p:spPr>
      </p:pic>
      <p:sp>
        <p:nvSpPr>
          <p:cNvPr id="5" name="Text Box 25">
            <a:extLst>
              <a:ext uri="{FF2B5EF4-FFF2-40B4-BE49-F238E27FC236}">
                <a16:creationId xmlns:a16="http://schemas.microsoft.com/office/drawing/2014/main" id="{9E01545B-80D6-A4BF-0DB2-68329B4E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4725144"/>
            <a:ext cx="254576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ar-SA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الثاني = 9</a:t>
            </a: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ZA-MATH2" pitchFamily="2" charset="-78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F2E63D3-4908-01FA-B6A7-ADABBAB717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4149080"/>
            <a:ext cx="1705213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6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5" grpId="0"/>
      <p:bldP spid="11286" grpId="0"/>
      <p:bldP spid="11287" grpId="0"/>
      <p:bldP spid="11289" grpId="0"/>
      <p:bldP spid="11293" grpId="0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DFFCCE-3DF6-2FCB-FA5F-6A24EF8E6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F3FB3320-BC56-8C52-04C8-F1AE58FE8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8" y="116632"/>
            <a:ext cx="2071693" cy="20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16E1F76-1E70-07FD-494C-FC468B68B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90" y="111493"/>
            <a:ext cx="5471319" cy="649976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19B4E16-8087-15C5-0EB8-F448105652C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lumMod val="20000"/>
                <a:lumOff val="8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15616" y="764704"/>
            <a:ext cx="7055768" cy="850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1B4D31F-E0BB-B47D-675E-060C144CCCB3}"/>
              </a:ext>
            </a:extLst>
          </p:cNvPr>
          <p:cNvSpPr txBox="1"/>
          <p:nvPr/>
        </p:nvSpPr>
        <p:spPr>
          <a:xfrm>
            <a:off x="1115616" y="1844824"/>
            <a:ext cx="6858000" cy="1420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solidFill>
                  <a:srgbClr val="FF0000"/>
                </a:solidFill>
              </a:rPr>
              <a:t>لإيجاد مربع المجموع </a:t>
            </a:r>
            <a:r>
              <a:rPr lang="ar-SA" sz="2000" b="1" dirty="0">
                <a:solidFill>
                  <a:srgbClr val="0000CC"/>
                </a:solidFill>
              </a:rPr>
              <a:t>، نطبق طريقة التوزيع بالترتيب أو نطبق النمط .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solidFill>
                  <a:srgbClr val="00B050"/>
                </a:solidFill>
              </a:rPr>
              <a:t>مربع مجموع احاديتي حدود </a:t>
            </a:r>
            <a:r>
              <a:rPr lang="ar-SA" sz="2000" b="1" dirty="0">
                <a:solidFill>
                  <a:srgbClr val="0000CC"/>
                </a:solidFill>
              </a:rPr>
              <a:t>هو مربع الحد الأول ، زائد مثلي حاصل ضرب الحدين ، زائد مربع الحد الثاني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CDC8E3C-1EF1-FB1B-BAC9-F4811238922C}"/>
              </a:ext>
            </a:extLst>
          </p:cNvPr>
          <p:cNvSpPr txBox="1"/>
          <p:nvPr/>
        </p:nvSpPr>
        <p:spPr>
          <a:xfrm>
            <a:off x="1115616" y="3284984"/>
            <a:ext cx="6858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solidFill>
                  <a:srgbClr val="00B050"/>
                </a:solidFill>
              </a:rPr>
              <a:t>ومربع الفرق بين احاديتي حدود </a:t>
            </a:r>
            <a:r>
              <a:rPr lang="ar-SA" sz="2000" b="1" dirty="0">
                <a:solidFill>
                  <a:srgbClr val="0000CC"/>
                </a:solidFill>
              </a:rPr>
              <a:t>، هو مربع الحد الأول ، ناقص مثلي حاصل ضرب الحدين ، زائد مربع الحد الثاني .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463C029F-E750-B39A-EC33-6DDAF8A71E8C}"/>
              </a:ext>
            </a:extLst>
          </p:cNvPr>
          <p:cNvSpPr txBox="1"/>
          <p:nvPr/>
        </p:nvSpPr>
        <p:spPr>
          <a:xfrm>
            <a:off x="1043608" y="4365104"/>
            <a:ext cx="6858000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2000" b="1" dirty="0">
                <a:solidFill>
                  <a:srgbClr val="00B050"/>
                </a:solidFill>
              </a:rPr>
              <a:t>وحاصل ضرب المجموع والفرق للكميتين نفسيهما </a:t>
            </a:r>
            <a:r>
              <a:rPr lang="ar-SA" sz="2000" b="1" dirty="0">
                <a:solidFill>
                  <a:srgbClr val="0000CC"/>
                </a:solidFill>
              </a:rPr>
              <a:t>، هو مربع الحد الأول ناقص مربع الحد الثاني .</a:t>
            </a:r>
          </a:p>
        </p:txBody>
      </p:sp>
    </p:spTree>
    <p:extLst>
      <p:ext uri="{BB962C8B-B14F-4D97-AF65-F5344CB8AC3E}">
        <p14:creationId xmlns:p14="http://schemas.microsoft.com/office/powerpoint/2010/main" val="396671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531283" y="5301208"/>
            <a:ext cx="1663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2أ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- </a:t>
            </a:r>
            <a:r>
              <a:rPr lang="ar-SA" sz="2400" b="1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854389" y="5251344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(2أ)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500939" y="5276276"/>
            <a:ext cx="1606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2أ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32725" y="5287616"/>
            <a:ext cx="1127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</a:t>
            </a:r>
            <a:r>
              <a:rPr lang="ar-SA" sz="2400" b="1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6044714" y="5877272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 4أ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508103" y="5877271"/>
            <a:ext cx="805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- 12أ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512042" y="5877271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+ 9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904293" y="4589600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45" name="Text Box 55"/>
          <p:cNvSpPr txBox="1">
            <a:spLocks noChangeArrowheads="1"/>
          </p:cNvSpPr>
          <p:nvPr/>
        </p:nvSpPr>
        <p:spPr bwMode="auto">
          <a:xfrm>
            <a:off x="5189473" y="3951171"/>
            <a:ext cx="2683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( 2أ - 3) ( 2أ - 3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 =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47" name="Text Box 55"/>
          <p:cNvSpPr txBox="1">
            <a:spLocks noChangeArrowheads="1"/>
          </p:cNvSpPr>
          <p:nvPr/>
        </p:nvSpPr>
        <p:spPr bwMode="auto">
          <a:xfrm>
            <a:off x="3979925" y="3962511"/>
            <a:ext cx="1589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( 2أ - </a:t>
            </a:r>
            <a:r>
              <a:rPr lang="ar-SA" sz="2400" b="1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4E09ED8-5A78-43E9-85E5-17A78F202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190" y="111493"/>
            <a:ext cx="5471319" cy="649976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6632FE9-8B9B-4931-B99A-0DEBCDAD3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9444" y="772809"/>
            <a:ext cx="5545038" cy="3121320"/>
          </a:xfrm>
          <a:prstGeom prst="rect">
            <a:avLst/>
          </a:prstGeom>
        </p:spPr>
      </p:pic>
      <p:sp>
        <p:nvSpPr>
          <p:cNvPr id="19" name="Text Box 32">
            <a:extLst>
              <a:ext uri="{FF2B5EF4-FFF2-40B4-BE49-F238E27FC236}">
                <a16:creationId xmlns:a16="http://schemas.microsoft.com/office/drawing/2014/main" id="{851FAD8B-906D-43D0-9829-D11D8CE984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620" y="2708920"/>
            <a:ext cx="2135345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7863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45" grpId="0"/>
      <p:bldP spid="47" grpId="0"/>
      <p:bldP spid="1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C8C691-5286-3FFD-D345-E7DB7B7E5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55DF9DA-389E-90C6-8838-E23FFF68A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6154009" cy="3315163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86A46F4F-95A3-E028-73F2-131F2656B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>
            <a:extLst>
              <a:ext uri="{FF2B5EF4-FFF2-40B4-BE49-F238E27FC236}">
                <a16:creationId xmlns:a16="http://schemas.microsoft.com/office/drawing/2014/main" id="{B5068F42-001D-B775-0A09-CE27197EC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1283" y="5301208"/>
            <a:ext cx="1663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2أ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- </a:t>
            </a:r>
            <a:r>
              <a:rPr lang="ar-SA" sz="2400" b="1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5169" name="Text Box 49">
            <a:extLst>
              <a:ext uri="{FF2B5EF4-FFF2-40B4-BE49-F238E27FC236}">
                <a16:creationId xmlns:a16="http://schemas.microsoft.com/office/drawing/2014/main" id="{5E096750-04AF-7BC0-7443-71D0D414D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4389" y="5251344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(2أ)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0" name="Text Box 50">
            <a:extLst>
              <a:ext uri="{FF2B5EF4-FFF2-40B4-BE49-F238E27FC236}">
                <a16:creationId xmlns:a16="http://schemas.microsoft.com/office/drawing/2014/main" id="{3C6D48AA-EECD-DF14-0313-56627B46A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939" y="5276276"/>
            <a:ext cx="1606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×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2أ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×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3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1" name="Text Box 51">
            <a:extLst>
              <a:ext uri="{FF2B5EF4-FFF2-40B4-BE49-F238E27FC236}">
                <a16:creationId xmlns:a16="http://schemas.microsoft.com/office/drawing/2014/main" id="{7D3D3412-5D25-9EF3-5586-3B7F26BC7A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32725" y="5287616"/>
            <a:ext cx="11279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+ 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</a:t>
            </a:r>
            <a:r>
              <a:rPr lang="ar-SA" sz="2400" b="1">
                <a:solidFill>
                  <a:srgbClr val="00B0F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Traditional Arabic" pitchFamily="18" charset="-78"/>
            </a:endParaRPr>
          </a:p>
        </p:txBody>
      </p:sp>
      <p:sp>
        <p:nvSpPr>
          <p:cNvPr id="5172" name="Text Box 52">
            <a:extLst>
              <a:ext uri="{FF2B5EF4-FFF2-40B4-BE49-F238E27FC236}">
                <a16:creationId xmlns:a16="http://schemas.microsoft.com/office/drawing/2014/main" id="{AC39DF6D-F559-3174-CEDD-A3C92765AA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4714" y="5877272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 4أ</a:t>
            </a:r>
            <a:r>
              <a:rPr kumimoji="0" lang="ar-SA" sz="2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3" name="Text Box 53">
            <a:extLst>
              <a:ext uri="{FF2B5EF4-FFF2-40B4-BE49-F238E27FC236}">
                <a16:creationId xmlns:a16="http://schemas.microsoft.com/office/drawing/2014/main" id="{C253CB56-C484-0140-6CAC-4598A4A46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103" y="5877271"/>
            <a:ext cx="8056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- 12أ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174" name="Text Box 54">
            <a:extLst>
              <a:ext uri="{FF2B5EF4-FFF2-40B4-BE49-F238E27FC236}">
                <a16:creationId xmlns:a16="http://schemas.microsoft.com/office/drawing/2014/main" id="{029D84A4-E01B-0D63-A835-0E203E042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042" y="5877271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+ 9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sp>
        <p:nvSpPr>
          <p:cNvPr id="5175" name="Text Box 55">
            <a:extLst>
              <a:ext uri="{FF2B5EF4-FFF2-40B4-BE49-F238E27FC236}">
                <a16:creationId xmlns:a16="http://schemas.microsoft.com/office/drawing/2014/main" id="{0823EA15-2CBE-71E4-69E5-3ABAB184B1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4293" y="4589600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-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-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2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45" name="Text Box 55">
            <a:extLst>
              <a:ext uri="{FF2B5EF4-FFF2-40B4-BE49-F238E27FC236}">
                <a16:creationId xmlns:a16="http://schemas.microsoft.com/office/drawing/2014/main" id="{2ABE0702-A10A-5951-DC24-E84FAA7682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9473" y="3951171"/>
            <a:ext cx="26836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( 2أ - 3) ( 2أ - 3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 = 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47" name="Text Box 55">
            <a:extLst>
              <a:ext uri="{FF2B5EF4-FFF2-40B4-BE49-F238E27FC236}">
                <a16:creationId xmlns:a16="http://schemas.microsoft.com/office/drawing/2014/main" id="{37423FAE-91ED-32AE-BA44-1266100FE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925" y="3962511"/>
            <a:ext cx="15891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( 2أ - </a:t>
            </a:r>
            <a:r>
              <a:rPr lang="ar-SA" sz="2400" b="1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3</a:t>
            </a:r>
            <a:r>
              <a:rPr kumimoji="0" 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sp>
        <p:nvSpPr>
          <p:cNvPr id="19" name="Text Box 32">
            <a:extLst>
              <a:ext uri="{FF2B5EF4-FFF2-40B4-BE49-F238E27FC236}">
                <a16:creationId xmlns:a16="http://schemas.microsoft.com/office/drawing/2014/main" id="{2F4BF3AB-1646-2C35-5C1F-532F394DF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620" y="2708920"/>
            <a:ext cx="2135345" cy="40011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ZA-MATH2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CB7E3AA-0DA2-7EE5-0954-423E534BE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764704"/>
            <a:ext cx="5057923" cy="45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108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  <p:bldP spid="45" grpId="0"/>
      <p:bldP spid="47" grpId="0"/>
      <p:bldP spid="1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oneTexte 2">
            <a:extLst>
              <a:ext uri="{FF2B5EF4-FFF2-40B4-BE49-F238E27FC236}">
                <a16:creationId xmlns:a16="http://schemas.microsoft.com/office/drawing/2014/main" id="{6A199A01-5B09-FE7C-C648-0B1A451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1288" y="2025650"/>
            <a:ext cx="3411537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1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4F4F959B-4336-B20B-B5E3-33478F5BAAA0}"/>
              </a:ext>
            </a:extLst>
          </p:cNvPr>
          <p:cNvSpPr txBox="1">
            <a:spLocks/>
          </p:cNvSpPr>
          <p:nvPr/>
        </p:nvSpPr>
        <p:spPr>
          <a:xfrm>
            <a:off x="3248854" y="3185973"/>
            <a:ext cx="2965717" cy="297033"/>
          </a:xfrm>
          <a:prstGeom prst="rect">
            <a:avLst/>
          </a:prstGeom>
        </p:spPr>
        <p:txBody>
          <a:bodyPr lIns="6866" tIns="3434" rIns="6866" bIns="3434" anchor="b"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</a:p>
          <a:p>
            <a:pPr marL="0" marR="0" lvl="0" indent="0" algn="ctr" defTabSz="6865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highlight>
                  <a:srgbClr val="FFFF00"/>
                </a:highligh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رياضيات ثالث متوسط / أسماء العوفي</a:t>
            </a:r>
          </a:p>
        </p:txBody>
      </p:sp>
      <p:pic>
        <p:nvPicPr>
          <p:cNvPr id="57348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26AFCE69-A19B-0B72-42FF-8B4568255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3444875"/>
            <a:ext cx="28575" cy="2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7349" name="مربع نص 1">
            <a:hlinkClick r:id="rId2"/>
            <a:extLst>
              <a:ext uri="{FF2B5EF4-FFF2-40B4-BE49-F238E27FC236}">
                <a16:creationId xmlns:a16="http://schemas.microsoft.com/office/drawing/2014/main" id="{D767C42C-ED33-F877-D128-3A7F24944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3550" y="3725863"/>
            <a:ext cx="568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488"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defTabSz="90488" rtl="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0488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5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</a:t>
            </a:r>
          </a:p>
        </p:txBody>
      </p:sp>
      <p:pic>
        <p:nvPicPr>
          <p:cNvPr id="57350" name="صورة 2">
            <a:extLst>
              <a:ext uri="{FF2B5EF4-FFF2-40B4-BE49-F238E27FC236}">
                <a16:creationId xmlns:a16="http://schemas.microsoft.com/office/drawing/2014/main" id="{2A3F64B4-5DAF-1995-C953-C738A4FE7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25" y="3563938"/>
            <a:ext cx="12128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صورة 2">
            <a:hlinkClick r:id="rId5"/>
            <a:extLst>
              <a:ext uri="{FF2B5EF4-FFF2-40B4-BE49-F238E27FC236}">
                <a16:creationId xmlns:a16="http://schemas.microsoft.com/office/drawing/2014/main" id="{8E1BA9F5-811F-BF54-3420-3C6EB1490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617913"/>
            <a:ext cx="19177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ZoneTexte 2">
            <a:extLst>
              <a:ext uri="{FF2B5EF4-FFF2-40B4-BE49-F238E27FC236}">
                <a16:creationId xmlns:a16="http://schemas.microsoft.com/office/drawing/2014/main" id="{CB896EC2-70D9-F03A-0444-8621074D8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4238625"/>
            <a:ext cx="5129212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أسمح 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بتحويل</a:t>
            </a: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الملفات من قناتي فقط –ولاأسمح بنشرها من أي حساب آخر في التلقرام أو مواقع الانترنت </a:t>
            </a:r>
          </a:p>
          <a:p>
            <a:pPr marL="0" marR="0" lvl="0" indent="0" algn="ctr" defTabSz="66675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5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 ولااسمح بإزالة اسمي وحقوقي عند تحويلها في التلقرام او مواقع الانترنت</a:t>
            </a:r>
          </a:p>
        </p:txBody>
      </p:sp>
      <p:sp>
        <p:nvSpPr>
          <p:cNvPr id="57353" name="ZoneTexte 2">
            <a:extLst>
              <a:ext uri="{FF2B5EF4-FFF2-40B4-BE49-F238E27FC236}">
                <a16:creationId xmlns:a16="http://schemas.microsoft.com/office/drawing/2014/main" id="{4588CCDE-7001-3B40-CE4C-A1E194CFE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7938" y="1646238"/>
            <a:ext cx="604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6675" rtl="1">
              <a:lnSpc>
                <a:spcPct val="90000"/>
              </a:lnSpc>
              <a:spcBef>
                <a:spcPts val="75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66675" rtl="1">
              <a:lnSpc>
                <a:spcPct val="90000"/>
              </a:lnSpc>
              <a:spcBef>
                <a:spcPts val="38"/>
              </a:spcBef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defTabSz="66675" eaLnBrk="0" fontAlgn="base" hangingPunct="0">
              <a:lnSpc>
                <a:spcPct val="90000"/>
              </a:lnSpc>
              <a:spcBef>
                <a:spcPts val="38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marL="0" marR="0" lvl="0" indent="0" algn="r" defTabSz="66675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 محفوظة للتعديل الشخصي في الحصة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مربع نص 1">
            <a:extLst>
              <a:ext uri="{FF2B5EF4-FFF2-40B4-BE49-F238E27FC236}">
                <a16:creationId xmlns:a16="http://schemas.microsoft.com/office/drawing/2014/main" id="{C1F60B74-C129-3D0C-FA36-6FCB1DE48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96863"/>
            <a:ext cx="6554787" cy="5775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defTabSz="161925">
              <a:spcBef>
                <a:spcPct val="20000"/>
              </a:spcBef>
              <a:buFont typeface="Arial" panose="020B0604020202020204" pitchFamily="34" charset="0"/>
              <a:buChar char="•"/>
              <a:defRPr sz="7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161925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161925">
              <a:spcBef>
                <a:spcPct val="20000"/>
              </a:spcBef>
              <a:buFont typeface="Arial" panose="020B0604020202020204" pitchFamily="34" charset="0"/>
              <a:buChar char="–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161925">
              <a:spcBef>
                <a:spcPct val="20000"/>
              </a:spcBef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16192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تم الاستفادة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الأعضاء في منتديات يزيد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عرض بوربوينت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من إعدادالعضو: تركي 30  ( اغلب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الشرايح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 نقلتها من عروضه)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بوبوربوينت / أحمد الحسني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بوبوربوينت / الهيل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بوبوربوينت /  ماجد الحربي </a:t>
            </a:r>
            <a:endParaRPr kumimoji="0" lang="ar-SA" altLang="ar-SA" sz="1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العضو: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زريابه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أبو شكمي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وحلول الاستاذ: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أحمد صالح الديني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وأوراق عمل :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غادة الشاعر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خير  وأجزل لهم المثوبة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ارحم عقيل وتركي واغفر لهما وتجاوز عنهما وارفع منزلتهما  في الجنة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جزاهم الله  خير عني وعن كل من استفاد من أعمالهم 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اللهم إنهما قد كفونا هم الدنيا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فاكفهم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هم البرزخ والاخرة</a:t>
            </a:r>
          </a:p>
          <a:p>
            <a:pPr marL="0" marR="0" lvl="0" indent="0" algn="ctr" defTabSz="91083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يارب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Sultan bold" pitchFamily="2" charset="-78"/>
              </a:rPr>
              <a:t> يامن من وسعت رحمته كل شي 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</a:t>
            </a:r>
            <a:r>
              <a:rPr kumimoji="0" lang="ar-SA" altLang="ar-SA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اغفرلتركي</a:t>
            </a:r>
            <a:r>
              <a:rPr kumimoji="0" lang="ar-SA" altLang="ar-SA" sz="1800" b="0" i="0" u="none" strike="noStrike" kern="1200" cap="none" spc="0" normalizeH="0" baseline="0" noProof="0" dirty="0">
                <a:ln>
                  <a:noFill/>
                </a:ln>
                <a:solidFill>
                  <a:srgbClr val="558ED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Sultan bold" pitchFamily="2" charset="-78"/>
              </a:rPr>
              <a:t> و عقيل  واعفو عنهم وارفع منزلتهما عندك في الفردوس الأعلى من الجنة </a:t>
            </a:r>
          </a:p>
          <a:p>
            <a:pPr marL="0" marR="0" lvl="0" indent="0" algn="ctr" defTabSz="91083" rtl="1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altLang="ar-SA" sz="675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Sultan bold" pitchFamily="2" charset="-7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37407-8F9B-4459-61A7-00A50C8E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E1778ECE-A140-E15C-FF22-8C34B967CE34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36014C16-ECF2-6B56-B657-0B739D51BE3B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B0C23F1-C32E-F4D0-C95A-841098343941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8901D95C-8BC9-E292-F441-53BCE3C143C1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339B0A90-1E5D-BA79-45DB-7972FF93E611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6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9706336D-7066-D930-298D-743F57040256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25FE5C49-7069-127B-A60B-BCB24199FBA8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331F9825-9C1E-A312-7EF6-0F3C70CB20B9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7B3D0C08-6C38-9376-8E88-2DC11F05948D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ب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C329FE9-6499-425A-0AC0-58B082CF06C0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36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B0049F5-D2BD-AECB-ECB9-AC0C2DA09B00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12 ب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E3B288F-21E5-7A88-1D17-395624A56A62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E3BCBD6F-9662-5AD6-33BB-E5FFAF376921}"/>
              </a:ext>
            </a:extLst>
          </p:cNvPr>
          <p:cNvSpPr/>
          <p:nvPr/>
        </p:nvSpPr>
        <p:spPr>
          <a:xfrm>
            <a:off x="6300192" y="314096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2CF8053B-8193-4DDF-B930-34913A3E2B44}"/>
              </a:ext>
            </a:extLst>
          </p:cNvPr>
          <p:cNvSpPr/>
          <p:nvPr/>
        </p:nvSpPr>
        <p:spPr>
          <a:xfrm>
            <a:off x="3707904" y="314096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1B6324BE-C523-5CFF-1741-697761BC650E}"/>
              </a:ext>
            </a:extLst>
          </p:cNvPr>
          <p:cNvSpPr/>
          <p:nvPr/>
        </p:nvSpPr>
        <p:spPr>
          <a:xfrm>
            <a:off x="2123728" y="3140968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D44667D-E23C-5373-007C-91F2EFF46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F54529-1B85-77B4-A952-7CF116418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26FBFA43-9081-105F-9072-816A26D28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5">
            <a:extLst>
              <a:ext uri="{FF2B5EF4-FFF2-40B4-BE49-F238E27FC236}">
                <a16:creationId xmlns:a16="http://schemas.microsoft.com/office/drawing/2014/main" id="{54D88ABB-2E34-E8B9-0152-24E4CDD3D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080" y="1916832"/>
            <a:ext cx="2567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B050"/>
                </a:solidFill>
                <a:latin typeface="Arial"/>
                <a:ea typeface="Times New Roman"/>
                <a:cs typeface="Traditional Arabic"/>
              </a:rPr>
              <a:t>( ب - 6) ( ب - 6 ) = </a:t>
            </a:r>
            <a:endParaRPr lang="ar-SA" sz="2400" b="1" dirty="0">
              <a:solidFill>
                <a:srgbClr val="00B05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8" name="Text Box 55">
            <a:extLst>
              <a:ext uri="{FF2B5EF4-FFF2-40B4-BE49-F238E27FC236}">
                <a16:creationId xmlns:a16="http://schemas.microsoft.com/office/drawing/2014/main" id="{58FFEC61-3DE8-928D-1A1D-EE259F921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1844824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ب - 6 )</a:t>
            </a:r>
            <a:r>
              <a:rPr lang="ar-SA" sz="24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56AA75D2-3B44-EB08-E2C7-9C4792ECF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194038E3-7E1E-5B30-D1F8-24BDB70B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96752"/>
            <a:ext cx="20193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4124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5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5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71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هـ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7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هـ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355976" y="3708878"/>
            <a:ext cx="167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ه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7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19872" y="3742994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7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ه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+ 14 ه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119346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+ 49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sz="24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4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44" y="692696"/>
            <a:ext cx="20859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481" y="1484784"/>
            <a:ext cx="1409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366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5E663-285D-2B98-C832-45F04F452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A2AFD81E-2CC0-A368-917B-D27D4218E7F2}"/>
              </a:ext>
            </a:extLst>
          </p:cNvPr>
          <p:cNvSpPr txBox="1"/>
          <p:nvPr/>
        </p:nvSpPr>
        <p:spPr>
          <a:xfrm>
            <a:off x="5843816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DCB68E6-3D09-E3B1-29DE-26FE813B34A1}"/>
              </a:ext>
            </a:extLst>
          </p:cNvPr>
          <p:cNvSpPr txBox="1"/>
          <p:nvPr/>
        </p:nvSpPr>
        <p:spPr>
          <a:xfrm>
            <a:off x="6272444" y="3286124"/>
            <a:ext cx="1299952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CB40C68-6C96-BF2A-E19B-85F99FAAD236}"/>
              </a:ext>
            </a:extLst>
          </p:cNvPr>
          <p:cNvSpPr txBox="1"/>
          <p:nvPr/>
        </p:nvSpPr>
        <p:spPr>
          <a:xfrm>
            <a:off x="4371754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A455F1A-1DE6-5E5C-BE98-D473A16DDE26}"/>
              </a:ext>
            </a:extLst>
          </p:cNvPr>
          <p:cNvSpPr txBox="1"/>
          <p:nvPr/>
        </p:nvSpPr>
        <p:spPr>
          <a:xfrm>
            <a:off x="3643306" y="3286124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BDC3914D-FEC9-D5ED-F386-670B4F9A4811}"/>
              </a:ext>
            </a:extLst>
          </p:cNvPr>
          <p:cNvSpPr txBox="1"/>
          <p:nvPr/>
        </p:nvSpPr>
        <p:spPr>
          <a:xfrm>
            <a:off x="1857356" y="3286124"/>
            <a:ext cx="1343254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(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7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)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id="{789BB77D-00A3-6518-B879-D4B559A96C4B}"/>
              </a:ext>
            </a:extLst>
          </p:cNvPr>
          <p:cNvSpPr txBox="1"/>
          <p:nvPr/>
        </p:nvSpPr>
        <p:spPr>
          <a:xfrm>
            <a:off x="5220072" y="3284984"/>
            <a:ext cx="50006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8B48385E-2AC3-6262-DC3A-DD3B39503FC9}"/>
              </a:ext>
            </a:extLst>
          </p:cNvPr>
          <p:cNvSpPr txBox="1"/>
          <p:nvPr/>
        </p:nvSpPr>
        <p:spPr>
          <a:xfrm>
            <a:off x="3214678" y="3286124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D2A994DA-4BE7-DFC2-A600-C506288787C5}"/>
              </a:ext>
            </a:extLst>
          </p:cNvPr>
          <p:cNvSpPr txBox="1"/>
          <p:nvPr/>
        </p:nvSpPr>
        <p:spPr>
          <a:xfrm>
            <a:off x="5857884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FD6A7034-0366-65E0-DC28-DA363C9EF2FD}"/>
              </a:ext>
            </a:extLst>
          </p:cNvPr>
          <p:cNvSpPr txBox="1"/>
          <p:nvPr/>
        </p:nvSpPr>
        <p:spPr>
          <a:xfrm>
            <a:off x="6357950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هـ</a:t>
            </a:r>
            <a:r>
              <a:rPr kumimoji="0" lang="ar-SA" sz="3600" b="1" i="0" u="none" strike="noStrike" kern="1200" cap="none" spc="-10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0CAEE42-2595-5F65-1276-E26F41658F6C}"/>
              </a:ext>
            </a:extLst>
          </p:cNvPr>
          <p:cNvSpPr txBox="1"/>
          <p:nvPr/>
        </p:nvSpPr>
        <p:spPr>
          <a:xfrm>
            <a:off x="1928794" y="4681847"/>
            <a:ext cx="1214446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49</a:t>
            </a:r>
            <a:endParaRPr kumimoji="0" lang="ar-SA" sz="3600" b="1" i="0" u="none" strike="noStrike" kern="1200" cap="none" spc="-10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6630EFD-8BEB-303A-3B77-6B3ADF708B46}"/>
              </a:ext>
            </a:extLst>
          </p:cNvPr>
          <p:cNvSpPr txBox="1"/>
          <p:nvPr/>
        </p:nvSpPr>
        <p:spPr>
          <a:xfrm>
            <a:off x="4014564" y="4714884"/>
            <a:ext cx="150019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14 هـ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F29039-9266-8DBB-7552-6EDCE1F94A4C}"/>
              </a:ext>
            </a:extLst>
          </p:cNvPr>
          <p:cNvSpPr txBox="1"/>
          <p:nvPr/>
        </p:nvSpPr>
        <p:spPr>
          <a:xfrm>
            <a:off x="3214678" y="4681847"/>
            <a:ext cx="428628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+</a:t>
            </a:r>
            <a:endParaRPr kumimoji="0" lang="ar-SA" sz="2400" b="1" i="0" u="none" strike="noStrike" kern="1200" cap="none" spc="0" normalizeH="0" baseline="30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وسيلة شرح مع سهم إلى الأسفل 56">
            <a:extLst>
              <a:ext uri="{FF2B5EF4-FFF2-40B4-BE49-F238E27FC236}">
                <a16:creationId xmlns:a16="http://schemas.microsoft.com/office/drawing/2014/main" id="{908E91B7-EB8E-1E74-44A8-206A54C7007D}"/>
              </a:ext>
            </a:extLst>
          </p:cNvPr>
          <p:cNvSpPr/>
          <p:nvPr/>
        </p:nvSpPr>
        <p:spPr>
          <a:xfrm>
            <a:off x="6300192" y="3140968"/>
            <a:ext cx="1214446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وسيلة شرح مع سهم إلى الأسفل 57">
            <a:extLst>
              <a:ext uri="{FF2B5EF4-FFF2-40B4-BE49-F238E27FC236}">
                <a16:creationId xmlns:a16="http://schemas.microsoft.com/office/drawing/2014/main" id="{E624915B-3CC0-53E2-B620-08E9CFD6E47E}"/>
              </a:ext>
            </a:extLst>
          </p:cNvPr>
          <p:cNvSpPr/>
          <p:nvPr/>
        </p:nvSpPr>
        <p:spPr>
          <a:xfrm>
            <a:off x="3707904" y="3140968"/>
            <a:ext cx="2129072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وسيلة شرح مع سهم إلى الأسفل 58">
            <a:extLst>
              <a:ext uri="{FF2B5EF4-FFF2-40B4-BE49-F238E27FC236}">
                <a16:creationId xmlns:a16="http://schemas.microsoft.com/office/drawing/2014/main" id="{3C26AB31-1632-5BD7-3577-280E55751F63}"/>
              </a:ext>
            </a:extLst>
          </p:cNvPr>
          <p:cNvSpPr/>
          <p:nvPr/>
        </p:nvSpPr>
        <p:spPr>
          <a:xfrm>
            <a:off x="2123728" y="3068960"/>
            <a:ext cx="957928" cy="1357322"/>
          </a:xfrm>
          <a:prstGeom prst="downArrowCallout">
            <a:avLst>
              <a:gd name="adj1" fmla="val 25000"/>
              <a:gd name="adj2" fmla="val 15810"/>
              <a:gd name="adj3" fmla="val 25000"/>
              <a:gd name="adj4" fmla="val 64977"/>
            </a:avLst>
          </a:prstGeom>
          <a:solidFill>
            <a:srgbClr val="FFFF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6C1DEFFB-39B5-05A2-D388-C2B7FD74A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C9EFE0-BC2E-F125-A927-B9FDFAF91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F474B912-B4A6-5197-B733-A32EC8096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20688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55">
            <a:extLst>
              <a:ext uri="{FF2B5EF4-FFF2-40B4-BE49-F238E27FC236}">
                <a16:creationId xmlns:a16="http://schemas.microsoft.com/office/drawing/2014/main" id="{BF94C8D5-AFB3-18B4-D414-D87116169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944" y="2420888"/>
            <a:ext cx="152276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latin typeface="Arial"/>
                <a:ea typeface="Times New Roman"/>
                <a:cs typeface="Traditional Arabic"/>
              </a:rPr>
              <a:t>ه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3333FF"/>
                </a:solidFill>
                <a:latin typeface="Arial"/>
                <a:ea typeface="Times New Roman"/>
                <a:cs typeface="Traditional Arabic"/>
              </a:rPr>
              <a:t>7</a:t>
            </a:r>
            <a:r>
              <a:rPr lang="ar-SA" sz="2400" b="1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latin typeface="Arial"/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9" name="Text Box 55">
            <a:extLst>
              <a:ext uri="{FF2B5EF4-FFF2-40B4-BE49-F238E27FC236}">
                <a16:creationId xmlns:a16="http://schemas.microsoft.com/office/drawing/2014/main" id="{A8238835-5A22-7EAB-8840-F78E27D47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2656"/>
            <a:ext cx="2574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(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)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=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+ 2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أ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itchFamily="18" charset="-78"/>
                <a:ea typeface="+mn-ea"/>
                <a:cs typeface="Traditional Arabic" pitchFamily="18" charset="-78"/>
              </a:rPr>
              <a:t> + 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ب</a:t>
            </a:r>
            <a:r>
              <a:rPr kumimoji="0" lang="ar-SA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 </a:t>
            </a:r>
            <a:r>
              <a:rPr kumimoji="0" lang="ar-SA" sz="18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Times New Roman"/>
                <a:cs typeface="Traditional Arabic"/>
              </a:rPr>
              <a:t>2</a:t>
            </a:r>
            <a:endParaRPr kumimoji="0" lang="ar-SA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itchFamily="18" charset="-78"/>
              <a:ea typeface="+mn-ea"/>
              <a:cs typeface="ZA-MATH2" pitchFamily="2" charset="-78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B3766D6-F806-4E51-7D29-4E2B97B8F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268760"/>
            <a:ext cx="14097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7214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2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4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8" grpId="0"/>
      <p:bldP spid="49" grpId="0"/>
      <p:bldP spid="52" grpId="0"/>
      <p:bldP spid="53" grpId="0"/>
      <p:bldP spid="54" grpId="0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9" y="44624"/>
            <a:ext cx="1643062" cy="16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8" name="Text Box 48"/>
          <p:cNvSpPr txBox="1">
            <a:spLocks noChangeArrowheads="1"/>
          </p:cNvSpPr>
          <p:nvPr/>
        </p:nvSpPr>
        <p:spPr bwMode="auto">
          <a:xfrm>
            <a:off x="6424112" y="3702223"/>
            <a:ext cx="17142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س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)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sp>
        <p:nvSpPr>
          <p:cNvPr id="5169" name="Text Box 49"/>
          <p:cNvSpPr txBox="1">
            <a:spLocks noChangeArrowheads="1"/>
          </p:cNvSpPr>
          <p:nvPr/>
        </p:nvSpPr>
        <p:spPr bwMode="auto">
          <a:xfrm>
            <a:off x="5666192" y="3708878"/>
            <a:ext cx="7572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س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4355976" y="3708878"/>
            <a:ext cx="16724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+ 2 × </a:t>
            </a:r>
            <a:r>
              <a:rPr lang="ar-SA" sz="2400" b="1" dirty="0">
                <a:solidFill>
                  <a:srgbClr val="FF0000"/>
                </a:solidFill>
                <a:ea typeface="Times New Roman"/>
                <a:cs typeface="Traditional Arabic"/>
              </a:rPr>
              <a:t>س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×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1" name="Text Box 51"/>
          <p:cNvSpPr txBox="1">
            <a:spLocks noChangeArrowheads="1"/>
          </p:cNvSpPr>
          <p:nvPr/>
        </p:nvSpPr>
        <p:spPr bwMode="auto">
          <a:xfrm>
            <a:off x="3419872" y="3742994"/>
            <a:ext cx="1063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+ </a:t>
            </a:r>
            <a:r>
              <a:rPr lang="ar-SA" sz="2400" b="1" dirty="0">
                <a:solidFill>
                  <a:srgbClr val="00B0F0"/>
                </a:solidFill>
                <a:ea typeface="Times New Roman"/>
                <a:cs typeface="Traditional Arabic"/>
              </a:rPr>
              <a:t>6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400" b="1" dirty="0">
              <a:solidFill>
                <a:srgbClr val="000000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172" name="Text Box 52"/>
          <p:cNvSpPr txBox="1">
            <a:spLocks noChangeArrowheads="1"/>
          </p:cNvSpPr>
          <p:nvPr/>
        </p:nvSpPr>
        <p:spPr bwMode="auto">
          <a:xfrm>
            <a:off x="5801091" y="4468379"/>
            <a:ext cx="9731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=  س</a:t>
            </a:r>
            <a:r>
              <a:rPr lang="ar-SA" sz="24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3" name="Text Box 53"/>
          <p:cNvSpPr txBox="1">
            <a:spLocks noChangeArrowheads="1"/>
          </p:cNvSpPr>
          <p:nvPr/>
        </p:nvSpPr>
        <p:spPr bwMode="auto">
          <a:xfrm>
            <a:off x="5012965" y="4469403"/>
            <a:ext cx="10795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+ 12 س 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5174" name="Text Box 54"/>
          <p:cNvSpPr txBox="1">
            <a:spLocks noChangeArrowheads="1"/>
          </p:cNvSpPr>
          <p:nvPr/>
        </p:nvSpPr>
        <p:spPr bwMode="auto">
          <a:xfrm>
            <a:off x="4119346" y="4487582"/>
            <a:ext cx="109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400" b="1" dirty="0">
                <a:solidFill>
                  <a:srgbClr val="000000"/>
                </a:solidFill>
                <a:ea typeface="Times New Roman"/>
                <a:cs typeface="Traditional Arabic"/>
              </a:rPr>
              <a:t>+ 36 </a:t>
            </a:r>
            <a:endParaRPr lang="ar-SA" sz="2400" b="1" dirty="0">
              <a:solidFill>
                <a:srgbClr val="000000"/>
              </a:solidFill>
              <a:cs typeface="ZA-MATH2" pitchFamily="2" charset="-78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3851920" y="2996952"/>
            <a:ext cx="40151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( 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 + </a:t>
            </a:r>
            <a:r>
              <a:rPr lang="ar-SA" sz="28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)</a:t>
            </a:r>
            <a:r>
              <a:rPr lang="ar-SA" sz="28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 2 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= </a:t>
            </a:r>
            <a:r>
              <a:rPr lang="ar-SA" sz="2800" b="1" dirty="0">
                <a:solidFill>
                  <a:srgbClr val="FF0000"/>
                </a:solidFill>
                <a:ea typeface="Times New Roman"/>
                <a:cs typeface="Traditional Arabic"/>
              </a:rPr>
              <a:t>أ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8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+ 2 </a:t>
            </a:r>
            <a:r>
              <a:rPr lang="ar-SA" sz="2800" b="1" dirty="0">
                <a:solidFill>
                  <a:srgbClr val="FF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SA" sz="2800" b="1" dirty="0">
                <a:solidFill>
                  <a:srgbClr val="00B0F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r>
              <a:rPr lang="ar-SA" sz="2800" b="1" dirty="0">
                <a:solidFill>
                  <a:srgbClr val="000000"/>
                </a:solidFill>
                <a:latin typeface="Traditional Arabic" pitchFamily="18" charset="-78"/>
                <a:cs typeface="Traditional Arabic" pitchFamily="18" charset="-78"/>
              </a:rPr>
              <a:t> + </a:t>
            </a:r>
            <a:r>
              <a:rPr lang="ar-SA" sz="2800" b="1" dirty="0">
                <a:solidFill>
                  <a:srgbClr val="00B0F0"/>
                </a:solidFill>
                <a:ea typeface="Times New Roman"/>
                <a:cs typeface="Traditional Arabic"/>
              </a:rPr>
              <a:t>ب</a:t>
            </a:r>
            <a:r>
              <a:rPr lang="ar-SA" sz="2800" b="1" dirty="0">
                <a:solidFill>
                  <a:srgbClr val="000000"/>
                </a:solidFill>
                <a:ea typeface="Times New Roman"/>
                <a:cs typeface="Traditional Arabic"/>
              </a:rPr>
              <a:t> </a:t>
            </a:r>
            <a:r>
              <a:rPr lang="ar-SA" sz="2800" b="1" baseline="30000" dirty="0">
                <a:solidFill>
                  <a:srgbClr val="000000"/>
                </a:solidFill>
                <a:ea typeface="Times New Roman"/>
                <a:cs typeface="Traditional Arabic"/>
              </a:rPr>
              <a:t>2</a:t>
            </a:r>
            <a:endParaRPr lang="ar-SA" sz="2800" b="1" dirty="0">
              <a:solidFill>
                <a:srgbClr val="000000"/>
              </a:solidFill>
              <a:latin typeface="Traditional Arabic" pitchFamily="18" charset="-78"/>
              <a:cs typeface="ZA-MATH2" pitchFamily="2" charset="-78"/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62230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9786" y="932561"/>
            <a:ext cx="2337228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59" y="1660426"/>
            <a:ext cx="170497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215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8" grpId="0"/>
      <p:bldP spid="5169" grpId="0"/>
      <p:bldP spid="5170" grpId="0"/>
      <p:bldP spid="5171" grpId="0"/>
      <p:bldP spid="5172" grpId="0"/>
      <p:bldP spid="5173" grpId="0"/>
      <p:bldP spid="5174" grpId="0"/>
      <p:bldP spid="5175" grpId="0"/>
    </p:bldLst>
  </p:timing>
</p:sld>
</file>

<file path=ppt/theme/theme1.xml><?xml version="1.0" encoding="utf-8"?>
<a:theme xmlns:a="http://schemas.openxmlformats.org/drawingml/2006/main" name="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سمة Office">
  <a:themeElements>
    <a:clrScheme name="ذروة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38100">
          <a:solidFill>
            <a:schemeClr val="tx1"/>
          </a:solidFill>
          <a:prstDash val="soli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2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3539</Words>
  <Application>Microsoft Office PowerPoint</Application>
  <PresentationFormat>عرض على الشاشة (4:3)</PresentationFormat>
  <Paragraphs>573</Paragraphs>
  <Slides>59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59</vt:i4>
      </vt:variant>
    </vt:vector>
  </HeadingPairs>
  <TitlesOfParts>
    <vt:vector size="71" baseType="lpstr">
      <vt:lpstr>Al-KsorZulfiMath</vt:lpstr>
      <vt:lpstr>Arial</vt:lpstr>
      <vt:lpstr>Calibri</vt:lpstr>
      <vt:lpstr>Calibri Light</vt:lpstr>
      <vt:lpstr>Times New Roman</vt:lpstr>
      <vt:lpstr>Traditional Arabic</vt:lpstr>
      <vt:lpstr>ZA-MATH2</vt:lpstr>
      <vt:lpstr>تصميم افتراضي</vt:lpstr>
      <vt:lpstr>سمة Office</vt:lpstr>
      <vt:lpstr>11_نسق Office</vt:lpstr>
      <vt:lpstr>12_نسق Office</vt:lpstr>
      <vt:lpstr>10_سمة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DELL</dc:creator>
  <cp:lastModifiedBy>أسماء العوفي</cp:lastModifiedBy>
  <cp:revision>71</cp:revision>
  <dcterms:created xsi:type="dcterms:W3CDTF">2021-01-31T11:20:25Z</dcterms:created>
  <dcterms:modified xsi:type="dcterms:W3CDTF">2024-12-31T16:44:47Z</dcterms:modified>
</cp:coreProperties>
</file>