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758" r:id="rId3"/>
    <p:sldMasterId id="2147483770" r:id="rId4"/>
  </p:sldMasterIdLst>
  <p:notesMasterIdLst>
    <p:notesMasterId r:id="rId35"/>
  </p:notesMasterIdLst>
  <p:sldIdLst>
    <p:sldId id="362" r:id="rId5"/>
    <p:sldId id="2998" r:id="rId6"/>
    <p:sldId id="658" r:id="rId7"/>
    <p:sldId id="287" r:id="rId8"/>
    <p:sldId id="288" r:id="rId9"/>
    <p:sldId id="297" r:id="rId10"/>
    <p:sldId id="298" r:id="rId11"/>
    <p:sldId id="299" r:id="rId12"/>
    <p:sldId id="300" r:id="rId13"/>
    <p:sldId id="308" r:id="rId14"/>
    <p:sldId id="664" r:id="rId15"/>
    <p:sldId id="665" r:id="rId16"/>
    <p:sldId id="1076" r:id="rId17"/>
    <p:sldId id="1088" r:id="rId18"/>
    <p:sldId id="301" r:id="rId19"/>
    <p:sldId id="1089" r:id="rId20"/>
    <p:sldId id="1078" r:id="rId21"/>
    <p:sldId id="1077" r:id="rId22"/>
    <p:sldId id="1079" r:id="rId23"/>
    <p:sldId id="1080" r:id="rId24"/>
    <p:sldId id="1081" r:id="rId25"/>
    <p:sldId id="1086" r:id="rId26"/>
    <p:sldId id="1082" r:id="rId27"/>
    <p:sldId id="1084" r:id="rId28"/>
    <p:sldId id="1083" r:id="rId29"/>
    <p:sldId id="661" r:id="rId30"/>
    <p:sldId id="660" r:id="rId31"/>
    <p:sldId id="1087" r:id="rId32"/>
    <p:sldId id="2997" r:id="rId33"/>
    <p:sldId id="299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DFF"/>
    <a:srgbClr val="EBEBFF"/>
    <a:srgbClr val="CCCCFF"/>
    <a:srgbClr val="D0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3A9AB3-BB12-4F33-B14B-31DD403CD9E0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CDDD35-E64B-4751-8984-29FE83C2DC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265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BEE4E-0E97-4586-946A-D2E7CA1FAEB8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7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( 2,5 , 4 )  ( -6 , -8 )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DDD35-E64B-4751-8984-29FE83C2DC5A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4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280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039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335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AC73A6-E45A-45FB-B106-850BECABC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8E2A45F-043A-4AA0-99E7-B2C0ED8C9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801BF1-5B45-4FCC-9EAE-FF0E2EC7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B35309-4E38-4E93-8D33-DBACA912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5C5607-E812-49D8-B818-D7F14661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952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C2C219-419D-4D5C-AFD0-FD7256E0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A9842C-D755-4A16-AF7E-447DA81AC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9B0CDD-08BB-43A8-8C69-0A528FE1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838571-082C-41B1-88CD-0CC116D4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4539CD-1D19-4D39-8AF3-1541F1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65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6B518F-C6F6-4159-AEC8-441CD1BB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04B68A-7F46-4B60-B39B-724B73240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6C6D4E-EFA0-47A0-86D9-0EF0B910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D6CEC3-14A5-47D2-9946-43F50FC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182C0D-05B1-4F68-A9D4-90D8836E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71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71CC64-FDD6-4AF4-B7EA-E4C565C0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79CF6D-6364-4ACF-B3A2-DA7B3E6FE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CA0B464-033F-4B0E-AF14-C4CAAA89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DBD81B-4633-4BBC-BD4D-9FB04444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D3038B-4D75-4ED8-8334-E6C35A14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5C3172-76F4-48E8-AB18-D56B2247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8621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9783A8-5C9A-45E6-AAFA-369A8D43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DBA92D-4C88-41B2-B779-D15669455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50845F-A1A3-4321-9081-6B6695513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2057AAC-C138-4152-8770-94CF35676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99EA1C5-0304-4CAD-83FA-B2BC0B684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5802587-C128-4415-BC05-37DD6923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AEC5A29-40FD-42D8-9B69-0DAF4AF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6C30270-ADEE-433D-8CFE-D88643B4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9555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2D1CC8-3DE7-40F2-80B6-D0E6FA18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109D155-059D-405E-9D3C-74B5F88B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91A1263-2B25-4025-9C56-6ECFB630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92F7400-5F2C-4EBD-B122-41D367E8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3702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94D931-BFA7-488A-BA1F-3B3AA1A6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9D2CEAF-ED67-4032-B468-213C329C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6F2B73F-FA2B-46C5-95E9-860FBFB9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2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6FF7B0-BD55-4622-8E7A-B19DE35C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17E80F-419A-41C5-8B20-8B9D0B56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D21E4F-81F8-41A9-91CE-9F9FBD829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0D7AC0-6F25-4D6C-83DE-C96028A5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FCCFBD-EE1E-4C0A-81FA-6D66951E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25FE58-2FC3-47CF-9C89-9FADF8F3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833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77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875873-DAE8-4D6C-98AD-304E437B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0F70026-1323-4042-984D-43CEA34CF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E8B9241-2176-4DFB-9CD3-52C5B1B05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7D43AF-CC6F-46EE-8EC9-E9078625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8639DF-C582-4F69-B5F9-C2B6B7C1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D3636B-03B7-49BD-8F51-36BA6CC9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461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B27E85-9708-4457-B4B0-B6101ADD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841C419-F1E2-45F4-8BDD-4898A51C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4970EF-D7E4-4A4C-8858-B2654592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6EDD81-5C7A-4CDF-9C56-974C1C75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924459-684E-445C-9F09-0217FB9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55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338DAF6-9CFF-4235-93AE-6771F6FE7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019721C-79EE-461E-8CD4-579623DFE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00A214-52A5-4E8D-AD7A-4967DA58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5A440C-9BA7-40E7-A9D4-B886B54D5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BF4298-0E14-44D5-BB1D-B0E0B6EC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744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6"/>
            </a:lvl1pPr>
            <a:lvl2pPr marL="25747" indent="0" algn="ctr">
              <a:buNone/>
              <a:defRPr sz="113"/>
            </a:lvl2pPr>
            <a:lvl3pPr marL="51494" indent="0" algn="ctr">
              <a:buNone/>
              <a:defRPr sz="102"/>
            </a:lvl3pPr>
            <a:lvl4pPr marL="77240" indent="0" algn="ctr">
              <a:buNone/>
              <a:defRPr sz="100"/>
            </a:lvl4pPr>
            <a:lvl5pPr marL="102986" indent="0" algn="ctr">
              <a:buNone/>
              <a:defRPr sz="100"/>
            </a:lvl5pPr>
            <a:lvl6pPr marL="128733" indent="0" algn="ctr">
              <a:buNone/>
              <a:defRPr sz="100"/>
            </a:lvl6pPr>
            <a:lvl7pPr marL="154480" indent="0" algn="ctr">
              <a:buNone/>
              <a:defRPr sz="100"/>
            </a:lvl7pPr>
            <a:lvl8pPr marL="180227" indent="0" algn="ctr">
              <a:buNone/>
              <a:defRPr sz="100"/>
            </a:lvl8pPr>
            <a:lvl9pPr marL="205973" indent="0" algn="ctr">
              <a:buNone/>
              <a:defRPr sz="1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64444F-032D-CFB8-BBB6-80AE69B3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73B4-17F2-4EBC-ABDE-9C57CA2518D7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C692D-33EA-0542-23C9-F47D77F1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1ACB84-B21D-588B-028E-68AEC938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D29E-1489-4A84-AC41-BF4E242C7D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30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877C72-C735-AF6F-5496-BEE12509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18E3-7EA1-4FA7-B4DD-A2BDE5992B23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1DB238-4346-0E80-319F-85CD6D11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C963AF-DC14-3561-855A-40C8B988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8F1E-1042-43E2-86F4-3BB830C202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7926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33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1pPr>
            <a:lvl2pPr marL="25747" indent="0">
              <a:buNone/>
              <a:defRPr sz="113">
                <a:solidFill>
                  <a:schemeClr val="tx1">
                    <a:tint val="75000"/>
                  </a:schemeClr>
                </a:solidFill>
              </a:defRPr>
            </a:lvl2pPr>
            <a:lvl3pPr marL="51494" indent="0">
              <a:buNone/>
              <a:defRPr sz="102">
                <a:solidFill>
                  <a:schemeClr val="tx1">
                    <a:tint val="75000"/>
                  </a:schemeClr>
                </a:solidFill>
              </a:defRPr>
            </a:lvl3pPr>
            <a:lvl4pPr marL="77240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4pPr>
            <a:lvl5pPr marL="102986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5pPr>
            <a:lvl6pPr marL="128733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6pPr>
            <a:lvl7pPr marL="154480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7pPr>
            <a:lvl8pPr marL="180227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8pPr>
            <a:lvl9pPr marL="205973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462200-30D1-D7FD-1B16-EBFE528A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36B0-6890-4510-B3A9-0F2FD512892A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2F7AB9-673C-8D03-D6FB-58776824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481BB3-81D3-E204-78FF-EBBB3A05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3F1A-4B03-4D0C-838E-FBAAD87A371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15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F0100B2-F4AD-B3FB-DFFE-2294862F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71E1-398F-4426-9337-42C2455AA027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FAA2F1-C073-26B3-26E8-0465AC40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691A132-4C35-75B8-1A53-85F3B0CE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20E0-EB78-4C74-818F-B05B7C5C10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4967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6" b="1"/>
            </a:lvl1pPr>
            <a:lvl2pPr marL="25747" indent="0">
              <a:buNone/>
              <a:defRPr sz="113" b="1"/>
            </a:lvl2pPr>
            <a:lvl3pPr marL="51494" indent="0">
              <a:buNone/>
              <a:defRPr sz="102" b="1"/>
            </a:lvl3pPr>
            <a:lvl4pPr marL="77240" indent="0">
              <a:buNone/>
              <a:defRPr sz="100" b="1"/>
            </a:lvl4pPr>
            <a:lvl5pPr marL="102986" indent="0">
              <a:buNone/>
              <a:defRPr sz="100" b="1"/>
            </a:lvl5pPr>
            <a:lvl6pPr marL="128733" indent="0">
              <a:buNone/>
              <a:defRPr sz="100" b="1"/>
            </a:lvl6pPr>
            <a:lvl7pPr marL="154480" indent="0">
              <a:buNone/>
              <a:defRPr sz="100" b="1"/>
            </a:lvl7pPr>
            <a:lvl8pPr marL="180227" indent="0">
              <a:buNone/>
              <a:defRPr sz="100" b="1"/>
            </a:lvl8pPr>
            <a:lvl9pPr marL="205973" indent="0">
              <a:buNone/>
              <a:defRPr sz="1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6" b="1"/>
            </a:lvl1pPr>
            <a:lvl2pPr marL="25747" indent="0">
              <a:buNone/>
              <a:defRPr sz="113" b="1"/>
            </a:lvl2pPr>
            <a:lvl3pPr marL="51494" indent="0">
              <a:buNone/>
              <a:defRPr sz="102" b="1"/>
            </a:lvl3pPr>
            <a:lvl4pPr marL="77240" indent="0">
              <a:buNone/>
              <a:defRPr sz="100" b="1"/>
            </a:lvl4pPr>
            <a:lvl5pPr marL="102986" indent="0">
              <a:buNone/>
              <a:defRPr sz="100" b="1"/>
            </a:lvl5pPr>
            <a:lvl6pPr marL="128733" indent="0">
              <a:buNone/>
              <a:defRPr sz="100" b="1"/>
            </a:lvl6pPr>
            <a:lvl7pPr marL="154480" indent="0">
              <a:buNone/>
              <a:defRPr sz="100" b="1"/>
            </a:lvl7pPr>
            <a:lvl8pPr marL="180227" indent="0">
              <a:buNone/>
              <a:defRPr sz="100" b="1"/>
            </a:lvl8pPr>
            <a:lvl9pPr marL="205973" indent="0">
              <a:buNone/>
              <a:defRPr sz="1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BAD65A4A-6B69-1CF1-3885-3D49A3D8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E56E-C7F0-4A79-BF56-2EE902EDF505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BEA8DF0-CD6C-2856-1D33-EC792C79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9460A4-129F-1DC6-B04A-3DFD0607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E2B6-BB41-4923-AC80-036A3F1411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39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2ED760-2EB5-FD3E-F6BB-349BDC7C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CD9A-F08C-424A-B202-9CAC8419035B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FB87F2F-0380-061E-41B9-222C8EA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7D5F0AE-3008-DE4F-0664-98724EAB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0654-FDFC-4D24-8685-46561DD8E1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3849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4A8A405-7F5F-16ED-636B-18C68777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16F7-FC5C-4955-813A-B8D97DC5FCD6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D474462-79B2-D196-A013-F4831F43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586B78B-627D-385A-2136-7B0C29E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3545-112E-40F7-98D9-02F4808290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635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79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181"/>
            </a:lvl1pPr>
            <a:lvl2pPr>
              <a:defRPr sz="158"/>
            </a:lvl2pPr>
            <a:lvl3pPr>
              <a:defRPr sz="136"/>
            </a:lvl3pPr>
            <a:lvl4pPr>
              <a:defRPr sz="113"/>
            </a:lvl4pPr>
            <a:lvl5pPr>
              <a:defRPr sz="113"/>
            </a:lvl5pPr>
            <a:lvl6pPr>
              <a:defRPr sz="113"/>
            </a:lvl6pPr>
            <a:lvl7pPr>
              <a:defRPr sz="113"/>
            </a:lvl7pPr>
            <a:lvl8pPr>
              <a:defRPr sz="113"/>
            </a:lvl8pPr>
            <a:lvl9pPr>
              <a:defRPr sz="11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00"/>
            </a:lvl1pPr>
            <a:lvl2pPr marL="25747" indent="0">
              <a:buNone/>
              <a:defRPr sz="100"/>
            </a:lvl2pPr>
            <a:lvl3pPr marL="51494" indent="0">
              <a:buNone/>
              <a:defRPr sz="100"/>
            </a:lvl3pPr>
            <a:lvl4pPr marL="77240" indent="0">
              <a:buNone/>
              <a:defRPr sz="100"/>
            </a:lvl4pPr>
            <a:lvl5pPr marL="102986" indent="0">
              <a:buNone/>
              <a:defRPr sz="100"/>
            </a:lvl5pPr>
            <a:lvl6pPr marL="128733" indent="0">
              <a:buNone/>
              <a:defRPr sz="100"/>
            </a:lvl6pPr>
            <a:lvl7pPr marL="154480" indent="0">
              <a:buNone/>
              <a:defRPr sz="100"/>
            </a:lvl7pPr>
            <a:lvl8pPr marL="180227" indent="0">
              <a:buNone/>
              <a:defRPr sz="100"/>
            </a:lvl8pPr>
            <a:lvl9pPr marL="205973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5A15CBD-A429-B666-6FA1-C2156008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2FFB-0F06-4D1B-A9F4-C6927200C79A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3960127-69BC-B793-5386-3E7621DB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23A64F0-EF22-D990-39FE-CA552C80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FACC-6D4C-4F62-ABA1-4494CEA7F4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004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81"/>
            </a:lvl1pPr>
            <a:lvl2pPr marL="25747" indent="0">
              <a:buNone/>
              <a:defRPr sz="158"/>
            </a:lvl2pPr>
            <a:lvl3pPr marL="51494" indent="0">
              <a:buNone/>
              <a:defRPr sz="136"/>
            </a:lvl3pPr>
            <a:lvl4pPr marL="77240" indent="0">
              <a:buNone/>
              <a:defRPr sz="113"/>
            </a:lvl4pPr>
            <a:lvl5pPr marL="102986" indent="0">
              <a:buNone/>
              <a:defRPr sz="113"/>
            </a:lvl5pPr>
            <a:lvl6pPr marL="128733" indent="0">
              <a:buNone/>
              <a:defRPr sz="113"/>
            </a:lvl6pPr>
            <a:lvl7pPr marL="154480" indent="0">
              <a:buNone/>
              <a:defRPr sz="113"/>
            </a:lvl7pPr>
            <a:lvl8pPr marL="180227" indent="0">
              <a:buNone/>
              <a:defRPr sz="113"/>
            </a:lvl8pPr>
            <a:lvl9pPr marL="205973" indent="0">
              <a:buNone/>
              <a:defRPr sz="11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00"/>
            </a:lvl1pPr>
            <a:lvl2pPr marL="25747" indent="0">
              <a:buNone/>
              <a:defRPr sz="100"/>
            </a:lvl2pPr>
            <a:lvl3pPr marL="51494" indent="0">
              <a:buNone/>
              <a:defRPr sz="100"/>
            </a:lvl3pPr>
            <a:lvl4pPr marL="77240" indent="0">
              <a:buNone/>
              <a:defRPr sz="100"/>
            </a:lvl4pPr>
            <a:lvl5pPr marL="102986" indent="0">
              <a:buNone/>
              <a:defRPr sz="100"/>
            </a:lvl5pPr>
            <a:lvl6pPr marL="128733" indent="0">
              <a:buNone/>
              <a:defRPr sz="100"/>
            </a:lvl6pPr>
            <a:lvl7pPr marL="154480" indent="0">
              <a:buNone/>
              <a:defRPr sz="100"/>
            </a:lvl7pPr>
            <a:lvl8pPr marL="180227" indent="0">
              <a:buNone/>
              <a:defRPr sz="100"/>
            </a:lvl8pPr>
            <a:lvl9pPr marL="205973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0CC193F-483D-9D1E-00C6-AC063885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1BAD-DB66-415E-A477-E555C49A25EA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E8516F7-C6B7-92D9-97DB-3B856432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9110A6-7E4B-48EF-EF48-5648673B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EE0D-F4D1-4D01-9887-AC2098EEAD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8908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F09CB-B25A-1AC5-A8F8-3A9B775D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1BE-C27A-4A16-A4C5-917A873175FE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6F103C-B0A4-78C8-99AC-FB0093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884EC-6B26-5FE0-9D23-72D07007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8689-BDD4-4227-BC77-B4D913D5DF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1193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E407C6-B42E-B3F2-6563-BB1EA019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0090-75BA-4EAD-A114-C7A4E445C781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8EAE08-7D81-5976-5AC2-EFFD4EB3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D3D72E-9E91-B11F-580B-68AF7D50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56A6-3199-431E-867E-CD201208C9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0565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225E52-1EA3-D339-97CD-F13BF9C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CCF-4497-4E09-AEA6-4D5C6B11CED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50632-BA77-1A23-71AF-9AF360C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E4E-2427-1D5D-7E93-3D233F9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A1C-007F-4EAC-8054-F12252B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4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2895D-0914-E6ED-5FAA-059D09B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40F-5366-4539-A04D-1E49A1C31B54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CA7418-CC32-4AC3-21BD-A468D9F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C401B-93E8-BC6F-1C76-4C688163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EF58-E785-4012-8E6C-475BEA78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71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D4019-6D1B-5632-0E39-7BD8521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FE93-6370-4452-B06E-AD53A2430099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36B3A-3A9A-4611-6640-D6964BC3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D49D2-D986-86BE-FC0F-5CC63B5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728-1283-4BA9-8886-AB0030C2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1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052CF86-2289-27BB-76A6-573E2A6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AF2-CE58-4BF3-B72F-98535DB7E3E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6CC2135-4731-D0DB-FB4E-5E832DF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FC349DF-C033-FEFD-71AC-8361E8B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9C0A-3BC7-459B-BB43-6D47A0F8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97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55167E4-2E19-3F76-7B10-76848E73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A5E-B93E-4AA0-9F4C-D95BBD25C43B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97C7DDE-827B-80E3-F89A-6D4A60E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228545E-8211-3830-854F-0D43451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EB9-1689-49B1-82E8-8ABB2E65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6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B02E5FD-BE20-6449-ED75-C46F86C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C0D7-3044-499B-A0F8-6BDA01A23F2A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9D0A212-4A99-A472-0481-AB8B32F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31D1C25-0D36-FAE4-D991-CC98248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710-C0E9-4F65-9AEE-F7F0A131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189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A845853-2D26-E0F4-B6AB-FB69DB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6A4C-8CA2-4899-B828-D1452256F9D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044A9C-23B5-EE05-8671-6AFAB1ED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E23091B-C155-7F75-E0C5-A44CF428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94E7-B9BD-49BC-BD7D-07F34DB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71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4103DD1-F572-0B31-804A-2850EDB0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7DAC-E8FE-4DB8-A2F4-90B42E9138FB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C8A1AF-5139-F7D0-6639-C755A7F6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46C15FE-22C6-4834-36E6-FEF095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0FC9-F400-44D9-92A5-AB68A3E3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4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C6D3F2-8587-1EFF-8F83-473CBC2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1E77-48B5-4BC5-8E0E-AE19565751D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B93C0CF-7C70-8470-5EDE-A04E920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07AC4C-76BD-DA69-88AD-0D53DB7E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496-AD28-45E6-A304-21A99BA5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0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3C05F-AE4C-101E-A3D5-EC60B2D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DF02-647B-4493-8D0F-194BBC1C2AC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DD1BAD-FE44-2C93-4DDA-1D8FCF5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E6A313-8BCF-EB14-CF4A-94DADE2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1E3-BF6A-4F2B-B2EE-B1B8869E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29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39BB1-5470-8E73-5853-D8B66F5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D782-1DBB-45AE-9DE1-DE0443F7CD5A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EBDA7-4494-FB84-B689-35DCA0F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D7C9E-28B5-377B-4F58-79EAAA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18C-C2D8-49FB-A4BF-873291F5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0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176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75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387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336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998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F0E10-AFB1-4267-9471-76CF5DD4ED25}" type="datetimeFigureOut">
              <a:rPr lang="ar-SA" smtClean="0"/>
              <a:pPr/>
              <a:t>15/10/46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2163-F7C2-4B9E-97A9-C98F0EC432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19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AC18BDD-E842-4A3D-A2EC-290D3731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6E7E7E5-3BBF-41D4-9E9A-A1D13EC37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5B6F06-82AF-4E06-82E1-81A332738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FB0B-8174-4035-882E-F564CA4FBEC4}" type="datetimeFigureOut">
              <a:rPr lang="ar-SA" smtClean="0"/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331B01-39F5-4B13-A4E2-A70D76BFE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F108CA-E228-4EF5-A356-F745DC1CC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9789-974D-4F87-B09A-0BF0049D9A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92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26DFEE2A-0EB8-1EB0-F50F-6143D8884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D8854906-F3F7-276F-9F81-BB630E34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AED4B1-F3D8-C899-C303-4CB906387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494EC-07F2-4930-BA09-E752A0848D14}" type="datetimeFigureOut">
              <a:rPr lang="ar-SA"/>
              <a:pPr>
                <a:defRPr/>
              </a:pPr>
              <a:t>15/10/46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DBCDE-47FB-9E04-42B9-8E326C0D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E766BF-FE61-6040-F9DA-5A772DAC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EB6B5-016A-4166-BD8B-ADA70C9A189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291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r" defTabSz="50006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50006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50006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50006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50006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34329" algn="r" defTabSz="51494" rtl="1" fontAlgn="base">
        <a:lnSpc>
          <a:spcPct val="90000"/>
        </a:lnSpc>
        <a:spcBef>
          <a:spcPct val="0"/>
        </a:spcBef>
        <a:spcAft>
          <a:spcPct val="0"/>
        </a:spcAft>
        <a:defRPr sz="24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658" algn="r" defTabSz="51494" rtl="1" fontAlgn="base">
        <a:lnSpc>
          <a:spcPct val="90000"/>
        </a:lnSpc>
        <a:spcBef>
          <a:spcPct val="0"/>
        </a:spcBef>
        <a:spcAft>
          <a:spcPct val="0"/>
        </a:spcAft>
        <a:defRPr sz="24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986" algn="r" defTabSz="51494" rtl="1" fontAlgn="base">
        <a:lnSpc>
          <a:spcPct val="90000"/>
        </a:lnSpc>
        <a:spcBef>
          <a:spcPct val="0"/>
        </a:spcBef>
        <a:spcAft>
          <a:spcPct val="0"/>
        </a:spcAft>
        <a:defRPr sz="24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315" algn="r" defTabSz="51494" rtl="1" fontAlgn="base">
        <a:lnSpc>
          <a:spcPct val="90000"/>
        </a:lnSpc>
        <a:spcBef>
          <a:spcPct val="0"/>
        </a:spcBef>
        <a:spcAft>
          <a:spcPct val="0"/>
        </a:spcAft>
        <a:defRPr sz="248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0716" indent="-10716" algn="r" defTabSz="50006" rtl="1" eaLnBrk="0" fontAlgn="base" hangingPunct="0">
        <a:lnSpc>
          <a:spcPct val="90000"/>
        </a:lnSpc>
        <a:spcBef>
          <a:spcPts val="56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36910" indent="-10716" algn="r" defTabSz="50006" rtl="1" eaLnBrk="0" fontAlgn="base" hangingPunct="0">
        <a:lnSpc>
          <a:spcPct val="90000"/>
        </a:lnSpc>
        <a:spcBef>
          <a:spcPts val="2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63104" indent="-10716" algn="r" defTabSz="50006" rtl="1" eaLnBrk="0" fontAlgn="base" hangingPunct="0">
        <a:lnSpc>
          <a:spcPct val="90000"/>
        </a:lnSpc>
        <a:spcBef>
          <a:spcPts val="2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8106" indent="-10716" algn="r" defTabSz="50006" rtl="1" eaLnBrk="0" fontAlgn="base" hangingPunct="0">
        <a:lnSpc>
          <a:spcPct val="90000"/>
        </a:lnSpc>
        <a:spcBef>
          <a:spcPts val="2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14300" indent="-10716" algn="r" defTabSz="50006" rtl="1" eaLnBrk="0" fontAlgn="base" hangingPunct="0">
        <a:lnSpc>
          <a:spcPct val="90000"/>
        </a:lnSpc>
        <a:spcBef>
          <a:spcPts val="2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41606" indent="-12874" algn="r" defTabSz="51494" rtl="1" eaLnBrk="1" latinLnBrk="0" hangingPunct="1">
        <a:lnSpc>
          <a:spcPct val="90000"/>
        </a:lnSpc>
        <a:spcBef>
          <a:spcPts val="28"/>
        </a:spcBef>
        <a:buFont typeface="Arial" panose="020B0604020202020204" pitchFamily="34" charset="0"/>
        <a:buChar char="•"/>
        <a:defRPr sz="102" kern="1200">
          <a:solidFill>
            <a:schemeClr val="tx1"/>
          </a:solidFill>
          <a:latin typeface="+mn-lt"/>
          <a:ea typeface="+mn-ea"/>
          <a:cs typeface="+mn-cs"/>
        </a:defRPr>
      </a:lvl6pPr>
      <a:lvl7pPr marL="167353" indent="-12874" algn="r" defTabSz="51494" rtl="1" eaLnBrk="1" latinLnBrk="0" hangingPunct="1">
        <a:lnSpc>
          <a:spcPct val="90000"/>
        </a:lnSpc>
        <a:spcBef>
          <a:spcPts val="28"/>
        </a:spcBef>
        <a:buFont typeface="Arial" panose="020B0604020202020204" pitchFamily="34" charset="0"/>
        <a:buChar char="•"/>
        <a:defRPr sz="102" kern="1200">
          <a:solidFill>
            <a:schemeClr val="tx1"/>
          </a:solidFill>
          <a:latin typeface="+mn-lt"/>
          <a:ea typeface="+mn-ea"/>
          <a:cs typeface="+mn-cs"/>
        </a:defRPr>
      </a:lvl7pPr>
      <a:lvl8pPr marL="193100" indent="-12874" algn="r" defTabSz="51494" rtl="1" eaLnBrk="1" latinLnBrk="0" hangingPunct="1">
        <a:lnSpc>
          <a:spcPct val="90000"/>
        </a:lnSpc>
        <a:spcBef>
          <a:spcPts val="28"/>
        </a:spcBef>
        <a:buFont typeface="Arial" panose="020B0604020202020204" pitchFamily="34" charset="0"/>
        <a:buChar char="•"/>
        <a:defRPr sz="102" kern="1200">
          <a:solidFill>
            <a:schemeClr val="tx1"/>
          </a:solidFill>
          <a:latin typeface="+mn-lt"/>
          <a:ea typeface="+mn-ea"/>
          <a:cs typeface="+mn-cs"/>
        </a:defRPr>
      </a:lvl8pPr>
      <a:lvl9pPr marL="218846" indent="-12874" algn="r" defTabSz="51494" rtl="1" eaLnBrk="1" latinLnBrk="0" hangingPunct="1">
        <a:lnSpc>
          <a:spcPct val="90000"/>
        </a:lnSpc>
        <a:spcBef>
          <a:spcPts val="28"/>
        </a:spcBef>
        <a:buFont typeface="Arial" panose="020B0604020202020204" pitchFamily="34" charset="0"/>
        <a:buChar char="•"/>
        <a:defRPr sz="1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51494" rtl="1" eaLnBrk="1" latinLnBrk="0" hangingPunct="1">
        <a:defRPr sz="102" kern="1200">
          <a:solidFill>
            <a:schemeClr val="tx1"/>
          </a:solidFill>
          <a:latin typeface="+mn-lt"/>
          <a:ea typeface="+mn-ea"/>
          <a:cs typeface="+mn-cs"/>
        </a:defRPr>
      </a:lvl1pPr>
      <a:lvl2pPr marL="25747" algn="r" defTabSz="51494" rtl="1" eaLnBrk="1" latinLnBrk="0" hangingPunct="1">
        <a:defRPr sz="102" kern="1200">
          <a:solidFill>
            <a:schemeClr val="tx1"/>
          </a:solidFill>
          <a:latin typeface="+mn-lt"/>
          <a:ea typeface="+mn-ea"/>
          <a:cs typeface="+mn-cs"/>
        </a:defRPr>
      </a:lvl2pPr>
      <a:lvl3pPr marL="51494" algn="r" defTabSz="51494" rtl="1" eaLnBrk="1" latinLnBrk="0" hangingPunct="1">
        <a:defRPr sz="102" kern="1200">
          <a:solidFill>
            <a:schemeClr val="tx1"/>
          </a:solidFill>
          <a:latin typeface="+mn-lt"/>
          <a:ea typeface="+mn-ea"/>
          <a:cs typeface="+mn-cs"/>
        </a:defRPr>
      </a:lvl3pPr>
      <a:lvl4pPr marL="77240" algn="r" defTabSz="51494" rtl="1" eaLnBrk="1" latinLnBrk="0" hangingPunct="1">
        <a:defRPr sz="102" kern="1200">
          <a:solidFill>
            <a:schemeClr val="tx1"/>
          </a:solidFill>
          <a:latin typeface="+mn-lt"/>
          <a:ea typeface="+mn-ea"/>
          <a:cs typeface="+mn-cs"/>
        </a:defRPr>
      </a:lvl4pPr>
      <a:lvl5pPr marL="102986" algn="r" defTabSz="51494" rtl="1" eaLnBrk="1" latinLnBrk="0" hangingPunct="1">
        <a:defRPr sz="102" kern="1200">
          <a:solidFill>
            <a:schemeClr val="tx1"/>
          </a:solidFill>
          <a:latin typeface="+mn-lt"/>
          <a:ea typeface="+mn-ea"/>
          <a:cs typeface="+mn-cs"/>
        </a:defRPr>
      </a:lvl5pPr>
      <a:lvl6pPr marL="128733" algn="r" defTabSz="51494" rtl="1" eaLnBrk="1" latinLnBrk="0" hangingPunct="1">
        <a:defRPr sz="102" kern="1200">
          <a:solidFill>
            <a:schemeClr val="tx1"/>
          </a:solidFill>
          <a:latin typeface="+mn-lt"/>
          <a:ea typeface="+mn-ea"/>
          <a:cs typeface="+mn-cs"/>
        </a:defRPr>
      </a:lvl6pPr>
      <a:lvl7pPr marL="154480" algn="r" defTabSz="51494" rtl="1" eaLnBrk="1" latinLnBrk="0" hangingPunct="1">
        <a:defRPr sz="102" kern="1200">
          <a:solidFill>
            <a:schemeClr val="tx1"/>
          </a:solidFill>
          <a:latin typeface="+mn-lt"/>
          <a:ea typeface="+mn-ea"/>
          <a:cs typeface="+mn-cs"/>
        </a:defRPr>
      </a:lvl7pPr>
      <a:lvl8pPr marL="180227" algn="r" defTabSz="51494" rtl="1" eaLnBrk="1" latinLnBrk="0" hangingPunct="1">
        <a:defRPr sz="102" kern="1200">
          <a:solidFill>
            <a:schemeClr val="tx1"/>
          </a:solidFill>
          <a:latin typeface="+mn-lt"/>
          <a:ea typeface="+mn-ea"/>
          <a:cs typeface="+mn-cs"/>
        </a:defRPr>
      </a:lvl8pPr>
      <a:lvl9pPr marL="205973" algn="r" defTabSz="51494" rtl="1" eaLnBrk="1" latinLnBrk="0" hangingPunct="1">
        <a:defRPr sz="1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25ACC9D4-8B57-B157-B9C6-95398965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D02DDC62-B6AD-3BA0-5CCA-87730C79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1B837-B0B1-B99A-9506-12DB6187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21254-0D71-4993-AAEA-80D11F6ED3F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4F2D2-1722-E46B-9D2E-5E6B8D553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D5D5AB-84B3-83AA-A42B-0FFF4F05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E2278-72B3-41E4-BF88-E81330E0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0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png"/><Relationship Id="rId7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DC5538CF-903A-44CB-86AA-E3799456F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9" y="944724"/>
            <a:ext cx="657822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ربع نص 1"/>
          <p:cNvSpPr txBox="1">
            <a:spLocks noChangeArrowheads="1"/>
          </p:cNvSpPr>
          <p:nvPr/>
        </p:nvSpPr>
        <p:spPr bwMode="auto">
          <a:xfrm>
            <a:off x="5328085" y="4887162"/>
            <a:ext cx="1537598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Hacen Egypt" pitchFamily="2" charset="-78"/>
                <a:ea typeface="+mn-ea"/>
                <a:cs typeface="Hacen Egypt" pitchFamily="2" charset="-78"/>
              </a:rPr>
              <a:t>عنوان الدرس</a:t>
            </a:r>
            <a:endParaRPr kumimoji="0" lang="ar-SA" sz="2100" b="0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Hacen Egypt" pitchFamily="2" charset="-78"/>
              <a:ea typeface="+mn-ea"/>
              <a:cs typeface="Hacen Egyp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77F4A4F-A6AC-40BA-8CC7-26EAC402D2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9631" y="2834935"/>
            <a:ext cx="3818453" cy="132391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F4E04A2-5C56-4489-BC4E-16FDC91DD0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5706" y="3507540"/>
            <a:ext cx="189021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4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7" y="2000914"/>
            <a:ext cx="3343275" cy="414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27249"/>
            <a:ext cx="1352551" cy="1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43"/>
          <p:cNvGrpSpPr/>
          <p:nvPr/>
        </p:nvGrpSpPr>
        <p:grpSpPr>
          <a:xfrm>
            <a:off x="3560754" y="2498816"/>
            <a:ext cx="5357850" cy="623620"/>
            <a:chOff x="2571736" y="4042446"/>
            <a:chExt cx="5357850" cy="623620"/>
          </a:xfrm>
        </p:grpSpPr>
        <p:grpSp>
          <p:nvGrpSpPr>
            <p:cNvPr id="4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20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5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41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2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7" name="مربع نص 16"/>
          <p:cNvSpPr txBox="1"/>
          <p:nvPr/>
        </p:nvSpPr>
        <p:spPr>
          <a:xfrm>
            <a:off x="7173294" y="255584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346836" y="2604338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897756" y="255257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4081458" y="2611228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170433" y="2665227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6405010" y="262591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871984" y="259882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943336" y="2677850"/>
            <a:ext cx="958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2" name="مجموعة 58"/>
          <p:cNvGrpSpPr/>
          <p:nvPr/>
        </p:nvGrpSpPr>
        <p:grpSpPr>
          <a:xfrm>
            <a:off x="5418780" y="3344928"/>
            <a:ext cx="3355282" cy="608656"/>
            <a:chOff x="4574304" y="4042446"/>
            <a:chExt cx="3355282" cy="608656"/>
          </a:xfrm>
        </p:grpSpPr>
        <p:grpSp>
          <p:nvGrpSpPr>
            <p:cNvPr id="13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69" name="رابط مستقيم 68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60"/>
            <p:cNvGrpSpPr/>
            <p:nvPr/>
          </p:nvGrpSpPr>
          <p:grpSpPr>
            <a:xfrm>
              <a:off x="4574304" y="4143384"/>
              <a:ext cx="3355282" cy="507718"/>
              <a:chOff x="4574304" y="4643444"/>
              <a:chExt cx="3355282" cy="500072"/>
            </a:xfrm>
          </p:grpSpPr>
          <p:sp>
            <p:nvSpPr>
              <p:cNvPr id="62" name="مربع نص 61"/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مربع نص 62"/>
              <p:cNvSpPr txBox="1"/>
              <p:nvPr/>
            </p:nvSpPr>
            <p:spPr>
              <a:xfrm>
                <a:off x="5931624" y="4643444"/>
                <a:ext cx="106926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( 0 )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4574304" y="4660491"/>
                <a:ext cx="1214444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-10 )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مربع نص 66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5" name="مجموعة 72"/>
          <p:cNvGrpSpPr/>
          <p:nvPr/>
        </p:nvGrpSpPr>
        <p:grpSpPr>
          <a:xfrm>
            <a:off x="5674050" y="4164009"/>
            <a:ext cx="3067230" cy="608655"/>
            <a:chOff x="4862356" y="4042446"/>
            <a:chExt cx="3067230" cy="608655"/>
          </a:xfrm>
        </p:grpSpPr>
        <p:grpSp>
          <p:nvGrpSpPr>
            <p:cNvPr id="16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81" name="رابط مستقيم 80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74"/>
            <p:cNvGrpSpPr/>
            <p:nvPr/>
          </p:nvGrpSpPr>
          <p:grpSpPr>
            <a:xfrm>
              <a:off x="4862356" y="4143381"/>
              <a:ext cx="3067230" cy="507720"/>
              <a:chOff x="4862356" y="4643442"/>
              <a:chExt cx="3067230" cy="500074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0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/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24" name="مجموعة 84"/>
          <p:cNvGrpSpPr/>
          <p:nvPr/>
        </p:nvGrpSpPr>
        <p:grpSpPr>
          <a:xfrm>
            <a:off x="7021530" y="4899027"/>
            <a:ext cx="1638682" cy="608656"/>
            <a:chOff x="6290904" y="4042446"/>
            <a:chExt cx="1638682" cy="608656"/>
          </a:xfrm>
        </p:grpSpPr>
        <p:grpSp>
          <p:nvGrpSpPr>
            <p:cNvPr id="25" name="مجموعة 77"/>
            <p:cNvGrpSpPr/>
            <p:nvPr/>
          </p:nvGrpSpPr>
          <p:grpSpPr>
            <a:xfrm>
              <a:off x="6460892" y="4042446"/>
              <a:ext cx="754314" cy="468000"/>
              <a:chOff x="6318016" y="428604"/>
              <a:chExt cx="754314" cy="357190"/>
            </a:xfrm>
          </p:grpSpPr>
          <p:cxnSp>
            <p:nvCxnSpPr>
              <p:cNvPr id="93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/>
              <p:cNvCxnSpPr/>
              <p:nvPr/>
            </p:nvCxnSpPr>
            <p:spPr>
              <a:xfrm rot="10800000">
                <a:off x="6318016" y="428604"/>
                <a:ext cx="54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86"/>
            <p:cNvGrpSpPr/>
            <p:nvPr/>
          </p:nvGrpSpPr>
          <p:grpSpPr>
            <a:xfrm>
              <a:off x="6290904" y="4143384"/>
              <a:ext cx="1638682" cy="507718"/>
              <a:chOff x="6290904" y="4643444"/>
              <a:chExt cx="1638682" cy="500072"/>
            </a:xfrm>
          </p:grpSpPr>
          <p:sp>
            <p:nvSpPr>
              <p:cNvPr id="89" name="مربع نص 88"/>
              <p:cNvSpPr txBox="1"/>
              <p:nvPr/>
            </p:nvSpPr>
            <p:spPr>
              <a:xfrm>
                <a:off x="6290904" y="4643444"/>
                <a:ext cx="741574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مربع نص 9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2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2" name="مربع نص 101"/>
          <p:cNvSpPr txBox="1"/>
          <p:nvPr/>
        </p:nvSpPr>
        <p:spPr>
          <a:xfrm>
            <a:off x="6683676" y="5482076"/>
            <a:ext cx="1914078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  =  10</a:t>
            </a:r>
          </a:p>
        </p:txBody>
      </p:sp>
      <p:sp>
        <p:nvSpPr>
          <p:cNvPr id="88" name="مربع نص 87"/>
          <p:cNvSpPr txBox="1"/>
          <p:nvPr/>
        </p:nvSpPr>
        <p:spPr>
          <a:xfrm>
            <a:off x="3428992" y="5929330"/>
            <a:ext cx="52288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المسافة بين المنزل والمدرسة = 10 كلم</a:t>
            </a: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72" y="-28257"/>
            <a:ext cx="61535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9" y="1050368"/>
            <a:ext cx="2981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وسيلة شرح مستطيلة مستديرة الزوايا 84"/>
          <p:cNvSpPr/>
          <p:nvPr/>
        </p:nvSpPr>
        <p:spPr>
          <a:xfrm>
            <a:off x="248357" y="1780049"/>
            <a:ext cx="1428760" cy="1000132"/>
          </a:xfrm>
          <a:prstGeom prst="wedgeRoundRectCallout">
            <a:avLst>
              <a:gd name="adj1" fmla="val 93480"/>
              <a:gd name="adj2" fmla="val 175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المدرسة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(3 ، 5 )</a:t>
            </a:r>
          </a:p>
        </p:txBody>
      </p:sp>
      <p:sp>
        <p:nvSpPr>
          <p:cNvPr id="90" name="وسيلة شرح مستطيلة مستديرة الزوايا 74"/>
          <p:cNvSpPr/>
          <p:nvPr/>
        </p:nvSpPr>
        <p:spPr>
          <a:xfrm>
            <a:off x="3227124" y="4568730"/>
            <a:ext cx="1214446" cy="1000132"/>
          </a:xfrm>
          <a:prstGeom prst="wedgeRoundRectCallout">
            <a:avLst>
              <a:gd name="adj1" fmla="val -104866"/>
              <a:gd name="adj2" fmla="val 4821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مطعم المشويات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 ، -5 )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9B84984-A7AF-2C43-289B-7DC93EEAC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9840" y="655968"/>
            <a:ext cx="5161280" cy="14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3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19" grpId="0"/>
      <p:bldP spid="45" grpId="0"/>
      <p:bldP spid="46" grpId="0"/>
      <p:bldP spid="47" grpId="0"/>
      <p:bldP spid="102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B5865-5DA0-0CB2-77AA-5CB2E8BE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F765CFC0-80C1-58B8-221A-CC41454C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7" y="2000914"/>
            <a:ext cx="3343275" cy="414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3980DFCA-8D32-5329-4135-C9550A8B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27249"/>
            <a:ext cx="1352551" cy="1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43">
            <a:extLst>
              <a:ext uri="{FF2B5EF4-FFF2-40B4-BE49-F238E27FC236}">
                <a16:creationId xmlns:a16="http://schemas.microsoft.com/office/drawing/2014/main" id="{DD6FB314-4AA9-955F-548D-D4AFC05A78D0}"/>
              </a:ext>
            </a:extLst>
          </p:cNvPr>
          <p:cNvGrpSpPr/>
          <p:nvPr/>
        </p:nvGrpSpPr>
        <p:grpSpPr>
          <a:xfrm>
            <a:off x="3560754" y="2498816"/>
            <a:ext cx="5357850" cy="623620"/>
            <a:chOff x="2571736" y="4042446"/>
            <a:chExt cx="5357850" cy="623620"/>
          </a:xfrm>
        </p:grpSpPr>
        <p:grpSp>
          <p:nvGrpSpPr>
            <p:cNvPr id="4" name="مجموعة 77">
              <a:extLst>
                <a:ext uri="{FF2B5EF4-FFF2-40B4-BE49-F238E27FC236}">
                  <a16:creationId xmlns:a16="http://schemas.microsoft.com/office/drawing/2014/main" id="{80514F34-FD1E-2F94-0FA2-B513AAA73990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20" name="رابط مستقيم 19">
                <a:extLst>
                  <a:ext uri="{FF2B5EF4-FFF2-40B4-BE49-F238E27FC236}">
                    <a16:creationId xmlns:a16="http://schemas.microsoft.com/office/drawing/2014/main" id="{F1DE24C3-7112-7133-1C9E-D83F22C6FEA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>
                <a:extLst>
                  <a:ext uri="{FF2B5EF4-FFF2-40B4-BE49-F238E27FC236}">
                    <a16:creationId xmlns:a16="http://schemas.microsoft.com/office/drawing/2014/main" id="{98EB0F71-BE82-C567-287B-8B18BCF3032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>
                <a:extLst>
                  <a:ext uri="{FF2B5EF4-FFF2-40B4-BE49-F238E27FC236}">
                    <a16:creationId xmlns:a16="http://schemas.microsoft.com/office/drawing/2014/main" id="{CDFC9AFF-CB1D-2E61-23AB-B552CE38FBB6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>
                <a:extLst>
                  <a:ext uri="{FF2B5EF4-FFF2-40B4-BE49-F238E27FC236}">
                    <a16:creationId xmlns:a16="http://schemas.microsoft.com/office/drawing/2014/main" id="{8CFA0093-7445-4D27-4844-80A0747C2CC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42">
              <a:extLst>
                <a:ext uri="{FF2B5EF4-FFF2-40B4-BE49-F238E27FC236}">
                  <a16:creationId xmlns:a16="http://schemas.microsoft.com/office/drawing/2014/main" id="{28A378D4-9DE5-3298-2E3E-8AE0AA8981B4}"/>
                </a:ext>
              </a:extLst>
            </p:cNvPr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8F39B382-3702-64ED-E0F0-4D7CA26463B3}"/>
                  </a:ext>
                </a:extLst>
              </p:cNvPr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F340DF24-8FFC-69EA-FC46-5DFA27B230AB}"/>
                  </a:ext>
                </a:extLst>
              </p:cNvPr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BD6350DF-F5C1-0589-92EC-27B5E9E237CA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5D9868C4-7232-08C6-229C-B8E3B159E468}"/>
                  </a:ext>
                </a:extLst>
              </p:cNvPr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87528152-390E-A7C0-33CB-89A8372B091D}"/>
                  </a:ext>
                </a:extLst>
              </p:cNvPr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B14BE494-75EF-88DA-11F8-9A8F7126BAC9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2834ACF8-8630-67B6-1DCD-D058AEACF0EB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C3003D7-06E9-D7BA-4CD1-3CCBF3608F71}"/>
              </a:ext>
            </a:extLst>
          </p:cNvPr>
          <p:cNvSpPr txBox="1"/>
          <p:nvPr/>
        </p:nvSpPr>
        <p:spPr>
          <a:xfrm>
            <a:off x="7173294" y="255584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BC10C89-04A0-2AE9-4700-BDAE1F661A3C}"/>
              </a:ext>
            </a:extLst>
          </p:cNvPr>
          <p:cNvSpPr txBox="1"/>
          <p:nvPr/>
        </p:nvSpPr>
        <p:spPr>
          <a:xfrm>
            <a:off x="6346836" y="2604338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5C9E9B0-3A80-1319-91C7-918801E999A8}"/>
              </a:ext>
            </a:extLst>
          </p:cNvPr>
          <p:cNvSpPr txBox="1"/>
          <p:nvPr/>
        </p:nvSpPr>
        <p:spPr>
          <a:xfrm>
            <a:off x="4897756" y="255257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0E60B9D-D843-1E05-8360-84B5B598BDC1}"/>
              </a:ext>
            </a:extLst>
          </p:cNvPr>
          <p:cNvSpPr txBox="1"/>
          <p:nvPr/>
        </p:nvSpPr>
        <p:spPr>
          <a:xfrm>
            <a:off x="4081458" y="2611228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F48EDC5-F6E2-268E-61E2-044DA9AE2118}"/>
              </a:ext>
            </a:extLst>
          </p:cNvPr>
          <p:cNvSpPr txBox="1"/>
          <p:nvPr/>
        </p:nvSpPr>
        <p:spPr>
          <a:xfrm>
            <a:off x="7170433" y="2665227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8A7BFEB-2F2E-4A50-B93D-B00842068AFB}"/>
              </a:ext>
            </a:extLst>
          </p:cNvPr>
          <p:cNvSpPr txBox="1"/>
          <p:nvPr/>
        </p:nvSpPr>
        <p:spPr>
          <a:xfrm>
            <a:off x="6354210" y="2697034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D38E218A-3620-6120-A4F4-14D3E307DFBC}"/>
              </a:ext>
            </a:extLst>
          </p:cNvPr>
          <p:cNvSpPr txBox="1"/>
          <p:nvPr/>
        </p:nvSpPr>
        <p:spPr>
          <a:xfrm>
            <a:off x="4851664" y="265978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5BD591F-E23E-BF4B-9249-880DD2B2439E}"/>
              </a:ext>
            </a:extLst>
          </p:cNvPr>
          <p:cNvSpPr txBox="1"/>
          <p:nvPr/>
        </p:nvSpPr>
        <p:spPr>
          <a:xfrm>
            <a:off x="3862056" y="2647370"/>
            <a:ext cx="958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-5</a:t>
            </a:r>
          </a:p>
        </p:txBody>
      </p:sp>
      <p:grpSp>
        <p:nvGrpSpPr>
          <p:cNvPr id="12" name="مجموعة 58">
            <a:extLst>
              <a:ext uri="{FF2B5EF4-FFF2-40B4-BE49-F238E27FC236}">
                <a16:creationId xmlns:a16="http://schemas.microsoft.com/office/drawing/2014/main" id="{33E7ECBE-5B99-8220-A197-7C1D1CF05AAD}"/>
              </a:ext>
            </a:extLst>
          </p:cNvPr>
          <p:cNvGrpSpPr/>
          <p:nvPr/>
        </p:nvGrpSpPr>
        <p:grpSpPr>
          <a:xfrm>
            <a:off x="5418780" y="3344928"/>
            <a:ext cx="3355282" cy="608656"/>
            <a:chOff x="4574304" y="4042446"/>
            <a:chExt cx="3355282" cy="608656"/>
          </a:xfrm>
        </p:grpSpPr>
        <p:grpSp>
          <p:nvGrpSpPr>
            <p:cNvPr id="13" name="مجموعة 77">
              <a:extLst>
                <a:ext uri="{FF2B5EF4-FFF2-40B4-BE49-F238E27FC236}">
                  <a16:creationId xmlns:a16="http://schemas.microsoft.com/office/drawing/2014/main" id="{798A009F-EE00-2D88-396B-18D08DF70A60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69" name="رابط مستقيم 68">
                <a:extLst>
                  <a:ext uri="{FF2B5EF4-FFF2-40B4-BE49-F238E27FC236}">
                    <a16:creationId xmlns:a16="http://schemas.microsoft.com/office/drawing/2014/main" id="{E0DAADF8-A504-5227-FB31-7AEC86F2006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>
                <a:extLst>
                  <a:ext uri="{FF2B5EF4-FFF2-40B4-BE49-F238E27FC236}">
                    <a16:creationId xmlns:a16="http://schemas.microsoft.com/office/drawing/2014/main" id="{C738676C-06EC-0DFE-F6B4-DF40AAC4127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>
                <a:extLst>
                  <a:ext uri="{FF2B5EF4-FFF2-40B4-BE49-F238E27FC236}">
                    <a16:creationId xmlns:a16="http://schemas.microsoft.com/office/drawing/2014/main" id="{98CC0080-7FFB-5694-EC89-25A7AC06DD5C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>
                <a:extLst>
                  <a:ext uri="{FF2B5EF4-FFF2-40B4-BE49-F238E27FC236}">
                    <a16:creationId xmlns:a16="http://schemas.microsoft.com/office/drawing/2014/main" id="{4102989F-A3C9-F033-F71C-C7AE9DF8C6F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60">
              <a:extLst>
                <a:ext uri="{FF2B5EF4-FFF2-40B4-BE49-F238E27FC236}">
                  <a16:creationId xmlns:a16="http://schemas.microsoft.com/office/drawing/2014/main" id="{5ADC4924-94F7-BB63-DA8E-A8365F54B6E7}"/>
                </a:ext>
              </a:extLst>
            </p:cNvPr>
            <p:cNvGrpSpPr/>
            <p:nvPr/>
          </p:nvGrpSpPr>
          <p:grpSpPr>
            <a:xfrm>
              <a:off x="4574304" y="4143384"/>
              <a:ext cx="3355282" cy="507718"/>
              <a:chOff x="4574304" y="4643444"/>
              <a:chExt cx="3355282" cy="500072"/>
            </a:xfrm>
          </p:grpSpPr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F36F6B36-6993-091D-D01C-87BDFA914A33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1D06719F-C9C7-9829-3E55-439B26B945B3}"/>
                  </a:ext>
                </a:extLst>
              </p:cNvPr>
              <p:cNvSpPr txBox="1"/>
              <p:nvPr/>
            </p:nvSpPr>
            <p:spPr>
              <a:xfrm>
                <a:off x="5931624" y="4643444"/>
                <a:ext cx="106926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-5 )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45867C93-715D-FF4E-924A-10726E9FF719}"/>
                  </a:ext>
                </a:extLst>
              </p:cNvPr>
              <p:cNvSpPr txBox="1"/>
              <p:nvPr/>
            </p:nvSpPr>
            <p:spPr>
              <a:xfrm>
                <a:off x="4574304" y="4660491"/>
                <a:ext cx="1214444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-5 )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1413A5ED-6A34-FAD8-80BE-06A9392751C4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D1AF3CAC-CD9B-9458-4C2A-66A3F3DFB300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5" name="مجموعة 72">
            <a:extLst>
              <a:ext uri="{FF2B5EF4-FFF2-40B4-BE49-F238E27FC236}">
                <a16:creationId xmlns:a16="http://schemas.microsoft.com/office/drawing/2014/main" id="{AEFB0DC3-E42F-C448-DC83-F19C3140B335}"/>
              </a:ext>
            </a:extLst>
          </p:cNvPr>
          <p:cNvGrpSpPr/>
          <p:nvPr/>
        </p:nvGrpSpPr>
        <p:grpSpPr>
          <a:xfrm>
            <a:off x="6385250" y="4164009"/>
            <a:ext cx="2356030" cy="608658"/>
            <a:chOff x="5573556" y="4042446"/>
            <a:chExt cx="2356030" cy="608658"/>
          </a:xfrm>
        </p:grpSpPr>
        <p:grpSp>
          <p:nvGrpSpPr>
            <p:cNvPr id="16" name="مجموعة 77">
              <a:extLst>
                <a:ext uri="{FF2B5EF4-FFF2-40B4-BE49-F238E27FC236}">
                  <a16:creationId xmlns:a16="http://schemas.microsoft.com/office/drawing/2014/main" id="{976822E5-8C8A-50BF-F57D-414269A6A5DF}"/>
                </a:ext>
              </a:extLst>
            </p:cNvPr>
            <p:cNvGrpSpPr/>
            <p:nvPr/>
          </p:nvGrpSpPr>
          <p:grpSpPr>
            <a:xfrm>
              <a:off x="5776892" y="4042446"/>
              <a:ext cx="1438314" cy="468000"/>
              <a:chOff x="5634016" y="428604"/>
              <a:chExt cx="1438314" cy="357190"/>
            </a:xfrm>
          </p:grpSpPr>
          <p:cxnSp>
            <p:nvCxnSpPr>
              <p:cNvPr id="81" name="رابط مستقيم 80">
                <a:extLst>
                  <a:ext uri="{FF2B5EF4-FFF2-40B4-BE49-F238E27FC236}">
                    <a16:creationId xmlns:a16="http://schemas.microsoft.com/office/drawing/2014/main" id="{752D5816-3D5C-822E-5984-E51B2EECDBA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>
                <a:extLst>
                  <a:ext uri="{FF2B5EF4-FFF2-40B4-BE49-F238E27FC236}">
                    <a16:creationId xmlns:a16="http://schemas.microsoft.com/office/drawing/2014/main" id="{C15DD767-F251-81EB-CF45-47B18B1589A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>
                <a:extLst>
                  <a:ext uri="{FF2B5EF4-FFF2-40B4-BE49-F238E27FC236}">
                    <a16:creationId xmlns:a16="http://schemas.microsoft.com/office/drawing/2014/main" id="{82BC58B2-E8C9-2B05-BA1D-AFF28855F438}"/>
                  </a:ext>
                </a:extLst>
              </p:cNvPr>
              <p:cNvCxnSpPr/>
              <p:nvPr/>
            </p:nvCxnSpPr>
            <p:spPr>
              <a:xfrm rot="10800000">
                <a:off x="5634016" y="428604"/>
                <a:ext cx="12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>
                <a:extLst>
                  <a:ext uri="{FF2B5EF4-FFF2-40B4-BE49-F238E27FC236}">
                    <a16:creationId xmlns:a16="http://schemas.microsoft.com/office/drawing/2014/main" id="{6E21FAD4-CC2B-76CE-7F92-4577ABE99B1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74">
              <a:extLst>
                <a:ext uri="{FF2B5EF4-FFF2-40B4-BE49-F238E27FC236}">
                  <a16:creationId xmlns:a16="http://schemas.microsoft.com/office/drawing/2014/main" id="{1C7FEFF7-BBD7-CCAE-7C4B-060275D69AD6}"/>
                </a:ext>
              </a:extLst>
            </p:cNvPr>
            <p:cNvGrpSpPr/>
            <p:nvPr/>
          </p:nvGrpSpPr>
          <p:grpSpPr>
            <a:xfrm>
              <a:off x="5573556" y="4114318"/>
              <a:ext cx="2356030" cy="536786"/>
              <a:chOff x="5573556" y="4614814"/>
              <a:chExt cx="2356030" cy="528702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6097C5A4-A893-3E98-4F4F-F2DE22DECECC}"/>
                  </a:ext>
                </a:extLst>
              </p:cNvPr>
              <p:cNvSpPr txBox="1"/>
              <p:nvPr/>
            </p:nvSpPr>
            <p:spPr>
              <a:xfrm>
                <a:off x="6155190" y="461481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B0564263-F109-4D9D-0AD6-A249FEA3FB90}"/>
                  </a:ext>
                </a:extLst>
              </p:cNvPr>
              <p:cNvSpPr txBox="1"/>
              <p:nvPr/>
            </p:nvSpPr>
            <p:spPr>
              <a:xfrm>
                <a:off x="6423862" y="4623428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25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20DEE8D8-F9C2-69C8-D4C7-C437AD906FC5}"/>
                  </a:ext>
                </a:extLst>
              </p:cNvPr>
              <p:cNvSpPr txBox="1"/>
              <p:nvPr/>
            </p:nvSpPr>
            <p:spPr>
              <a:xfrm>
                <a:off x="5573556" y="4630470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25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0196C47D-6D3E-918C-F6EB-09826C6A3CB9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76856F86-387A-293D-9F53-D4AA8FC05387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24" name="مجموعة 84">
            <a:extLst>
              <a:ext uri="{FF2B5EF4-FFF2-40B4-BE49-F238E27FC236}">
                <a16:creationId xmlns:a16="http://schemas.microsoft.com/office/drawing/2014/main" id="{AC4CB95C-7B5D-8F98-7825-8889D3773F41}"/>
              </a:ext>
            </a:extLst>
          </p:cNvPr>
          <p:cNvGrpSpPr/>
          <p:nvPr/>
        </p:nvGrpSpPr>
        <p:grpSpPr>
          <a:xfrm>
            <a:off x="7021530" y="4899027"/>
            <a:ext cx="1638682" cy="608656"/>
            <a:chOff x="6290904" y="4042446"/>
            <a:chExt cx="1638682" cy="608656"/>
          </a:xfrm>
        </p:grpSpPr>
        <p:grpSp>
          <p:nvGrpSpPr>
            <p:cNvPr id="25" name="مجموعة 77">
              <a:extLst>
                <a:ext uri="{FF2B5EF4-FFF2-40B4-BE49-F238E27FC236}">
                  <a16:creationId xmlns:a16="http://schemas.microsoft.com/office/drawing/2014/main" id="{5A197E50-3961-14FC-3590-A6328ABA79FE}"/>
                </a:ext>
              </a:extLst>
            </p:cNvPr>
            <p:cNvGrpSpPr/>
            <p:nvPr/>
          </p:nvGrpSpPr>
          <p:grpSpPr>
            <a:xfrm>
              <a:off x="6460892" y="4042446"/>
              <a:ext cx="754314" cy="468000"/>
              <a:chOff x="6318016" y="428604"/>
              <a:chExt cx="754314" cy="357190"/>
            </a:xfrm>
          </p:grpSpPr>
          <p:cxnSp>
            <p:nvCxnSpPr>
              <p:cNvPr id="93" name="رابط مستقيم 92">
                <a:extLst>
                  <a:ext uri="{FF2B5EF4-FFF2-40B4-BE49-F238E27FC236}">
                    <a16:creationId xmlns:a16="http://schemas.microsoft.com/office/drawing/2014/main" id="{9EEA290E-4C8B-18A9-C3CA-4267141C492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C17FDAFF-7D69-EA32-FBD7-88F76C394F1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2CE69295-F85F-4FC4-85BB-4C5DE87B0139}"/>
                  </a:ext>
                </a:extLst>
              </p:cNvPr>
              <p:cNvCxnSpPr/>
              <p:nvPr/>
            </p:nvCxnSpPr>
            <p:spPr>
              <a:xfrm rot="10800000">
                <a:off x="6318016" y="428604"/>
                <a:ext cx="54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>
                <a:extLst>
                  <a:ext uri="{FF2B5EF4-FFF2-40B4-BE49-F238E27FC236}">
                    <a16:creationId xmlns:a16="http://schemas.microsoft.com/office/drawing/2014/main" id="{D6E45E55-D0B3-3BB3-1D4E-D7027FD6222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86">
              <a:extLst>
                <a:ext uri="{FF2B5EF4-FFF2-40B4-BE49-F238E27FC236}">
                  <a16:creationId xmlns:a16="http://schemas.microsoft.com/office/drawing/2014/main" id="{9ED9092C-C8E5-B403-45FE-C8C4637A42F3}"/>
                </a:ext>
              </a:extLst>
            </p:cNvPr>
            <p:cNvGrpSpPr/>
            <p:nvPr/>
          </p:nvGrpSpPr>
          <p:grpSpPr>
            <a:xfrm>
              <a:off x="6290904" y="4143384"/>
              <a:ext cx="1638682" cy="507718"/>
              <a:chOff x="6290904" y="4643444"/>
              <a:chExt cx="1638682" cy="500072"/>
            </a:xfrm>
          </p:grpSpPr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AB5A0793-2455-3173-5939-143D3FE0F303}"/>
                  </a:ext>
                </a:extLst>
              </p:cNvPr>
              <p:cNvSpPr txBox="1"/>
              <p:nvPr/>
            </p:nvSpPr>
            <p:spPr>
              <a:xfrm>
                <a:off x="6290904" y="4643444"/>
                <a:ext cx="741574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50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82D39C49-EF08-4C49-EC18-FB57D3873AAE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7F09DF63-4B79-FA02-3546-80BA4BEB3005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21F9D4A2-8A2B-1767-285A-65C719E59F52}"/>
              </a:ext>
            </a:extLst>
          </p:cNvPr>
          <p:cNvSpPr txBox="1"/>
          <p:nvPr/>
        </p:nvSpPr>
        <p:spPr>
          <a:xfrm>
            <a:off x="5892800" y="5482076"/>
            <a:ext cx="27049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  =  7,07 كلم تقريبا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97AE31B8-9ADC-B3E5-EA25-58C9CD7582E9}"/>
              </a:ext>
            </a:extLst>
          </p:cNvPr>
          <p:cNvSpPr txBox="1"/>
          <p:nvPr/>
        </p:nvSpPr>
        <p:spPr>
          <a:xfrm>
            <a:off x="3428992" y="5929330"/>
            <a:ext cx="52288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المسافة التي قطعها جمال = 7,07 كلم تقريبا</a:t>
            </a:r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CAACD312-AD03-3CCD-5873-849D2CBB8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72" y="-28257"/>
            <a:ext cx="61535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وسيلة شرح مستطيلة مستديرة الزوايا 84">
            <a:extLst>
              <a:ext uri="{FF2B5EF4-FFF2-40B4-BE49-F238E27FC236}">
                <a16:creationId xmlns:a16="http://schemas.microsoft.com/office/drawing/2014/main" id="{792D543A-917B-74AB-4C8A-76CD540B0CD4}"/>
              </a:ext>
            </a:extLst>
          </p:cNvPr>
          <p:cNvSpPr/>
          <p:nvPr/>
        </p:nvSpPr>
        <p:spPr>
          <a:xfrm>
            <a:off x="116277" y="2562369"/>
            <a:ext cx="1428760" cy="1000132"/>
          </a:xfrm>
          <a:prstGeom prst="wedgeRoundRectCallout">
            <a:avLst>
              <a:gd name="adj1" fmla="val 10281"/>
              <a:gd name="adj2" fmla="val 856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المدرسة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(-2 ، 0 )</a:t>
            </a:r>
          </a:p>
        </p:txBody>
      </p:sp>
      <p:sp>
        <p:nvSpPr>
          <p:cNvPr id="90" name="وسيلة شرح مستطيلة مستديرة الزوايا 74">
            <a:extLst>
              <a:ext uri="{FF2B5EF4-FFF2-40B4-BE49-F238E27FC236}">
                <a16:creationId xmlns:a16="http://schemas.microsoft.com/office/drawing/2014/main" id="{369BC70E-FAEE-3180-B9BD-6664F13C726B}"/>
              </a:ext>
            </a:extLst>
          </p:cNvPr>
          <p:cNvSpPr/>
          <p:nvPr/>
        </p:nvSpPr>
        <p:spPr>
          <a:xfrm>
            <a:off x="3227124" y="4568730"/>
            <a:ext cx="1214446" cy="1000132"/>
          </a:xfrm>
          <a:prstGeom prst="wedgeRoundRectCallout">
            <a:avLst>
              <a:gd name="adj1" fmla="val -104866"/>
              <a:gd name="adj2" fmla="val 4821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مطعم المشويات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 ، -5 )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E102342-718F-244E-EA6A-6148A0E08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8400" y="706768"/>
            <a:ext cx="5161280" cy="147262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C8FC07E-5BA2-00E9-1868-702C72538590}"/>
              </a:ext>
            </a:extLst>
          </p:cNvPr>
          <p:cNvSpPr txBox="1"/>
          <p:nvPr/>
        </p:nvSpPr>
        <p:spPr>
          <a:xfrm>
            <a:off x="4988560" y="2121654"/>
            <a:ext cx="1971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</a:t>
            </a: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, </a:t>
            </a:r>
            <a:r>
              <a:rPr lang="ar-SA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-5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 , ( </a:t>
            </a: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-</a:t>
            </a: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ذ</a:t>
            </a:r>
            <a:r>
              <a:rPr lang="ar-S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, </a:t>
            </a:r>
            <a:r>
              <a:rPr lang="ar-SA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0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 </a:t>
            </a:r>
            <a:endParaRPr lang="ar-SA" dirty="0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7597E234-B109-CFD5-9E2B-61313423616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32669" y="1318243"/>
            <a:ext cx="2781541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19" grpId="0"/>
      <p:bldP spid="45" grpId="0"/>
      <p:bldP spid="46" grpId="0"/>
      <p:bldP spid="47" grpId="0"/>
      <p:bldP spid="102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894D4-9544-DDEF-D694-64A87E97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F771D4C1-0F6C-2778-CB49-14020DFB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7" y="2000914"/>
            <a:ext cx="3343275" cy="414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9F5B1BB-E955-0062-12D1-34F7F2741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27249"/>
            <a:ext cx="1352551" cy="1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مربع نص 87">
            <a:extLst>
              <a:ext uri="{FF2B5EF4-FFF2-40B4-BE49-F238E27FC236}">
                <a16:creationId xmlns:a16="http://schemas.microsoft.com/office/drawing/2014/main" id="{3D0823F7-D7BD-743F-9570-60B533543706}"/>
              </a:ext>
            </a:extLst>
          </p:cNvPr>
          <p:cNvSpPr txBox="1"/>
          <p:nvPr/>
        </p:nvSpPr>
        <p:spPr>
          <a:xfrm>
            <a:off x="3622032" y="2749250"/>
            <a:ext cx="5228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000" b="1" dirty="0">
                <a:solidFill>
                  <a:srgbClr val="FF000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نسبة المسافة التي قطعها سعد إلى المسافة التي قطعها جمال =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166C8AB2-88AB-CB93-05CB-F7F624D5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72" y="-28257"/>
            <a:ext cx="61535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وسيلة شرح مستطيلة مستديرة الزوايا 84">
            <a:extLst>
              <a:ext uri="{FF2B5EF4-FFF2-40B4-BE49-F238E27FC236}">
                <a16:creationId xmlns:a16="http://schemas.microsoft.com/office/drawing/2014/main" id="{A18EEA05-6D0D-1CB7-AF89-77918A8394CF}"/>
              </a:ext>
            </a:extLst>
          </p:cNvPr>
          <p:cNvSpPr/>
          <p:nvPr/>
        </p:nvSpPr>
        <p:spPr>
          <a:xfrm>
            <a:off x="116277" y="2562369"/>
            <a:ext cx="1428760" cy="1000132"/>
          </a:xfrm>
          <a:prstGeom prst="wedgeRoundRectCallout">
            <a:avLst>
              <a:gd name="adj1" fmla="val 10281"/>
              <a:gd name="adj2" fmla="val 856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المدرسة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(-2 ، 0 )</a:t>
            </a:r>
          </a:p>
        </p:txBody>
      </p:sp>
      <p:sp>
        <p:nvSpPr>
          <p:cNvPr id="90" name="وسيلة شرح مستطيلة مستديرة الزوايا 74">
            <a:extLst>
              <a:ext uri="{FF2B5EF4-FFF2-40B4-BE49-F238E27FC236}">
                <a16:creationId xmlns:a16="http://schemas.microsoft.com/office/drawing/2014/main" id="{32BA0C00-D2FC-4258-87EE-9C073B5F4E38}"/>
              </a:ext>
            </a:extLst>
          </p:cNvPr>
          <p:cNvSpPr/>
          <p:nvPr/>
        </p:nvSpPr>
        <p:spPr>
          <a:xfrm>
            <a:off x="3227124" y="4568730"/>
            <a:ext cx="1214446" cy="1000132"/>
          </a:xfrm>
          <a:prstGeom prst="wedgeRoundRectCallout">
            <a:avLst>
              <a:gd name="adj1" fmla="val -104866"/>
              <a:gd name="adj2" fmla="val 4821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مطعم المشويات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 ، -5 )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2F5C6E8-0AAD-862A-AC56-C06B68E58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8400" y="706768"/>
            <a:ext cx="5161280" cy="147262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9351790-A77F-4DE1-1394-49D1955576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5600" y="1192500"/>
            <a:ext cx="3214581" cy="693480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F2D122F-2E5F-BF6D-6D56-6CD4F30C89DB}"/>
              </a:ext>
            </a:extLst>
          </p:cNvPr>
          <p:cNvSpPr txBox="1"/>
          <p:nvPr/>
        </p:nvSpPr>
        <p:spPr>
          <a:xfrm>
            <a:off x="6949440" y="3186130"/>
            <a:ext cx="692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l-KsorZulfiMath" panose="02010000000000000000" pitchFamily="2" charset="-78"/>
              </a:rPr>
              <a:t> (؛7!؛ 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l-KsorZulfiMath" panose="02010000000000000000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4513611-3032-FA50-3832-7DB50FDB01BE}"/>
              </a:ext>
            </a:extLst>
          </p:cNvPr>
          <p:cNvSpPr txBox="1"/>
          <p:nvPr/>
        </p:nvSpPr>
        <p:spPr>
          <a:xfrm>
            <a:off x="5760720" y="3175970"/>
            <a:ext cx="12511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1,4 تقريبا</a:t>
            </a:r>
          </a:p>
        </p:txBody>
      </p:sp>
    </p:spTree>
    <p:extLst>
      <p:ext uri="{BB962C8B-B14F-4D97-AF65-F5344CB8AC3E}">
        <p14:creationId xmlns:p14="http://schemas.microsoft.com/office/powerpoint/2010/main" val="42095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5A7A3-CE48-9E32-A360-7F33E9BA9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73653D4A-F003-D249-D558-CC8B7405F5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05947" y="514332"/>
            <a:ext cx="3372453" cy="440708"/>
          </a:xfrm>
          <a:prstGeom prst="rect">
            <a:avLst/>
          </a:prstGeom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44245825-8123-D375-3FEB-B3D5CCC8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4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خماسي 117">
            <a:extLst>
              <a:ext uri="{FF2B5EF4-FFF2-40B4-BE49-F238E27FC236}">
                <a16:creationId xmlns:a16="http://schemas.microsoft.com/office/drawing/2014/main" id="{98AB42AC-7038-CDB4-9594-EC7673FFEC5C}"/>
              </a:ext>
            </a:extLst>
          </p:cNvPr>
          <p:cNvSpPr/>
          <p:nvPr/>
        </p:nvSpPr>
        <p:spPr>
          <a:xfrm rot="5400000">
            <a:off x="4563890" y="2102890"/>
            <a:ext cx="866271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خماسي 113">
            <a:extLst>
              <a:ext uri="{FF2B5EF4-FFF2-40B4-BE49-F238E27FC236}">
                <a16:creationId xmlns:a16="http://schemas.microsoft.com/office/drawing/2014/main" id="{1D569AA6-79F8-1512-919A-FACD04FFFA71}"/>
              </a:ext>
            </a:extLst>
          </p:cNvPr>
          <p:cNvSpPr/>
          <p:nvPr/>
        </p:nvSpPr>
        <p:spPr>
          <a:xfrm rot="5400000">
            <a:off x="6696498" y="2083377"/>
            <a:ext cx="905303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153A65AC-06B9-7FB1-A842-FC70C12A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23" y="124726"/>
            <a:ext cx="1602584" cy="2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ABE8C42-7120-E356-4E8F-560B4AA8A003}"/>
              </a:ext>
            </a:extLst>
          </p:cNvPr>
          <p:cNvSpPr txBox="1"/>
          <p:nvPr/>
        </p:nvSpPr>
        <p:spPr>
          <a:xfrm>
            <a:off x="7043544" y="2800953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9A70E04-96DB-28C2-F0A8-5EA4F9C33699}"/>
              </a:ext>
            </a:extLst>
          </p:cNvPr>
          <p:cNvSpPr txBox="1"/>
          <p:nvPr/>
        </p:nvSpPr>
        <p:spPr>
          <a:xfrm>
            <a:off x="4827336" y="2717821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grpSp>
        <p:nvGrpSpPr>
          <p:cNvPr id="2" name="مجموعة 65">
            <a:extLst>
              <a:ext uri="{FF2B5EF4-FFF2-40B4-BE49-F238E27FC236}">
                <a16:creationId xmlns:a16="http://schemas.microsoft.com/office/drawing/2014/main" id="{1C372FF9-1C63-4D94-757B-7C46CCBDB3FE}"/>
              </a:ext>
            </a:extLst>
          </p:cNvPr>
          <p:cNvGrpSpPr/>
          <p:nvPr/>
        </p:nvGrpSpPr>
        <p:grpSpPr>
          <a:xfrm>
            <a:off x="3764060" y="2637895"/>
            <a:ext cx="4687714" cy="507720"/>
            <a:chOff x="3714744" y="2817562"/>
            <a:chExt cx="4687714" cy="507720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4ACD9804-7A6A-AAE9-F3F8-9012C3EA6131}"/>
                </a:ext>
              </a:extLst>
            </p:cNvPr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8E3D956-4083-7384-2425-9ED32E8679F1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C999A161-884C-2739-960D-CB013D62D675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C34E0D9D-C79E-7CA0-9AEF-7347B5AF6536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F1265CE-CE39-B174-A0A5-625DD31BC60D}"/>
              </a:ext>
            </a:extLst>
          </p:cNvPr>
          <p:cNvSpPr txBox="1"/>
          <p:nvPr/>
        </p:nvSpPr>
        <p:spPr>
          <a:xfrm>
            <a:off x="8358214" y="271104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4BBFC9F-D777-531F-9734-057A66B198AB}"/>
              </a:ext>
            </a:extLst>
          </p:cNvPr>
          <p:cNvSpPr txBox="1"/>
          <p:nvPr/>
        </p:nvSpPr>
        <p:spPr>
          <a:xfrm>
            <a:off x="7308109" y="2676895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C9A1FA8-B292-4B1A-F24E-E8AFCCC75678}"/>
              </a:ext>
            </a:extLst>
          </p:cNvPr>
          <p:cNvSpPr txBox="1"/>
          <p:nvPr/>
        </p:nvSpPr>
        <p:spPr>
          <a:xfrm>
            <a:off x="6524417" y="2737923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782E7ED-AF21-0B4B-9C8F-9BB8177D7969}"/>
              </a:ext>
            </a:extLst>
          </p:cNvPr>
          <p:cNvSpPr txBox="1"/>
          <p:nvPr/>
        </p:nvSpPr>
        <p:spPr>
          <a:xfrm>
            <a:off x="5100642" y="265520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A2EB50A-2D01-D953-DB35-9FE8F58CFFFD}"/>
              </a:ext>
            </a:extLst>
          </p:cNvPr>
          <p:cNvSpPr txBox="1"/>
          <p:nvPr/>
        </p:nvSpPr>
        <p:spPr>
          <a:xfrm>
            <a:off x="4314824" y="2644163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" name="مجموعة 69">
            <a:extLst>
              <a:ext uri="{FF2B5EF4-FFF2-40B4-BE49-F238E27FC236}">
                <a16:creationId xmlns:a16="http://schemas.microsoft.com/office/drawing/2014/main" id="{8FA8C100-42A3-E087-90D9-15CD2904870F}"/>
              </a:ext>
            </a:extLst>
          </p:cNvPr>
          <p:cNvGrpSpPr/>
          <p:nvPr/>
        </p:nvGrpSpPr>
        <p:grpSpPr>
          <a:xfrm>
            <a:off x="3564724" y="946027"/>
            <a:ext cx="642944" cy="746595"/>
            <a:chOff x="3613810" y="972454"/>
            <a:chExt cx="642944" cy="746595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A22170D-2525-6E03-256F-C16B0E918721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>
              <a:extLst>
                <a:ext uri="{FF2B5EF4-FFF2-40B4-BE49-F238E27FC236}">
                  <a16:creationId xmlns:a16="http://schemas.microsoft.com/office/drawing/2014/main" id="{ECAB55EC-AD85-8705-4680-9B0ACD97160A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مجموعة 70">
            <a:extLst>
              <a:ext uri="{FF2B5EF4-FFF2-40B4-BE49-F238E27FC236}">
                <a16:creationId xmlns:a16="http://schemas.microsoft.com/office/drawing/2014/main" id="{ED474F73-E408-0DA1-A7A8-BF8477673DEF}"/>
              </a:ext>
            </a:extLst>
          </p:cNvPr>
          <p:cNvGrpSpPr/>
          <p:nvPr/>
        </p:nvGrpSpPr>
        <p:grpSpPr>
          <a:xfrm>
            <a:off x="3155538" y="940346"/>
            <a:ext cx="642944" cy="746595"/>
            <a:chOff x="3200390" y="970152"/>
            <a:chExt cx="642944" cy="746595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1BF4933E-CE4F-73F6-9BBE-A9765ADAFB51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>
              <a:extLst>
                <a:ext uri="{FF2B5EF4-FFF2-40B4-BE49-F238E27FC236}">
                  <a16:creationId xmlns:a16="http://schemas.microsoft.com/office/drawing/2014/main" id="{8EAD139B-5BF2-99DC-960B-275FEA21F066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مجموعة 71">
            <a:extLst>
              <a:ext uri="{FF2B5EF4-FFF2-40B4-BE49-F238E27FC236}">
                <a16:creationId xmlns:a16="http://schemas.microsoft.com/office/drawing/2014/main" id="{E5777D8C-3FF7-57F3-0781-BC2317503CD4}"/>
              </a:ext>
            </a:extLst>
          </p:cNvPr>
          <p:cNvGrpSpPr/>
          <p:nvPr/>
        </p:nvGrpSpPr>
        <p:grpSpPr>
          <a:xfrm>
            <a:off x="2612692" y="966623"/>
            <a:ext cx="642944" cy="746595"/>
            <a:chOff x="2500296" y="972454"/>
            <a:chExt cx="642944" cy="746595"/>
          </a:xfrm>
        </p:grpSpPr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07D97CD7-C4EB-C631-61B3-895C82A67FD9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>
              <a:extLst>
                <a:ext uri="{FF2B5EF4-FFF2-40B4-BE49-F238E27FC236}">
                  <a16:creationId xmlns:a16="http://schemas.microsoft.com/office/drawing/2014/main" id="{FA950216-2ADA-338D-C801-ECDD1493E8B8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72">
            <a:extLst>
              <a:ext uri="{FF2B5EF4-FFF2-40B4-BE49-F238E27FC236}">
                <a16:creationId xmlns:a16="http://schemas.microsoft.com/office/drawing/2014/main" id="{7E4502DD-C144-9E2A-93D4-6FA191E0DF36}"/>
              </a:ext>
            </a:extLst>
          </p:cNvPr>
          <p:cNvGrpSpPr/>
          <p:nvPr/>
        </p:nvGrpSpPr>
        <p:grpSpPr>
          <a:xfrm>
            <a:off x="2179144" y="969485"/>
            <a:ext cx="642944" cy="746595"/>
            <a:chOff x="2143106" y="970152"/>
            <a:chExt cx="642944" cy="746595"/>
          </a:xfrm>
        </p:grpSpPr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D30F752A-24B7-897F-850A-450EC4123AB8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>
              <a:extLst>
                <a:ext uri="{FF2B5EF4-FFF2-40B4-BE49-F238E27FC236}">
                  <a16:creationId xmlns:a16="http://schemas.microsoft.com/office/drawing/2014/main" id="{6DFB7FA7-E2A3-4C95-0172-19F36DC3AAE8}"/>
                </a:ext>
              </a:extLst>
            </p:cNvPr>
            <p:cNvSpPr/>
            <p:nvPr/>
          </p:nvSpPr>
          <p:spPr>
            <a:xfrm>
              <a:off x="2535414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50A1A46-B58B-FE59-6E95-829C517D761C}"/>
              </a:ext>
            </a:extLst>
          </p:cNvPr>
          <p:cNvSpPr txBox="1"/>
          <p:nvPr/>
        </p:nvSpPr>
        <p:spPr>
          <a:xfrm>
            <a:off x="8296771" y="354362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FC13794D-A79D-12D9-9B58-0D5E042CFF21}"/>
              </a:ext>
            </a:extLst>
          </p:cNvPr>
          <p:cNvSpPr txBox="1"/>
          <p:nvPr/>
        </p:nvSpPr>
        <p:spPr>
          <a:xfrm>
            <a:off x="4914095" y="4787025"/>
            <a:ext cx="3879425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       =  أ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 18 أ  +  130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F9263D97-3C59-975B-421C-E2D31BCCE2B2}"/>
              </a:ext>
            </a:extLst>
          </p:cNvPr>
          <p:cNvSpPr txBox="1"/>
          <p:nvPr/>
        </p:nvSpPr>
        <p:spPr>
          <a:xfrm>
            <a:off x="6078685" y="5611764"/>
            <a:ext cx="2780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-81+81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+ 9 )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80">
            <a:extLst>
              <a:ext uri="{FF2B5EF4-FFF2-40B4-BE49-F238E27FC236}">
                <a16:creationId xmlns:a16="http://schemas.microsoft.com/office/drawing/2014/main" id="{C1DE20C7-50BB-9233-E8BC-0A212B37E946}"/>
              </a:ext>
            </a:extLst>
          </p:cNvPr>
          <p:cNvGrpSpPr/>
          <p:nvPr/>
        </p:nvGrpSpPr>
        <p:grpSpPr>
          <a:xfrm>
            <a:off x="1500735" y="959325"/>
            <a:ext cx="642944" cy="746595"/>
            <a:chOff x="1128686" y="985820"/>
            <a:chExt cx="642944" cy="746595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32A27B19-1CA4-4CAD-6F8E-7BDCCFA48715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endPara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سهم لأعلى 84">
              <a:extLst>
                <a:ext uri="{FF2B5EF4-FFF2-40B4-BE49-F238E27FC236}">
                  <a16:creationId xmlns:a16="http://schemas.microsoft.com/office/drawing/2014/main" id="{AA0079B8-50A9-4E08-F160-C06C19D5B11D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43">
            <a:extLst>
              <a:ext uri="{FF2B5EF4-FFF2-40B4-BE49-F238E27FC236}">
                <a16:creationId xmlns:a16="http://schemas.microsoft.com/office/drawing/2014/main" id="{7B7D9CEE-CB83-D325-C1AA-F7E05FFE226E}"/>
              </a:ext>
            </a:extLst>
          </p:cNvPr>
          <p:cNvGrpSpPr/>
          <p:nvPr/>
        </p:nvGrpSpPr>
        <p:grpSpPr>
          <a:xfrm>
            <a:off x="3746861" y="1856183"/>
            <a:ext cx="5116342" cy="640934"/>
            <a:chOff x="2786050" y="4042446"/>
            <a:chExt cx="5116342" cy="640934"/>
          </a:xfrm>
        </p:grpSpPr>
        <p:grpSp>
          <p:nvGrpSpPr>
            <p:cNvPr id="12" name="مجموعة 77">
              <a:extLst>
                <a:ext uri="{FF2B5EF4-FFF2-40B4-BE49-F238E27FC236}">
                  <a16:creationId xmlns:a16="http://schemas.microsoft.com/office/drawing/2014/main" id="{24CF1788-7472-7AA4-9291-9F7BF4151603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4" name="رابط مستقيم 103">
                <a:extLst>
                  <a:ext uri="{FF2B5EF4-FFF2-40B4-BE49-F238E27FC236}">
                    <a16:creationId xmlns:a16="http://schemas.microsoft.com/office/drawing/2014/main" id="{70A01A31-8459-3351-9ACB-BBECD673187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2D4A045B-68AB-19F3-A10B-65B39A8FC89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105">
                <a:extLst>
                  <a:ext uri="{FF2B5EF4-FFF2-40B4-BE49-F238E27FC236}">
                    <a16:creationId xmlns:a16="http://schemas.microsoft.com/office/drawing/2014/main" id="{7A060990-603A-61C6-C959-01B0F5474B33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رابط مستقيم 106">
                <a:extLst>
                  <a:ext uri="{FF2B5EF4-FFF2-40B4-BE49-F238E27FC236}">
                    <a16:creationId xmlns:a16="http://schemas.microsoft.com/office/drawing/2014/main" id="{618379A5-72E5-BE28-33B7-E324FEE00E8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مجموعة 42">
              <a:extLst>
                <a:ext uri="{FF2B5EF4-FFF2-40B4-BE49-F238E27FC236}">
                  <a16:creationId xmlns:a16="http://schemas.microsoft.com/office/drawing/2014/main" id="{796BEFB5-8C80-61A8-7335-51533716A1DD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C742ACBE-6C61-DE05-7203-11F950D8F83F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62B98F47-0B26-1E08-EDFA-32CBA4E0516A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01ABC34F-50DE-A37E-8FCC-C47985D9F1B0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9B0B1F19-A171-BC94-13A1-6245D005E593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6B0A480A-A598-2B2F-3218-9B40795DAD3C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87CFE634-C080-17F4-2AA9-023EE5CAEC08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983737F6-57A3-8B47-7BF6-0E933BE40EEC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430626EF-DD29-BF86-6F38-8FB57431691D}"/>
              </a:ext>
            </a:extLst>
          </p:cNvPr>
          <p:cNvSpPr txBox="1"/>
          <p:nvPr/>
        </p:nvSpPr>
        <p:spPr>
          <a:xfrm>
            <a:off x="8049711" y="350100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BDB3E903-0076-E5BA-16A9-8509D2C960A3}"/>
              </a:ext>
            </a:extLst>
          </p:cNvPr>
          <p:cNvSpPr txBox="1"/>
          <p:nvPr/>
        </p:nvSpPr>
        <p:spPr>
          <a:xfrm>
            <a:off x="6636528" y="3551691"/>
            <a:ext cx="13644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أ + 9 )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DC16A2DD-9DB0-11BD-2BD1-68293488D771}"/>
              </a:ext>
            </a:extLst>
          </p:cNvPr>
          <p:cNvSpPr txBox="1"/>
          <p:nvPr/>
        </p:nvSpPr>
        <p:spPr>
          <a:xfrm>
            <a:off x="5875655" y="3573016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AEFC051E-3564-A0D5-7DC8-3EB7C94E47A6}"/>
              </a:ext>
            </a:extLst>
          </p:cNvPr>
          <p:cNvSpPr txBox="1"/>
          <p:nvPr/>
        </p:nvSpPr>
        <p:spPr>
          <a:xfrm>
            <a:off x="4314823" y="3525296"/>
            <a:ext cx="14852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( 5 + 2 )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E8527FD-3502-770C-D072-3F9E66934161}"/>
              </a:ext>
            </a:extLst>
          </p:cNvPr>
          <p:cNvSpPr txBox="1"/>
          <p:nvPr/>
        </p:nvSpPr>
        <p:spPr>
          <a:xfrm>
            <a:off x="6019971" y="5180877"/>
            <a:ext cx="28432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-81       =  أ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 18 أ</a:t>
            </a:r>
          </a:p>
        </p:txBody>
      </p:sp>
      <p:sp>
        <p:nvSpPr>
          <p:cNvPr id="112" name="خماسي 111">
            <a:extLst>
              <a:ext uri="{FF2B5EF4-FFF2-40B4-BE49-F238E27FC236}">
                <a16:creationId xmlns:a16="http://schemas.microsoft.com/office/drawing/2014/main" id="{F79FB444-7990-B9D9-CFA2-8B9563C84B0D}"/>
              </a:ext>
            </a:extLst>
          </p:cNvPr>
          <p:cNvSpPr/>
          <p:nvPr/>
        </p:nvSpPr>
        <p:spPr>
          <a:xfrm>
            <a:off x="1500166" y="1964771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القانون</a:t>
            </a:r>
          </a:p>
        </p:txBody>
      </p:sp>
      <p:sp>
        <p:nvSpPr>
          <p:cNvPr id="113" name="خماسي 112">
            <a:extLst>
              <a:ext uri="{FF2B5EF4-FFF2-40B4-BE49-F238E27FC236}">
                <a16:creationId xmlns:a16="http://schemas.microsoft.com/office/drawing/2014/main" id="{200F7BCD-E058-5CD3-7332-82D0219DC1EA}"/>
              </a:ext>
            </a:extLst>
          </p:cNvPr>
          <p:cNvSpPr/>
          <p:nvPr/>
        </p:nvSpPr>
        <p:spPr>
          <a:xfrm>
            <a:off x="1500166" y="2857749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ربع الطرفين</a:t>
            </a:r>
          </a:p>
        </p:txBody>
      </p:sp>
      <p:sp>
        <p:nvSpPr>
          <p:cNvPr id="116" name="سهم إلى اليمين 115">
            <a:extLst>
              <a:ext uri="{FF2B5EF4-FFF2-40B4-BE49-F238E27FC236}">
                <a16:creationId xmlns:a16="http://schemas.microsoft.com/office/drawing/2014/main" id="{2322D7C8-E4E5-BD2D-BE37-6319E30CB964}"/>
              </a:ext>
            </a:extLst>
          </p:cNvPr>
          <p:cNvSpPr/>
          <p:nvPr/>
        </p:nvSpPr>
        <p:spPr>
          <a:xfrm rot="5400000">
            <a:off x="5812440" y="3181157"/>
            <a:ext cx="4979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سهم إلى اليمين 118">
            <a:extLst>
              <a:ext uri="{FF2B5EF4-FFF2-40B4-BE49-F238E27FC236}">
                <a16:creationId xmlns:a16="http://schemas.microsoft.com/office/drawing/2014/main" id="{CD066CB4-5A51-0BD5-31C5-FCFDA0F757EB}"/>
              </a:ext>
            </a:extLst>
          </p:cNvPr>
          <p:cNvSpPr/>
          <p:nvPr/>
        </p:nvSpPr>
        <p:spPr>
          <a:xfrm rot="5400000">
            <a:off x="8449763" y="3157324"/>
            <a:ext cx="48745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BC958CE-C64E-18AE-5738-F93C9F4715C6}"/>
              </a:ext>
            </a:extLst>
          </p:cNvPr>
          <p:cNvSpPr txBox="1"/>
          <p:nvPr/>
        </p:nvSpPr>
        <p:spPr>
          <a:xfrm>
            <a:off x="7315220" y="274017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0858E79-C282-928D-64BB-C382DD213284}"/>
              </a:ext>
            </a:extLst>
          </p:cNvPr>
          <p:cNvSpPr txBox="1"/>
          <p:nvPr/>
        </p:nvSpPr>
        <p:spPr>
          <a:xfrm>
            <a:off x="6475829" y="2704600"/>
            <a:ext cx="7401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(-9)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6918724-94AC-B450-403A-6457FB08F65E}"/>
              </a:ext>
            </a:extLst>
          </p:cNvPr>
          <p:cNvSpPr txBox="1"/>
          <p:nvPr/>
        </p:nvSpPr>
        <p:spPr>
          <a:xfrm>
            <a:off x="5105907" y="271217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AA8A129-5DFD-B304-88A5-D6C568730E96}"/>
              </a:ext>
            </a:extLst>
          </p:cNvPr>
          <p:cNvSpPr txBox="1"/>
          <p:nvPr/>
        </p:nvSpPr>
        <p:spPr>
          <a:xfrm>
            <a:off x="4326641" y="2625588"/>
            <a:ext cx="749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(-2)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14E8E74A-6A26-663C-AF43-0B2D1FFDC92C}"/>
              </a:ext>
            </a:extLst>
          </p:cNvPr>
          <p:cNvSpPr txBox="1"/>
          <p:nvPr/>
        </p:nvSpPr>
        <p:spPr>
          <a:xfrm>
            <a:off x="8271108" y="2700966"/>
            <a:ext cx="6871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9081531-CB55-21E1-1332-9839FF1C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4" y="692696"/>
            <a:ext cx="345796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مربع نص 67">
            <a:extLst>
              <a:ext uri="{FF2B5EF4-FFF2-40B4-BE49-F238E27FC236}">
                <a16:creationId xmlns:a16="http://schemas.microsoft.com/office/drawing/2014/main" id="{D995902A-168C-D6E4-E4D4-EA441AB7F925}"/>
              </a:ext>
            </a:extLst>
          </p:cNvPr>
          <p:cNvSpPr txBox="1"/>
          <p:nvPr/>
        </p:nvSpPr>
        <p:spPr>
          <a:xfrm>
            <a:off x="8225943" y="397229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77" name="مربع نص 81">
            <a:extLst>
              <a:ext uri="{FF2B5EF4-FFF2-40B4-BE49-F238E27FC236}">
                <a16:creationId xmlns:a16="http://schemas.microsoft.com/office/drawing/2014/main" id="{522A9D9A-F1B7-89C1-44AE-6FB9909940AC}"/>
              </a:ext>
            </a:extLst>
          </p:cNvPr>
          <p:cNvSpPr txBox="1"/>
          <p:nvPr/>
        </p:nvSpPr>
        <p:spPr>
          <a:xfrm>
            <a:off x="8068804" y="392889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92">
            <a:extLst>
              <a:ext uri="{FF2B5EF4-FFF2-40B4-BE49-F238E27FC236}">
                <a16:creationId xmlns:a16="http://schemas.microsoft.com/office/drawing/2014/main" id="{0C7989DF-4B1A-45DA-D054-2CA789E6492C}"/>
              </a:ext>
            </a:extLst>
          </p:cNvPr>
          <p:cNvSpPr txBox="1"/>
          <p:nvPr/>
        </p:nvSpPr>
        <p:spPr>
          <a:xfrm>
            <a:off x="6107917" y="3933272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  18 أ  + 81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ربع نص 83">
            <a:extLst>
              <a:ext uri="{FF2B5EF4-FFF2-40B4-BE49-F238E27FC236}">
                <a16:creationId xmlns:a16="http://schemas.microsoft.com/office/drawing/2014/main" id="{EB691B0A-A11D-619C-9720-50268857F585}"/>
              </a:ext>
            </a:extLst>
          </p:cNvPr>
          <p:cNvSpPr txBox="1"/>
          <p:nvPr/>
        </p:nvSpPr>
        <p:spPr>
          <a:xfrm>
            <a:off x="5878659" y="3928897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مربع نص 92">
            <a:extLst>
              <a:ext uri="{FF2B5EF4-FFF2-40B4-BE49-F238E27FC236}">
                <a16:creationId xmlns:a16="http://schemas.microsoft.com/office/drawing/2014/main" id="{551142A6-AEFE-C0CA-28F5-9BEF585CFC70}"/>
              </a:ext>
            </a:extLst>
          </p:cNvPr>
          <p:cNvSpPr txBox="1"/>
          <p:nvPr/>
        </p:nvSpPr>
        <p:spPr>
          <a:xfrm>
            <a:off x="5239217" y="3956183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6" name="مربع نص 67">
            <a:extLst>
              <a:ext uri="{FF2B5EF4-FFF2-40B4-BE49-F238E27FC236}">
                <a16:creationId xmlns:a16="http://schemas.microsoft.com/office/drawing/2014/main" id="{33255FBD-04DD-FE75-09D8-9E19BC1E7DC4}"/>
              </a:ext>
            </a:extLst>
          </p:cNvPr>
          <p:cNvSpPr txBox="1"/>
          <p:nvPr/>
        </p:nvSpPr>
        <p:spPr>
          <a:xfrm>
            <a:off x="8243914" y="4390819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87" name="مربع نص 81">
            <a:extLst>
              <a:ext uri="{FF2B5EF4-FFF2-40B4-BE49-F238E27FC236}">
                <a16:creationId xmlns:a16="http://schemas.microsoft.com/office/drawing/2014/main" id="{BC1A2834-AC12-E720-944B-89BA4BABAED6}"/>
              </a:ext>
            </a:extLst>
          </p:cNvPr>
          <p:cNvSpPr txBox="1"/>
          <p:nvPr/>
        </p:nvSpPr>
        <p:spPr>
          <a:xfrm>
            <a:off x="8068804" y="4364159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مربع نص 92">
            <a:extLst>
              <a:ext uri="{FF2B5EF4-FFF2-40B4-BE49-F238E27FC236}">
                <a16:creationId xmlns:a16="http://schemas.microsoft.com/office/drawing/2014/main" id="{A8B7C12E-BACF-1FA7-F0BD-F3684C226257}"/>
              </a:ext>
            </a:extLst>
          </p:cNvPr>
          <p:cNvSpPr txBox="1"/>
          <p:nvPr/>
        </p:nvSpPr>
        <p:spPr>
          <a:xfrm>
            <a:off x="6107917" y="4358627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  18 أ  + 81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ربع نص 83">
            <a:extLst>
              <a:ext uri="{FF2B5EF4-FFF2-40B4-BE49-F238E27FC236}">
                <a16:creationId xmlns:a16="http://schemas.microsoft.com/office/drawing/2014/main" id="{CAD6DDCD-BD1E-463C-1271-70E7B2D64896}"/>
              </a:ext>
            </a:extLst>
          </p:cNvPr>
          <p:cNvSpPr txBox="1"/>
          <p:nvPr/>
        </p:nvSpPr>
        <p:spPr>
          <a:xfrm>
            <a:off x="5907891" y="4358625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8" name="مربع نص 92">
            <a:extLst>
              <a:ext uri="{FF2B5EF4-FFF2-40B4-BE49-F238E27FC236}">
                <a16:creationId xmlns:a16="http://schemas.microsoft.com/office/drawing/2014/main" id="{92A411E9-B6C2-382F-0861-0E2718169B98}"/>
              </a:ext>
            </a:extLst>
          </p:cNvPr>
          <p:cNvSpPr txBox="1"/>
          <p:nvPr/>
        </p:nvSpPr>
        <p:spPr>
          <a:xfrm>
            <a:off x="5285143" y="4358624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ربع نص 92">
            <a:extLst>
              <a:ext uri="{FF2B5EF4-FFF2-40B4-BE49-F238E27FC236}">
                <a16:creationId xmlns:a16="http://schemas.microsoft.com/office/drawing/2014/main" id="{E8018F64-771F-7901-64E8-A7E527254F14}"/>
              </a:ext>
            </a:extLst>
          </p:cNvPr>
          <p:cNvSpPr txBox="1"/>
          <p:nvPr/>
        </p:nvSpPr>
        <p:spPr>
          <a:xfrm>
            <a:off x="7553688" y="4772218"/>
            <a:ext cx="8874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-130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ربع نص 92">
            <a:extLst>
              <a:ext uri="{FF2B5EF4-FFF2-40B4-BE49-F238E27FC236}">
                <a16:creationId xmlns:a16="http://schemas.microsoft.com/office/drawing/2014/main" id="{07438CF6-1E25-A27E-920F-A2EE446D6979}"/>
              </a:ext>
            </a:extLst>
          </p:cNvPr>
          <p:cNvSpPr txBox="1"/>
          <p:nvPr/>
        </p:nvSpPr>
        <p:spPr>
          <a:xfrm>
            <a:off x="4613698" y="4770820"/>
            <a:ext cx="8874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-130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ربع نص 92">
            <a:extLst>
              <a:ext uri="{FF2B5EF4-FFF2-40B4-BE49-F238E27FC236}">
                <a16:creationId xmlns:a16="http://schemas.microsoft.com/office/drawing/2014/main" id="{B4BABB9A-17A2-3174-F5B4-2970F35697F4}"/>
              </a:ext>
            </a:extLst>
          </p:cNvPr>
          <p:cNvSpPr txBox="1"/>
          <p:nvPr/>
        </p:nvSpPr>
        <p:spPr>
          <a:xfrm>
            <a:off x="5459688" y="5187080"/>
            <a:ext cx="8964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+(9)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" name="مربع نص 92">
            <a:extLst>
              <a:ext uri="{FF2B5EF4-FFF2-40B4-BE49-F238E27FC236}">
                <a16:creationId xmlns:a16="http://schemas.microsoft.com/office/drawing/2014/main" id="{8B34EC38-E304-F450-3A22-0B56BEBE9977}"/>
              </a:ext>
            </a:extLst>
          </p:cNvPr>
          <p:cNvSpPr txBox="1"/>
          <p:nvPr/>
        </p:nvSpPr>
        <p:spPr>
          <a:xfrm>
            <a:off x="7441587" y="5165338"/>
            <a:ext cx="8964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+(9)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" name="مربع نص 101">
            <a:extLst>
              <a:ext uri="{FF2B5EF4-FFF2-40B4-BE49-F238E27FC236}">
                <a16:creationId xmlns:a16="http://schemas.microsoft.com/office/drawing/2014/main" id="{7FEBE3D1-CBCF-7766-6F41-52BEEAD12CE2}"/>
              </a:ext>
            </a:extLst>
          </p:cNvPr>
          <p:cNvSpPr txBox="1"/>
          <p:nvPr/>
        </p:nvSpPr>
        <p:spPr>
          <a:xfrm>
            <a:off x="6149002" y="6026191"/>
            <a:ext cx="2780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0      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+ 9 )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56A15A-6830-5DA0-8E44-AD0010650C32}"/>
              </a:ext>
            </a:extLst>
          </p:cNvPr>
          <p:cNvSpPr/>
          <p:nvPr/>
        </p:nvSpPr>
        <p:spPr>
          <a:xfrm>
            <a:off x="6826707" y="6406495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0       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أ + 9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AD2FB33-F7C2-93B5-D05D-9EE9E3428580}"/>
              </a:ext>
            </a:extLst>
          </p:cNvPr>
          <p:cNvSpPr/>
          <p:nvPr/>
        </p:nvSpPr>
        <p:spPr>
          <a:xfrm>
            <a:off x="5036347" y="6391870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cs typeface="Arial" panose="020B0604020202020204" pitchFamily="34" charset="0"/>
              </a:rPr>
              <a:t> أ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-9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3" grpId="0"/>
      <p:bldP spid="38" grpId="0"/>
      <p:bldP spid="42" grpId="0"/>
      <p:bldP spid="42" grpId="1"/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68" grpId="0"/>
      <p:bldP spid="91" grpId="0"/>
      <p:bldP spid="102" grpId="0"/>
      <p:bldP spid="82" grpId="0"/>
      <p:bldP spid="83" grpId="0"/>
      <p:bldP spid="84" grpId="0"/>
      <p:bldP spid="93" grpId="0"/>
      <p:bldP spid="94" grpId="0"/>
      <p:bldP spid="112" grpId="0" animBg="1"/>
      <p:bldP spid="113" grpId="0" animBg="1"/>
      <p:bldP spid="116" grpId="0" animBg="1"/>
      <p:bldP spid="119" grpId="0" animBg="1"/>
      <p:bldP spid="19" grpId="0"/>
      <p:bldP spid="45" grpId="0"/>
      <p:bldP spid="46" grpId="0"/>
      <p:bldP spid="47" grpId="0"/>
      <p:bldP spid="69" grpId="0"/>
      <p:bldP spid="76" grpId="0"/>
      <p:bldP spid="77" grpId="0"/>
      <p:bldP spid="78" grpId="0"/>
      <p:bldP spid="80" grpId="0"/>
      <p:bldP spid="81" grpId="0"/>
      <p:bldP spid="86" grpId="0"/>
      <p:bldP spid="87" grpId="0"/>
      <p:bldP spid="88" grpId="0"/>
      <p:bldP spid="92" grpId="0"/>
      <p:bldP spid="108" grpId="0"/>
      <p:bldP spid="115" grpId="0"/>
      <p:bldP spid="117" grpId="0"/>
      <p:bldP spid="122" grpId="0"/>
      <p:bldP spid="123" grpId="0"/>
      <p:bldP spid="124" grpId="0"/>
      <p:bldP spid="15" grpId="0"/>
      <p:bldP spid="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45B0C-4DDB-96BB-8332-2070D706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8D85CFF2-5D26-498D-F6AA-3F2989E663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05947" y="514332"/>
            <a:ext cx="3372453" cy="440708"/>
          </a:xfrm>
          <a:prstGeom prst="rect">
            <a:avLst/>
          </a:prstGeom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4C85B7BC-2501-1588-2D04-BF2F3B2F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4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خماسي 117">
            <a:extLst>
              <a:ext uri="{FF2B5EF4-FFF2-40B4-BE49-F238E27FC236}">
                <a16:creationId xmlns:a16="http://schemas.microsoft.com/office/drawing/2014/main" id="{FFD815BA-4871-D5E7-D729-1F10138B93BB}"/>
              </a:ext>
            </a:extLst>
          </p:cNvPr>
          <p:cNvSpPr/>
          <p:nvPr/>
        </p:nvSpPr>
        <p:spPr>
          <a:xfrm rot="5400000">
            <a:off x="4563890" y="2102890"/>
            <a:ext cx="866271" cy="1785950"/>
          </a:xfrm>
          <a:prstGeom prst="homePlate">
            <a:avLst>
              <a:gd name="adj" fmla="val 4230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خماسي 113">
            <a:extLst>
              <a:ext uri="{FF2B5EF4-FFF2-40B4-BE49-F238E27FC236}">
                <a16:creationId xmlns:a16="http://schemas.microsoft.com/office/drawing/2014/main" id="{13E8CDFD-37AB-630E-0101-5E5F9B74B10B}"/>
              </a:ext>
            </a:extLst>
          </p:cNvPr>
          <p:cNvSpPr/>
          <p:nvPr/>
        </p:nvSpPr>
        <p:spPr>
          <a:xfrm rot="5400000">
            <a:off x="6696498" y="2083377"/>
            <a:ext cx="905303" cy="1785950"/>
          </a:xfrm>
          <a:prstGeom prst="homePlate">
            <a:avLst>
              <a:gd name="adj" fmla="val 4230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39470085-B010-7F80-5157-F49BC15C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23" y="124726"/>
            <a:ext cx="1602584" cy="2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3DBE028-8865-E774-2B24-ACEE42A7ACCA}"/>
              </a:ext>
            </a:extLst>
          </p:cNvPr>
          <p:cNvSpPr txBox="1"/>
          <p:nvPr/>
        </p:nvSpPr>
        <p:spPr>
          <a:xfrm>
            <a:off x="7043544" y="2800953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EEB2075-C132-31A7-1FD9-C999C05213C4}"/>
              </a:ext>
            </a:extLst>
          </p:cNvPr>
          <p:cNvSpPr txBox="1"/>
          <p:nvPr/>
        </p:nvSpPr>
        <p:spPr>
          <a:xfrm>
            <a:off x="4827336" y="2717821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grpSp>
        <p:nvGrpSpPr>
          <p:cNvPr id="2" name="مجموعة 65">
            <a:extLst>
              <a:ext uri="{FF2B5EF4-FFF2-40B4-BE49-F238E27FC236}">
                <a16:creationId xmlns:a16="http://schemas.microsoft.com/office/drawing/2014/main" id="{707E0199-5C5C-6811-C12F-1C4681C31FB9}"/>
              </a:ext>
            </a:extLst>
          </p:cNvPr>
          <p:cNvGrpSpPr/>
          <p:nvPr/>
        </p:nvGrpSpPr>
        <p:grpSpPr>
          <a:xfrm>
            <a:off x="3764060" y="2637895"/>
            <a:ext cx="4687714" cy="507720"/>
            <a:chOff x="3714744" y="2817562"/>
            <a:chExt cx="4687714" cy="507720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3B483B46-DE44-A247-E6CA-D61DB607BB67}"/>
                </a:ext>
              </a:extLst>
            </p:cNvPr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5447B28-A70A-2C5A-40E4-E5894FF8C0F0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5ABF0C0D-758E-451F-9279-4543D9009AC4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EE73B7A2-2C71-1601-BA93-0C800EEAE36C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C6294BD-B098-6362-913F-0073BC621771}"/>
              </a:ext>
            </a:extLst>
          </p:cNvPr>
          <p:cNvSpPr txBox="1"/>
          <p:nvPr/>
        </p:nvSpPr>
        <p:spPr>
          <a:xfrm>
            <a:off x="8358214" y="271104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73F3C10-8738-F7C9-5AC8-FC6D1C8B77C1}"/>
              </a:ext>
            </a:extLst>
          </p:cNvPr>
          <p:cNvSpPr txBox="1"/>
          <p:nvPr/>
        </p:nvSpPr>
        <p:spPr>
          <a:xfrm>
            <a:off x="7308109" y="2676895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C409BD4-9013-55F0-6CDF-9F4EF74A79BD}"/>
              </a:ext>
            </a:extLst>
          </p:cNvPr>
          <p:cNvSpPr txBox="1"/>
          <p:nvPr/>
        </p:nvSpPr>
        <p:spPr>
          <a:xfrm>
            <a:off x="6524417" y="2737923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326956D-08BD-481F-BA60-81BFD10A3654}"/>
              </a:ext>
            </a:extLst>
          </p:cNvPr>
          <p:cNvSpPr txBox="1"/>
          <p:nvPr/>
        </p:nvSpPr>
        <p:spPr>
          <a:xfrm>
            <a:off x="5100642" y="265520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75C68E7-06EF-D4D8-B343-E9A2DBF2B577}"/>
              </a:ext>
            </a:extLst>
          </p:cNvPr>
          <p:cNvSpPr txBox="1"/>
          <p:nvPr/>
        </p:nvSpPr>
        <p:spPr>
          <a:xfrm>
            <a:off x="4314824" y="2644163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" name="مجموعة 69">
            <a:extLst>
              <a:ext uri="{FF2B5EF4-FFF2-40B4-BE49-F238E27FC236}">
                <a16:creationId xmlns:a16="http://schemas.microsoft.com/office/drawing/2014/main" id="{86A83CF6-5D03-7FF8-CE8C-E6390D846B94}"/>
              </a:ext>
            </a:extLst>
          </p:cNvPr>
          <p:cNvGrpSpPr/>
          <p:nvPr/>
        </p:nvGrpSpPr>
        <p:grpSpPr>
          <a:xfrm>
            <a:off x="3564724" y="946027"/>
            <a:ext cx="642944" cy="746595"/>
            <a:chOff x="3613810" y="972454"/>
            <a:chExt cx="642944" cy="746595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02892BF0-9DCD-37AA-066D-4048CA981993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>
              <a:extLst>
                <a:ext uri="{FF2B5EF4-FFF2-40B4-BE49-F238E27FC236}">
                  <a16:creationId xmlns:a16="http://schemas.microsoft.com/office/drawing/2014/main" id="{990CE846-F05A-72A5-7C3C-A36D4C408732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مجموعة 70">
            <a:extLst>
              <a:ext uri="{FF2B5EF4-FFF2-40B4-BE49-F238E27FC236}">
                <a16:creationId xmlns:a16="http://schemas.microsoft.com/office/drawing/2014/main" id="{4D6FF9E7-F706-7653-284F-D0C178304B36}"/>
              </a:ext>
            </a:extLst>
          </p:cNvPr>
          <p:cNvGrpSpPr/>
          <p:nvPr/>
        </p:nvGrpSpPr>
        <p:grpSpPr>
          <a:xfrm>
            <a:off x="3155538" y="940346"/>
            <a:ext cx="642944" cy="746595"/>
            <a:chOff x="3200390" y="970152"/>
            <a:chExt cx="642944" cy="746595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A375ED0D-F89F-7FED-E440-FB676C47CA18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>
              <a:extLst>
                <a:ext uri="{FF2B5EF4-FFF2-40B4-BE49-F238E27FC236}">
                  <a16:creationId xmlns:a16="http://schemas.microsoft.com/office/drawing/2014/main" id="{84F930D2-214A-C0F0-7A60-A304EF5D251F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مجموعة 71">
            <a:extLst>
              <a:ext uri="{FF2B5EF4-FFF2-40B4-BE49-F238E27FC236}">
                <a16:creationId xmlns:a16="http://schemas.microsoft.com/office/drawing/2014/main" id="{42E73693-417C-7C30-E08E-21717206D08A}"/>
              </a:ext>
            </a:extLst>
          </p:cNvPr>
          <p:cNvGrpSpPr/>
          <p:nvPr/>
        </p:nvGrpSpPr>
        <p:grpSpPr>
          <a:xfrm>
            <a:off x="2612692" y="966623"/>
            <a:ext cx="642944" cy="746595"/>
            <a:chOff x="2500296" y="972454"/>
            <a:chExt cx="642944" cy="746595"/>
          </a:xfrm>
        </p:grpSpPr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26FA061E-0B99-76E3-01A8-016084C8016F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>
              <a:extLst>
                <a:ext uri="{FF2B5EF4-FFF2-40B4-BE49-F238E27FC236}">
                  <a16:creationId xmlns:a16="http://schemas.microsoft.com/office/drawing/2014/main" id="{3BF2B268-6425-B7DF-8FBF-1EEC37E49CA3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72">
            <a:extLst>
              <a:ext uri="{FF2B5EF4-FFF2-40B4-BE49-F238E27FC236}">
                <a16:creationId xmlns:a16="http://schemas.microsoft.com/office/drawing/2014/main" id="{ABFEEACF-3D85-F850-F45A-E5062884E313}"/>
              </a:ext>
            </a:extLst>
          </p:cNvPr>
          <p:cNvGrpSpPr/>
          <p:nvPr/>
        </p:nvGrpSpPr>
        <p:grpSpPr>
          <a:xfrm>
            <a:off x="2179144" y="969485"/>
            <a:ext cx="642944" cy="746595"/>
            <a:chOff x="2143106" y="970152"/>
            <a:chExt cx="642944" cy="746595"/>
          </a:xfrm>
        </p:grpSpPr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8218E46F-BAB6-5B9B-E3CA-0CFCEBC67456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>
              <a:extLst>
                <a:ext uri="{FF2B5EF4-FFF2-40B4-BE49-F238E27FC236}">
                  <a16:creationId xmlns:a16="http://schemas.microsoft.com/office/drawing/2014/main" id="{007633D3-37EA-F24B-964D-9A0E7477270E}"/>
                </a:ext>
              </a:extLst>
            </p:cNvPr>
            <p:cNvSpPr/>
            <p:nvPr/>
          </p:nvSpPr>
          <p:spPr>
            <a:xfrm>
              <a:off x="2535414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0B4A3A14-4198-70A4-FB66-14EAA6B700E3}"/>
              </a:ext>
            </a:extLst>
          </p:cNvPr>
          <p:cNvSpPr txBox="1"/>
          <p:nvPr/>
        </p:nvSpPr>
        <p:spPr>
          <a:xfrm>
            <a:off x="8296771" y="354362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229DCB1-1344-B76A-18A2-C93916B97D62}"/>
              </a:ext>
            </a:extLst>
          </p:cNvPr>
          <p:cNvSpPr txBox="1"/>
          <p:nvPr/>
        </p:nvSpPr>
        <p:spPr>
          <a:xfrm>
            <a:off x="6055360" y="4908945"/>
            <a:ext cx="2677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       =  </a:t>
            </a:r>
            <a:r>
              <a:rPr lang="ar-SA" sz="2200" b="1" dirty="0">
                <a:solidFill>
                  <a:prstClr val="black"/>
                </a:solidFill>
              </a:rPr>
              <a:t>( أ + 9 )</a:t>
            </a:r>
            <a:r>
              <a:rPr lang="ar-SA" sz="3200" b="1" spc="-100" baseline="30000" dirty="0">
                <a:solidFill>
                  <a:prstClr val="black"/>
                </a:solidFill>
              </a:rPr>
              <a:t> 2</a:t>
            </a:r>
          </a:p>
        </p:txBody>
      </p:sp>
      <p:grpSp>
        <p:nvGrpSpPr>
          <p:cNvPr id="10" name="مجموعة 80">
            <a:extLst>
              <a:ext uri="{FF2B5EF4-FFF2-40B4-BE49-F238E27FC236}">
                <a16:creationId xmlns:a16="http://schemas.microsoft.com/office/drawing/2014/main" id="{56302559-ECBB-1C84-4E75-51E8B2BAF87D}"/>
              </a:ext>
            </a:extLst>
          </p:cNvPr>
          <p:cNvGrpSpPr/>
          <p:nvPr/>
        </p:nvGrpSpPr>
        <p:grpSpPr>
          <a:xfrm>
            <a:off x="1500735" y="959325"/>
            <a:ext cx="642944" cy="746595"/>
            <a:chOff x="1128686" y="985820"/>
            <a:chExt cx="642944" cy="746595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98CC8671-E789-A362-8CFF-24DCE802431D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endPara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سهم لأعلى 84">
              <a:extLst>
                <a:ext uri="{FF2B5EF4-FFF2-40B4-BE49-F238E27FC236}">
                  <a16:creationId xmlns:a16="http://schemas.microsoft.com/office/drawing/2014/main" id="{FDF7E39F-9E8E-DCF4-B37A-032C698A16CE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43">
            <a:extLst>
              <a:ext uri="{FF2B5EF4-FFF2-40B4-BE49-F238E27FC236}">
                <a16:creationId xmlns:a16="http://schemas.microsoft.com/office/drawing/2014/main" id="{C26C68F7-0FB5-AE69-CF30-837C8E861DC0}"/>
              </a:ext>
            </a:extLst>
          </p:cNvPr>
          <p:cNvGrpSpPr/>
          <p:nvPr/>
        </p:nvGrpSpPr>
        <p:grpSpPr>
          <a:xfrm>
            <a:off x="3746861" y="1856183"/>
            <a:ext cx="5116342" cy="640934"/>
            <a:chOff x="2786050" y="4042446"/>
            <a:chExt cx="5116342" cy="640934"/>
          </a:xfrm>
        </p:grpSpPr>
        <p:grpSp>
          <p:nvGrpSpPr>
            <p:cNvPr id="12" name="مجموعة 77">
              <a:extLst>
                <a:ext uri="{FF2B5EF4-FFF2-40B4-BE49-F238E27FC236}">
                  <a16:creationId xmlns:a16="http://schemas.microsoft.com/office/drawing/2014/main" id="{BB9C3800-62AE-9DFC-D185-9F3E919C6C2A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4" name="رابط مستقيم 103">
                <a:extLst>
                  <a:ext uri="{FF2B5EF4-FFF2-40B4-BE49-F238E27FC236}">
                    <a16:creationId xmlns:a16="http://schemas.microsoft.com/office/drawing/2014/main" id="{DE8AB41D-63DE-1219-C261-4DDEF78290E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39249676-CEED-2698-E664-82E42E06A87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105">
                <a:extLst>
                  <a:ext uri="{FF2B5EF4-FFF2-40B4-BE49-F238E27FC236}">
                    <a16:creationId xmlns:a16="http://schemas.microsoft.com/office/drawing/2014/main" id="{A7807EB4-49CE-5A9E-CF44-54B63BFADAE9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رابط مستقيم 106">
                <a:extLst>
                  <a:ext uri="{FF2B5EF4-FFF2-40B4-BE49-F238E27FC236}">
                    <a16:creationId xmlns:a16="http://schemas.microsoft.com/office/drawing/2014/main" id="{8B7C1DA8-F7F2-BC40-18D9-C827322470B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مجموعة 42">
              <a:extLst>
                <a:ext uri="{FF2B5EF4-FFF2-40B4-BE49-F238E27FC236}">
                  <a16:creationId xmlns:a16="http://schemas.microsoft.com/office/drawing/2014/main" id="{917C6CE0-6BCD-73E7-8800-0E99A92760C3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30FAA536-1756-ECB4-1CAA-61B2EBFB0B2D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D2F60875-F4AF-F627-A850-09C8581BF5F5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0756D703-3079-77F7-09A3-589C0FAB8B5E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67FD8E10-A6B8-BD58-4846-A0A0DA2C552F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7788DF53-4C22-BED7-2CD6-546792EEC08D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33AF6C0C-CE66-78F0-A83E-1D5009AB0410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AA12C1C6-152F-BDCA-E10E-EBFAF6BB0067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90B0C819-74B1-5FAF-CB1B-86AC6AC15E4B}"/>
              </a:ext>
            </a:extLst>
          </p:cNvPr>
          <p:cNvSpPr txBox="1"/>
          <p:nvPr/>
        </p:nvSpPr>
        <p:spPr>
          <a:xfrm>
            <a:off x="8049711" y="350100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FA63A96E-1CD1-B74F-76CE-C80D5FE6A5F2}"/>
              </a:ext>
            </a:extLst>
          </p:cNvPr>
          <p:cNvSpPr txBox="1"/>
          <p:nvPr/>
        </p:nvSpPr>
        <p:spPr>
          <a:xfrm>
            <a:off x="6636528" y="3551691"/>
            <a:ext cx="13644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أ + 9 )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0EA30394-648C-3662-A7DE-70ACDC45E94B}"/>
              </a:ext>
            </a:extLst>
          </p:cNvPr>
          <p:cNvSpPr txBox="1"/>
          <p:nvPr/>
        </p:nvSpPr>
        <p:spPr>
          <a:xfrm>
            <a:off x="5875655" y="3573016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A15CFEC3-E8E4-318D-10C8-E96409CAA1E6}"/>
              </a:ext>
            </a:extLst>
          </p:cNvPr>
          <p:cNvSpPr txBox="1"/>
          <p:nvPr/>
        </p:nvSpPr>
        <p:spPr>
          <a:xfrm>
            <a:off x="4314823" y="3525296"/>
            <a:ext cx="14852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( 5 + 2 )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12" name="خماسي 111">
            <a:extLst>
              <a:ext uri="{FF2B5EF4-FFF2-40B4-BE49-F238E27FC236}">
                <a16:creationId xmlns:a16="http://schemas.microsoft.com/office/drawing/2014/main" id="{389B904C-4AFB-2E7B-890A-8FA8C3C2EE57}"/>
              </a:ext>
            </a:extLst>
          </p:cNvPr>
          <p:cNvSpPr/>
          <p:nvPr/>
        </p:nvSpPr>
        <p:spPr>
          <a:xfrm>
            <a:off x="1500166" y="1964771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القانون</a:t>
            </a:r>
          </a:p>
        </p:txBody>
      </p:sp>
      <p:sp>
        <p:nvSpPr>
          <p:cNvPr id="113" name="خماسي 112">
            <a:extLst>
              <a:ext uri="{FF2B5EF4-FFF2-40B4-BE49-F238E27FC236}">
                <a16:creationId xmlns:a16="http://schemas.microsoft.com/office/drawing/2014/main" id="{41DCC939-B8CA-88D4-4D1E-34C5EC3EF410}"/>
              </a:ext>
            </a:extLst>
          </p:cNvPr>
          <p:cNvSpPr/>
          <p:nvPr/>
        </p:nvSpPr>
        <p:spPr>
          <a:xfrm>
            <a:off x="1500166" y="2857749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ربع الطرفين</a:t>
            </a:r>
          </a:p>
        </p:txBody>
      </p:sp>
      <p:sp>
        <p:nvSpPr>
          <p:cNvPr id="116" name="سهم إلى اليمين 115">
            <a:extLst>
              <a:ext uri="{FF2B5EF4-FFF2-40B4-BE49-F238E27FC236}">
                <a16:creationId xmlns:a16="http://schemas.microsoft.com/office/drawing/2014/main" id="{3C513F8E-36ED-66DB-5480-DD0612A56429}"/>
              </a:ext>
            </a:extLst>
          </p:cNvPr>
          <p:cNvSpPr/>
          <p:nvPr/>
        </p:nvSpPr>
        <p:spPr>
          <a:xfrm rot="5400000">
            <a:off x="5812440" y="3181157"/>
            <a:ext cx="4979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سهم إلى اليمين 118">
            <a:extLst>
              <a:ext uri="{FF2B5EF4-FFF2-40B4-BE49-F238E27FC236}">
                <a16:creationId xmlns:a16="http://schemas.microsoft.com/office/drawing/2014/main" id="{52E22046-F11E-BA73-F4D2-A14068F19FC8}"/>
              </a:ext>
            </a:extLst>
          </p:cNvPr>
          <p:cNvSpPr/>
          <p:nvPr/>
        </p:nvSpPr>
        <p:spPr>
          <a:xfrm rot="5400000">
            <a:off x="8449763" y="3157324"/>
            <a:ext cx="48745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60C2364-C15A-3E2C-5786-1D1ABF22CCF0}"/>
              </a:ext>
            </a:extLst>
          </p:cNvPr>
          <p:cNvSpPr txBox="1"/>
          <p:nvPr/>
        </p:nvSpPr>
        <p:spPr>
          <a:xfrm>
            <a:off x="7315220" y="274017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7AF50EC7-3EAD-24A8-1F8E-BE77117DD7DE}"/>
              </a:ext>
            </a:extLst>
          </p:cNvPr>
          <p:cNvSpPr txBox="1"/>
          <p:nvPr/>
        </p:nvSpPr>
        <p:spPr>
          <a:xfrm>
            <a:off x="6475829" y="2704600"/>
            <a:ext cx="7401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(-9)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BA92716-1F8E-AF0F-1CA1-E732E6AA1846}"/>
              </a:ext>
            </a:extLst>
          </p:cNvPr>
          <p:cNvSpPr txBox="1"/>
          <p:nvPr/>
        </p:nvSpPr>
        <p:spPr>
          <a:xfrm>
            <a:off x="5105907" y="271217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65530E4-5753-F5B5-5305-6138107F091C}"/>
              </a:ext>
            </a:extLst>
          </p:cNvPr>
          <p:cNvSpPr txBox="1"/>
          <p:nvPr/>
        </p:nvSpPr>
        <p:spPr>
          <a:xfrm>
            <a:off x="4326641" y="2625588"/>
            <a:ext cx="749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(-2)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4E1D8D31-1A38-3F00-25F3-9F79326F87C6}"/>
              </a:ext>
            </a:extLst>
          </p:cNvPr>
          <p:cNvSpPr txBox="1"/>
          <p:nvPr/>
        </p:nvSpPr>
        <p:spPr>
          <a:xfrm>
            <a:off x="8271108" y="2700966"/>
            <a:ext cx="6871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6911E9-91BD-26ED-99A9-84EF3D1A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4" y="692696"/>
            <a:ext cx="345796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مربع نص 67">
            <a:extLst>
              <a:ext uri="{FF2B5EF4-FFF2-40B4-BE49-F238E27FC236}">
                <a16:creationId xmlns:a16="http://schemas.microsoft.com/office/drawing/2014/main" id="{14A5C0BE-3AC0-EC09-872B-6611514274CD}"/>
              </a:ext>
            </a:extLst>
          </p:cNvPr>
          <p:cNvSpPr txBox="1"/>
          <p:nvPr/>
        </p:nvSpPr>
        <p:spPr>
          <a:xfrm>
            <a:off x="8225943" y="397229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77" name="مربع نص 81">
            <a:extLst>
              <a:ext uri="{FF2B5EF4-FFF2-40B4-BE49-F238E27FC236}">
                <a16:creationId xmlns:a16="http://schemas.microsoft.com/office/drawing/2014/main" id="{41C06D69-2D7E-61D2-AD62-F6E310FF9E2C}"/>
              </a:ext>
            </a:extLst>
          </p:cNvPr>
          <p:cNvSpPr txBox="1"/>
          <p:nvPr/>
        </p:nvSpPr>
        <p:spPr>
          <a:xfrm>
            <a:off x="8068804" y="392889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92">
            <a:extLst>
              <a:ext uri="{FF2B5EF4-FFF2-40B4-BE49-F238E27FC236}">
                <a16:creationId xmlns:a16="http://schemas.microsoft.com/office/drawing/2014/main" id="{7AD4932E-A481-FB12-0C6A-0292B196640D}"/>
              </a:ext>
            </a:extLst>
          </p:cNvPr>
          <p:cNvSpPr txBox="1"/>
          <p:nvPr/>
        </p:nvSpPr>
        <p:spPr>
          <a:xfrm>
            <a:off x="6654799" y="3963752"/>
            <a:ext cx="141274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200" b="1" dirty="0">
                <a:solidFill>
                  <a:prstClr val="black"/>
                </a:solidFill>
              </a:rPr>
              <a:t>( أ + 9 )</a:t>
            </a:r>
            <a:r>
              <a:rPr lang="ar-SA" sz="3200" b="1" spc="-100" baseline="30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80" name="مربع نص 83">
            <a:extLst>
              <a:ext uri="{FF2B5EF4-FFF2-40B4-BE49-F238E27FC236}">
                <a16:creationId xmlns:a16="http://schemas.microsoft.com/office/drawing/2014/main" id="{F9DE7C2B-1303-CEA4-639F-674ABCE75A73}"/>
              </a:ext>
            </a:extLst>
          </p:cNvPr>
          <p:cNvSpPr txBox="1"/>
          <p:nvPr/>
        </p:nvSpPr>
        <p:spPr>
          <a:xfrm>
            <a:off x="5878659" y="3928897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مربع نص 92">
            <a:extLst>
              <a:ext uri="{FF2B5EF4-FFF2-40B4-BE49-F238E27FC236}">
                <a16:creationId xmlns:a16="http://schemas.microsoft.com/office/drawing/2014/main" id="{AD30DD41-15FC-B734-712A-3BF35F52F5B0}"/>
              </a:ext>
            </a:extLst>
          </p:cNvPr>
          <p:cNvSpPr txBox="1"/>
          <p:nvPr/>
        </p:nvSpPr>
        <p:spPr>
          <a:xfrm>
            <a:off x="5239217" y="3956183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6" name="مربع نص 67">
            <a:extLst>
              <a:ext uri="{FF2B5EF4-FFF2-40B4-BE49-F238E27FC236}">
                <a16:creationId xmlns:a16="http://schemas.microsoft.com/office/drawing/2014/main" id="{40D8D6FD-72C4-D042-1615-6B013B24C2E6}"/>
              </a:ext>
            </a:extLst>
          </p:cNvPr>
          <p:cNvSpPr txBox="1"/>
          <p:nvPr/>
        </p:nvSpPr>
        <p:spPr>
          <a:xfrm>
            <a:off x="8243914" y="4390819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87" name="مربع نص 81">
            <a:extLst>
              <a:ext uri="{FF2B5EF4-FFF2-40B4-BE49-F238E27FC236}">
                <a16:creationId xmlns:a16="http://schemas.microsoft.com/office/drawing/2014/main" id="{51FFF31B-E024-D73F-22EB-235B0E4A1E78}"/>
              </a:ext>
            </a:extLst>
          </p:cNvPr>
          <p:cNvSpPr txBox="1"/>
          <p:nvPr/>
        </p:nvSpPr>
        <p:spPr>
          <a:xfrm>
            <a:off x="8068804" y="4364159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مربع نص 92">
            <a:extLst>
              <a:ext uri="{FF2B5EF4-FFF2-40B4-BE49-F238E27FC236}">
                <a16:creationId xmlns:a16="http://schemas.microsoft.com/office/drawing/2014/main" id="{78DF9D92-47B6-669B-598D-2429C8288AA7}"/>
              </a:ext>
            </a:extLst>
          </p:cNvPr>
          <p:cNvSpPr txBox="1"/>
          <p:nvPr/>
        </p:nvSpPr>
        <p:spPr>
          <a:xfrm>
            <a:off x="6807199" y="4358627"/>
            <a:ext cx="130098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200" b="1" dirty="0">
                <a:solidFill>
                  <a:prstClr val="black"/>
                </a:solidFill>
              </a:rPr>
              <a:t>( أ + 9 )</a:t>
            </a:r>
            <a:r>
              <a:rPr lang="ar-SA" sz="3200" b="1" spc="-100" baseline="30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92" name="مربع نص 83">
            <a:extLst>
              <a:ext uri="{FF2B5EF4-FFF2-40B4-BE49-F238E27FC236}">
                <a16:creationId xmlns:a16="http://schemas.microsoft.com/office/drawing/2014/main" id="{2BC694DC-2E27-7F05-9EC6-DEC574A1F99C}"/>
              </a:ext>
            </a:extLst>
          </p:cNvPr>
          <p:cNvSpPr txBox="1"/>
          <p:nvPr/>
        </p:nvSpPr>
        <p:spPr>
          <a:xfrm>
            <a:off x="5907891" y="4358625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8" name="مربع نص 92">
            <a:extLst>
              <a:ext uri="{FF2B5EF4-FFF2-40B4-BE49-F238E27FC236}">
                <a16:creationId xmlns:a16="http://schemas.microsoft.com/office/drawing/2014/main" id="{186BD55B-E39B-38E8-3B20-523973112AE9}"/>
              </a:ext>
            </a:extLst>
          </p:cNvPr>
          <p:cNvSpPr txBox="1"/>
          <p:nvPr/>
        </p:nvSpPr>
        <p:spPr>
          <a:xfrm>
            <a:off x="5285143" y="4358624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ربع نص 92">
            <a:extLst>
              <a:ext uri="{FF2B5EF4-FFF2-40B4-BE49-F238E27FC236}">
                <a16:creationId xmlns:a16="http://schemas.microsoft.com/office/drawing/2014/main" id="{A48109F1-AE7E-78AF-A4FC-EBC10A0D461E}"/>
              </a:ext>
            </a:extLst>
          </p:cNvPr>
          <p:cNvSpPr txBox="1"/>
          <p:nvPr/>
        </p:nvSpPr>
        <p:spPr>
          <a:xfrm>
            <a:off x="7452088" y="4904298"/>
            <a:ext cx="8874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-49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ربع نص 101">
            <a:extLst>
              <a:ext uri="{FF2B5EF4-FFF2-40B4-BE49-F238E27FC236}">
                <a16:creationId xmlns:a16="http://schemas.microsoft.com/office/drawing/2014/main" id="{5AA32BDE-775B-E1B8-BE38-0F5DF2C9A831}"/>
              </a:ext>
            </a:extLst>
          </p:cNvPr>
          <p:cNvSpPr txBox="1"/>
          <p:nvPr/>
        </p:nvSpPr>
        <p:spPr>
          <a:xfrm>
            <a:off x="6270922" y="5325151"/>
            <a:ext cx="24666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0   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+ 9 )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E9DF60-D342-85CA-A218-CDF78B5E7C1A}"/>
              </a:ext>
            </a:extLst>
          </p:cNvPr>
          <p:cNvSpPr/>
          <p:nvPr/>
        </p:nvSpPr>
        <p:spPr>
          <a:xfrm>
            <a:off x="6877507" y="5766415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0       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أ + 9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98254D7-AA24-9D6E-0047-AB1625C6E9E2}"/>
              </a:ext>
            </a:extLst>
          </p:cNvPr>
          <p:cNvSpPr/>
          <p:nvPr/>
        </p:nvSpPr>
        <p:spPr>
          <a:xfrm>
            <a:off x="7302027" y="6178510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cs typeface="Arial" panose="020B0604020202020204" pitchFamily="34" charset="0"/>
              </a:rPr>
              <a:t> أ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-9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5C81076-C158-AD99-B394-695E22C68540}"/>
              </a:ext>
            </a:extLst>
          </p:cNvPr>
          <p:cNvSpPr txBox="1"/>
          <p:nvPr/>
        </p:nvSpPr>
        <p:spPr>
          <a:xfrm>
            <a:off x="345440" y="548640"/>
            <a:ext cx="133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highlight>
                  <a:srgbClr val="FFFF00"/>
                </a:highlight>
              </a:rPr>
              <a:t>الحل بالطريقة المختصرة</a:t>
            </a:r>
          </a:p>
        </p:txBody>
      </p:sp>
    </p:spTree>
    <p:extLst>
      <p:ext uri="{BB962C8B-B14F-4D97-AF65-F5344CB8AC3E}">
        <p14:creationId xmlns:p14="http://schemas.microsoft.com/office/powerpoint/2010/main" val="21023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3" grpId="0"/>
      <p:bldP spid="38" grpId="0"/>
      <p:bldP spid="42" grpId="0"/>
      <p:bldP spid="42" grpId="1"/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68" grpId="0"/>
      <p:bldP spid="91" grpId="0"/>
      <p:bldP spid="82" grpId="0"/>
      <p:bldP spid="83" grpId="0"/>
      <p:bldP spid="84" grpId="0"/>
      <p:bldP spid="93" grpId="0"/>
      <p:bldP spid="112" grpId="0" animBg="1"/>
      <p:bldP spid="113" grpId="0" animBg="1"/>
      <p:bldP spid="116" grpId="0" animBg="1"/>
      <p:bldP spid="119" grpId="0" animBg="1"/>
      <p:bldP spid="19" grpId="0"/>
      <p:bldP spid="45" grpId="0"/>
      <p:bldP spid="46" grpId="0"/>
      <p:bldP spid="47" grpId="0"/>
      <p:bldP spid="69" grpId="0"/>
      <p:bldP spid="76" grpId="0"/>
      <p:bldP spid="77" grpId="0"/>
      <p:bldP spid="78" grpId="0"/>
      <p:bldP spid="80" grpId="0"/>
      <p:bldP spid="81" grpId="0"/>
      <p:bldP spid="86" grpId="0"/>
      <p:bldP spid="87" grpId="0"/>
      <p:bldP spid="88" grpId="0"/>
      <p:bldP spid="92" grpId="0"/>
      <p:bldP spid="108" grpId="0"/>
      <p:bldP spid="115" grpId="0"/>
      <p:bldP spid="124" grpId="0"/>
      <p:bldP spid="15" grpId="0"/>
      <p:bldP spid="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7DADFF68-D3C0-50C4-17B7-A77761AF62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47911" y="455909"/>
            <a:ext cx="3901778" cy="480102"/>
          </a:xfrm>
          <a:prstGeom prst="rect">
            <a:avLst/>
          </a:prstGeom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خماسي 117"/>
          <p:cNvSpPr/>
          <p:nvPr/>
        </p:nvSpPr>
        <p:spPr>
          <a:xfrm rot="5400000">
            <a:off x="4563890" y="2102890"/>
            <a:ext cx="866271" cy="1785950"/>
          </a:xfrm>
          <a:prstGeom prst="homePlate">
            <a:avLst>
              <a:gd name="adj" fmla="val 4230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خماسي 113"/>
          <p:cNvSpPr/>
          <p:nvPr/>
        </p:nvSpPr>
        <p:spPr>
          <a:xfrm rot="5400000">
            <a:off x="6696498" y="2083377"/>
            <a:ext cx="905303" cy="1785950"/>
          </a:xfrm>
          <a:prstGeom prst="homePlate">
            <a:avLst>
              <a:gd name="adj" fmla="val 4230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23" y="124726"/>
            <a:ext cx="1602584" cy="2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7043544" y="2800953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4827336" y="2717821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grpSp>
        <p:nvGrpSpPr>
          <p:cNvPr id="2" name="مجموعة 65"/>
          <p:cNvGrpSpPr/>
          <p:nvPr/>
        </p:nvGrpSpPr>
        <p:grpSpPr>
          <a:xfrm>
            <a:off x="3764060" y="2637895"/>
            <a:ext cx="4687714" cy="507720"/>
            <a:chOff x="3714744" y="2817562"/>
            <a:chExt cx="4687714" cy="507720"/>
          </a:xfrm>
        </p:grpSpPr>
        <p:sp>
          <p:nvSpPr>
            <p:cNvPr id="5" name="مربع نص 4"/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" name="مربع نص 34"/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مربع نص 40"/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8358214" y="271104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7308109" y="2676895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504097" y="2687123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5100642" y="265520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4314824" y="2644163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" name="مجموعة 69"/>
          <p:cNvGrpSpPr/>
          <p:nvPr/>
        </p:nvGrpSpPr>
        <p:grpSpPr>
          <a:xfrm>
            <a:off x="3564724" y="946027"/>
            <a:ext cx="642944" cy="746595"/>
            <a:chOff x="3613810" y="972454"/>
            <a:chExt cx="642944" cy="746595"/>
          </a:xfrm>
        </p:grpSpPr>
        <p:sp>
          <p:nvSpPr>
            <p:cNvPr id="9" name="مربع نص 8"/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/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مجموعة 70"/>
          <p:cNvGrpSpPr/>
          <p:nvPr/>
        </p:nvGrpSpPr>
        <p:grpSpPr>
          <a:xfrm>
            <a:off x="3155538" y="940346"/>
            <a:ext cx="642944" cy="746595"/>
            <a:chOff x="3200390" y="970152"/>
            <a:chExt cx="642944" cy="746595"/>
          </a:xfrm>
        </p:grpSpPr>
        <p:sp>
          <p:nvSpPr>
            <p:cNvPr id="51" name="مربع نص 50"/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/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مجموعة 71"/>
          <p:cNvGrpSpPr/>
          <p:nvPr/>
        </p:nvGrpSpPr>
        <p:grpSpPr>
          <a:xfrm>
            <a:off x="2643172" y="966623"/>
            <a:ext cx="642944" cy="746595"/>
            <a:chOff x="2500296" y="972454"/>
            <a:chExt cx="642944" cy="746595"/>
          </a:xfrm>
        </p:grpSpPr>
        <p:sp>
          <p:nvSpPr>
            <p:cNvPr id="54" name="مربع نص 53"/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/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72"/>
          <p:cNvGrpSpPr/>
          <p:nvPr/>
        </p:nvGrpSpPr>
        <p:grpSpPr>
          <a:xfrm>
            <a:off x="2077544" y="928845"/>
            <a:ext cx="642944" cy="746595"/>
            <a:chOff x="2143106" y="970152"/>
            <a:chExt cx="642944" cy="746595"/>
          </a:xfrm>
        </p:grpSpPr>
        <p:sp>
          <p:nvSpPr>
            <p:cNvPr id="57" name="مربع نص 56"/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/>
            <p:cNvSpPr/>
            <p:nvPr/>
          </p:nvSpPr>
          <p:spPr>
            <a:xfrm>
              <a:off x="2535414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8" name="مربع نص 67"/>
          <p:cNvSpPr txBox="1"/>
          <p:nvPr/>
        </p:nvSpPr>
        <p:spPr>
          <a:xfrm>
            <a:off x="8296771" y="354362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2" name="مربع نص 101"/>
          <p:cNvSpPr txBox="1"/>
          <p:nvPr/>
        </p:nvSpPr>
        <p:spPr>
          <a:xfrm>
            <a:off x="5963920" y="4849764"/>
            <a:ext cx="28548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 – 64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+ 5 )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80"/>
          <p:cNvGrpSpPr/>
          <p:nvPr/>
        </p:nvGrpSpPr>
        <p:grpSpPr>
          <a:xfrm>
            <a:off x="1246735" y="969485"/>
            <a:ext cx="642944" cy="746595"/>
            <a:chOff x="1128686" y="985820"/>
            <a:chExt cx="642944" cy="746595"/>
          </a:xfrm>
        </p:grpSpPr>
        <p:sp>
          <p:nvSpPr>
            <p:cNvPr id="75" name="مربع نص 74"/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endPara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سهم لأعلى 84"/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43"/>
          <p:cNvGrpSpPr/>
          <p:nvPr/>
        </p:nvGrpSpPr>
        <p:grpSpPr>
          <a:xfrm>
            <a:off x="3746861" y="1856183"/>
            <a:ext cx="5116342" cy="640934"/>
            <a:chOff x="2786050" y="4042446"/>
            <a:chExt cx="5116342" cy="640934"/>
          </a:xfrm>
        </p:grpSpPr>
        <p:grpSp>
          <p:nvGrpSpPr>
            <p:cNvPr id="12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4" name="رابط مستقيم 103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104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105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رابط مستقيم 106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مجموعة 42"/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90" name="مربع نص 89"/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7" name="مربع نص 96"/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8" name="مربع نص 97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99" name="مربع نص 98"/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0" name="مربع نص 99"/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1" name="مربع نص 10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3" name="مربع نص 102"/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82" name="مربع نص 81"/>
          <p:cNvSpPr txBox="1"/>
          <p:nvPr/>
        </p:nvSpPr>
        <p:spPr>
          <a:xfrm>
            <a:off x="8049711" y="350100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3" name="مربع نص 82"/>
          <p:cNvSpPr txBox="1"/>
          <p:nvPr/>
        </p:nvSpPr>
        <p:spPr>
          <a:xfrm>
            <a:off x="6636528" y="3551691"/>
            <a:ext cx="13644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-5 - أ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4" name="مربع نص 83"/>
          <p:cNvSpPr txBox="1"/>
          <p:nvPr/>
        </p:nvSpPr>
        <p:spPr>
          <a:xfrm>
            <a:off x="5875655" y="3573016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مربع نص 92"/>
          <p:cNvSpPr txBox="1"/>
          <p:nvPr/>
        </p:nvSpPr>
        <p:spPr>
          <a:xfrm>
            <a:off x="4314823" y="3525296"/>
            <a:ext cx="14852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( 2 + 6 )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12" name="خماسي 111"/>
          <p:cNvSpPr/>
          <p:nvPr/>
        </p:nvSpPr>
        <p:spPr>
          <a:xfrm>
            <a:off x="1500166" y="1964771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القانون</a:t>
            </a:r>
          </a:p>
        </p:txBody>
      </p:sp>
      <p:sp>
        <p:nvSpPr>
          <p:cNvPr id="113" name="خماسي 112"/>
          <p:cNvSpPr/>
          <p:nvPr/>
        </p:nvSpPr>
        <p:spPr>
          <a:xfrm>
            <a:off x="1500166" y="2857749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ربع الطرفين</a:t>
            </a:r>
          </a:p>
        </p:txBody>
      </p:sp>
      <p:sp>
        <p:nvSpPr>
          <p:cNvPr id="116" name="سهم إلى اليمين 115"/>
          <p:cNvSpPr/>
          <p:nvPr/>
        </p:nvSpPr>
        <p:spPr>
          <a:xfrm rot="5400000">
            <a:off x="5812440" y="3181157"/>
            <a:ext cx="4979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سهم إلى اليمين 118"/>
          <p:cNvSpPr/>
          <p:nvPr/>
        </p:nvSpPr>
        <p:spPr>
          <a:xfrm rot="5400000">
            <a:off x="8449763" y="3157324"/>
            <a:ext cx="48745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7342606" y="275033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6465669" y="2796040"/>
            <a:ext cx="7401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5095747" y="271217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-6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4275841" y="2666228"/>
            <a:ext cx="749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(-6)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8290560" y="2690806"/>
            <a:ext cx="6871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4" y="692696"/>
            <a:ext cx="345796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مربع نص 67"/>
          <p:cNvSpPr txBox="1"/>
          <p:nvPr/>
        </p:nvSpPr>
        <p:spPr>
          <a:xfrm>
            <a:off x="8225943" y="397229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7" name="مربع نص 81"/>
          <p:cNvSpPr txBox="1"/>
          <p:nvPr/>
        </p:nvSpPr>
        <p:spPr>
          <a:xfrm>
            <a:off x="8068804" y="392889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92"/>
          <p:cNvSpPr txBox="1"/>
          <p:nvPr/>
        </p:nvSpPr>
        <p:spPr>
          <a:xfrm>
            <a:off x="6664959" y="3953592"/>
            <a:ext cx="132130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200" b="1" dirty="0">
                <a:solidFill>
                  <a:prstClr val="black"/>
                </a:solidFill>
              </a:rPr>
              <a:t>( أ – 5 )</a:t>
            </a:r>
            <a:r>
              <a:rPr lang="ar-SA" sz="3200" b="1" spc="-100" baseline="30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80" name="مربع نص 83"/>
          <p:cNvSpPr txBox="1"/>
          <p:nvPr/>
        </p:nvSpPr>
        <p:spPr>
          <a:xfrm>
            <a:off x="5878659" y="3928897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مربع نص 92"/>
          <p:cNvSpPr txBox="1"/>
          <p:nvPr/>
        </p:nvSpPr>
        <p:spPr>
          <a:xfrm>
            <a:off x="5239217" y="3956183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6" name="مربع نص 67"/>
          <p:cNvSpPr txBox="1"/>
          <p:nvPr/>
        </p:nvSpPr>
        <p:spPr>
          <a:xfrm>
            <a:off x="8243914" y="4390819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7" name="مربع نص 81"/>
          <p:cNvSpPr txBox="1"/>
          <p:nvPr/>
        </p:nvSpPr>
        <p:spPr>
          <a:xfrm>
            <a:off x="8068804" y="4364159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مربع نص 92"/>
          <p:cNvSpPr txBox="1"/>
          <p:nvPr/>
        </p:nvSpPr>
        <p:spPr>
          <a:xfrm>
            <a:off x="6715759" y="4358627"/>
            <a:ext cx="129082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200" b="1" dirty="0">
                <a:solidFill>
                  <a:prstClr val="black"/>
                </a:solidFill>
              </a:rPr>
              <a:t>( أ – 5 )</a:t>
            </a:r>
            <a:r>
              <a:rPr lang="ar-SA" sz="3200" b="1" spc="-100" baseline="30000" dirty="0">
                <a:solidFill>
                  <a:prstClr val="black"/>
                </a:solidFill>
              </a:rPr>
              <a:t> 2</a:t>
            </a:r>
          </a:p>
        </p:txBody>
      </p:sp>
      <p:sp>
        <p:nvSpPr>
          <p:cNvPr id="92" name="مربع نص 83"/>
          <p:cNvSpPr txBox="1"/>
          <p:nvPr/>
        </p:nvSpPr>
        <p:spPr>
          <a:xfrm>
            <a:off x="5907891" y="4358625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8" name="مربع نص 92"/>
          <p:cNvSpPr txBox="1"/>
          <p:nvPr/>
        </p:nvSpPr>
        <p:spPr>
          <a:xfrm>
            <a:off x="5285143" y="4358624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64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ربع نص 101"/>
          <p:cNvSpPr txBox="1"/>
          <p:nvPr/>
        </p:nvSpPr>
        <p:spPr>
          <a:xfrm>
            <a:off x="5752762" y="5365791"/>
            <a:ext cx="2780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36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+ 5 )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66381" y="5817215"/>
                <a:ext cx="2015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ar-SA" sz="22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∓</m:t>
                    </m:r>
                  </m:oMath>
                </a14:m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6 =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Arial" panose="020B0604020202020204" pitchFamily="34" charset="0"/>
                  </a:rPr>
                  <a:t>أ + 5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81" y="5817215"/>
                <a:ext cx="2015295" cy="461665"/>
              </a:xfrm>
              <a:prstGeom prst="rect">
                <a:avLst/>
              </a:prstGeom>
              <a:blipFill>
                <a:blip r:embed="rId6"/>
                <a:stretch>
                  <a:fillRect l="-3323" t="-9211" r="-3927" b="-302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1751973" y="6320750"/>
            <a:ext cx="2316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cs typeface="Arial" panose="020B0604020202020204" pitchFamily="34" charset="0"/>
              </a:rPr>
              <a:t> أ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1   أو  أ = -11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780129A-6F8B-CE37-FF36-711AB8B10F93}"/>
              </a:ext>
            </a:extLst>
          </p:cNvPr>
          <p:cNvSpPr txBox="1"/>
          <p:nvPr/>
        </p:nvSpPr>
        <p:spPr>
          <a:xfrm>
            <a:off x="0" y="5371961"/>
            <a:ext cx="4856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 + 5 =  6          أو   أ + 5 = - 6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buNone/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أ + 5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- 5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 6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- 5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أ + 5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- 5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- 6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- 5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أ  = 1                       أ = - 11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88E839A-9DF8-E034-C7C3-A12F8DC18D76}"/>
              </a:ext>
            </a:extLst>
          </p:cNvPr>
          <p:cNvSpPr txBox="1"/>
          <p:nvPr/>
        </p:nvSpPr>
        <p:spPr>
          <a:xfrm>
            <a:off x="193040" y="975360"/>
            <a:ext cx="1330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highlight>
                  <a:srgbClr val="FFFF00"/>
                </a:highlight>
              </a:rPr>
              <a:t>الحل بالطريقة المختصرة</a:t>
            </a:r>
          </a:p>
        </p:txBody>
      </p:sp>
    </p:spTree>
    <p:extLst>
      <p:ext uri="{BB962C8B-B14F-4D97-AF65-F5344CB8AC3E}">
        <p14:creationId xmlns:p14="http://schemas.microsoft.com/office/powerpoint/2010/main" val="12364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3" grpId="0"/>
      <p:bldP spid="38" grpId="0"/>
      <p:bldP spid="42" grpId="0"/>
      <p:bldP spid="42" grpId="1"/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68" grpId="0"/>
      <p:bldP spid="102" grpId="0"/>
      <p:bldP spid="82" grpId="0"/>
      <p:bldP spid="83" grpId="0"/>
      <p:bldP spid="84" grpId="0"/>
      <p:bldP spid="93" grpId="0"/>
      <p:bldP spid="112" grpId="0" animBg="1"/>
      <p:bldP spid="113" grpId="0" animBg="1"/>
      <p:bldP spid="116" grpId="0" animBg="1"/>
      <p:bldP spid="119" grpId="0" animBg="1"/>
      <p:bldP spid="19" grpId="0"/>
      <p:bldP spid="45" grpId="0"/>
      <p:bldP spid="46" grpId="0"/>
      <p:bldP spid="47" grpId="0"/>
      <p:bldP spid="69" grpId="0"/>
      <p:bldP spid="76" grpId="0"/>
      <p:bldP spid="77" grpId="0"/>
      <p:bldP spid="78" grpId="0"/>
      <p:bldP spid="80" grpId="0"/>
      <p:bldP spid="81" grpId="0"/>
      <p:bldP spid="86" grpId="0"/>
      <p:bldP spid="87" grpId="0"/>
      <p:bldP spid="88" grpId="0"/>
      <p:bldP spid="92" grpId="0"/>
      <p:bldP spid="108" grpId="0"/>
      <p:bldP spid="124" grpId="0"/>
      <p:bldP spid="15" grpId="0"/>
      <p:bldP spid="12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A14D2-B1C5-B7A0-9881-9C61E0CBC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898A5A92-7303-DBFA-2128-A723156230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47911" y="455909"/>
            <a:ext cx="3901778" cy="480102"/>
          </a:xfrm>
          <a:prstGeom prst="rect">
            <a:avLst/>
          </a:prstGeom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2D78DA55-8A18-C820-BA7E-8232C591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خماسي 117">
            <a:extLst>
              <a:ext uri="{FF2B5EF4-FFF2-40B4-BE49-F238E27FC236}">
                <a16:creationId xmlns:a16="http://schemas.microsoft.com/office/drawing/2014/main" id="{ACFFADA0-5D87-5F90-363A-2544F8AA37E5}"/>
              </a:ext>
            </a:extLst>
          </p:cNvPr>
          <p:cNvSpPr/>
          <p:nvPr/>
        </p:nvSpPr>
        <p:spPr>
          <a:xfrm rot="5400000">
            <a:off x="4563890" y="2102890"/>
            <a:ext cx="866271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خماسي 113">
            <a:extLst>
              <a:ext uri="{FF2B5EF4-FFF2-40B4-BE49-F238E27FC236}">
                <a16:creationId xmlns:a16="http://schemas.microsoft.com/office/drawing/2014/main" id="{039B440C-3AB3-5F79-AEB3-76C3E6BDEE12}"/>
              </a:ext>
            </a:extLst>
          </p:cNvPr>
          <p:cNvSpPr/>
          <p:nvPr/>
        </p:nvSpPr>
        <p:spPr>
          <a:xfrm rot="5400000">
            <a:off x="6696498" y="2083377"/>
            <a:ext cx="905303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B012F66F-B4A3-CF0C-8CBC-C7C1C997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23" y="124726"/>
            <a:ext cx="1602584" cy="2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82325E7-1922-4D6D-A1BC-153F202D97D8}"/>
              </a:ext>
            </a:extLst>
          </p:cNvPr>
          <p:cNvSpPr txBox="1"/>
          <p:nvPr/>
        </p:nvSpPr>
        <p:spPr>
          <a:xfrm>
            <a:off x="7043544" y="2800953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0563C6F-BD71-DE03-DD88-F64280B05352}"/>
              </a:ext>
            </a:extLst>
          </p:cNvPr>
          <p:cNvSpPr txBox="1"/>
          <p:nvPr/>
        </p:nvSpPr>
        <p:spPr>
          <a:xfrm>
            <a:off x="4827336" y="2717821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grpSp>
        <p:nvGrpSpPr>
          <p:cNvPr id="2" name="مجموعة 65">
            <a:extLst>
              <a:ext uri="{FF2B5EF4-FFF2-40B4-BE49-F238E27FC236}">
                <a16:creationId xmlns:a16="http://schemas.microsoft.com/office/drawing/2014/main" id="{7DAA7D05-D7B0-114D-360A-5F8EDD7761D3}"/>
              </a:ext>
            </a:extLst>
          </p:cNvPr>
          <p:cNvGrpSpPr/>
          <p:nvPr/>
        </p:nvGrpSpPr>
        <p:grpSpPr>
          <a:xfrm>
            <a:off x="3764060" y="2637895"/>
            <a:ext cx="4687714" cy="507720"/>
            <a:chOff x="3714744" y="2817562"/>
            <a:chExt cx="4687714" cy="507720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A1FE8E5C-F0B2-51FE-926C-157D5174223C}"/>
                </a:ext>
              </a:extLst>
            </p:cNvPr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F2661AD-2CB0-6889-836B-91FF371841D5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DD2686C6-DA5A-D9D8-B279-43F009CB07A4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39D99AB7-5786-2FAA-32B5-9F4031EBAE62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376E1BA-5C21-5885-015F-48235C3549D5}"/>
              </a:ext>
            </a:extLst>
          </p:cNvPr>
          <p:cNvSpPr txBox="1"/>
          <p:nvPr/>
        </p:nvSpPr>
        <p:spPr>
          <a:xfrm>
            <a:off x="8358214" y="271104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23B0794-E5E7-5674-88CC-E2A5C2EB5D07}"/>
              </a:ext>
            </a:extLst>
          </p:cNvPr>
          <p:cNvSpPr txBox="1"/>
          <p:nvPr/>
        </p:nvSpPr>
        <p:spPr>
          <a:xfrm>
            <a:off x="7308109" y="2676895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0384A76-0E96-C165-B94A-A93F56F29052}"/>
              </a:ext>
            </a:extLst>
          </p:cNvPr>
          <p:cNvSpPr txBox="1"/>
          <p:nvPr/>
        </p:nvSpPr>
        <p:spPr>
          <a:xfrm>
            <a:off x="6504097" y="2687123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DC30455-851E-B52D-23D1-F8141168AC41}"/>
              </a:ext>
            </a:extLst>
          </p:cNvPr>
          <p:cNvSpPr txBox="1"/>
          <p:nvPr/>
        </p:nvSpPr>
        <p:spPr>
          <a:xfrm>
            <a:off x="5100642" y="265520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D39D1F9-BBC7-4762-3D06-DCE66E05F563}"/>
              </a:ext>
            </a:extLst>
          </p:cNvPr>
          <p:cNvSpPr txBox="1"/>
          <p:nvPr/>
        </p:nvSpPr>
        <p:spPr>
          <a:xfrm>
            <a:off x="4314824" y="2644163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" name="مجموعة 69">
            <a:extLst>
              <a:ext uri="{FF2B5EF4-FFF2-40B4-BE49-F238E27FC236}">
                <a16:creationId xmlns:a16="http://schemas.microsoft.com/office/drawing/2014/main" id="{B0C59CBD-60A7-94FA-DD55-053EE4BA7772}"/>
              </a:ext>
            </a:extLst>
          </p:cNvPr>
          <p:cNvGrpSpPr/>
          <p:nvPr/>
        </p:nvGrpSpPr>
        <p:grpSpPr>
          <a:xfrm>
            <a:off x="3564724" y="946027"/>
            <a:ext cx="642944" cy="746595"/>
            <a:chOff x="3613810" y="972454"/>
            <a:chExt cx="642944" cy="746595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B34F10D3-5DA9-E8FC-84D3-16151ED91D91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>
              <a:extLst>
                <a:ext uri="{FF2B5EF4-FFF2-40B4-BE49-F238E27FC236}">
                  <a16:creationId xmlns:a16="http://schemas.microsoft.com/office/drawing/2014/main" id="{9AEAD578-76EE-8AA2-DEA6-BC3E84287E56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مجموعة 70">
            <a:extLst>
              <a:ext uri="{FF2B5EF4-FFF2-40B4-BE49-F238E27FC236}">
                <a16:creationId xmlns:a16="http://schemas.microsoft.com/office/drawing/2014/main" id="{C1574DD9-B3EA-1301-A467-6539002F7926}"/>
              </a:ext>
            </a:extLst>
          </p:cNvPr>
          <p:cNvGrpSpPr/>
          <p:nvPr/>
        </p:nvGrpSpPr>
        <p:grpSpPr>
          <a:xfrm>
            <a:off x="3155538" y="940346"/>
            <a:ext cx="642944" cy="746595"/>
            <a:chOff x="3200390" y="970152"/>
            <a:chExt cx="642944" cy="746595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40248512-915C-3597-D91C-7EC5849731F4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>
              <a:extLst>
                <a:ext uri="{FF2B5EF4-FFF2-40B4-BE49-F238E27FC236}">
                  <a16:creationId xmlns:a16="http://schemas.microsoft.com/office/drawing/2014/main" id="{CD22DE87-C693-8FAD-FBCB-178E7D749FAD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مجموعة 71">
            <a:extLst>
              <a:ext uri="{FF2B5EF4-FFF2-40B4-BE49-F238E27FC236}">
                <a16:creationId xmlns:a16="http://schemas.microsoft.com/office/drawing/2014/main" id="{43D57357-7EAD-9DB9-C6F5-51DCAFA9C7C2}"/>
              </a:ext>
            </a:extLst>
          </p:cNvPr>
          <p:cNvGrpSpPr/>
          <p:nvPr/>
        </p:nvGrpSpPr>
        <p:grpSpPr>
          <a:xfrm>
            <a:off x="2643172" y="966623"/>
            <a:ext cx="642944" cy="746595"/>
            <a:chOff x="2500296" y="972454"/>
            <a:chExt cx="642944" cy="746595"/>
          </a:xfrm>
        </p:grpSpPr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0293B2AA-4453-FF71-0101-2D6F74D7B96D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>
              <a:extLst>
                <a:ext uri="{FF2B5EF4-FFF2-40B4-BE49-F238E27FC236}">
                  <a16:creationId xmlns:a16="http://schemas.microsoft.com/office/drawing/2014/main" id="{E31C9954-0014-686A-BC38-DA7B6A77239C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72">
            <a:extLst>
              <a:ext uri="{FF2B5EF4-FFF2-40B4-BE49-F238E27FC236}">
                <a16:creationId xmlns:a16="http://schemas.microsoft.com/office/drawing/2014/main" id="{419665B8-ADDD-DDE9-6ABB-3A0CC7BDD17C}"/>
              </a:ext>
            </a:extLst>
          </p:cNvPr>
          <p:cNvGrpSpPr/>
          <p:nvPr/>
        </p:nvGrpSpPr>
        <p:grpSpPr>
          <a:xfrm>
            <a:off x="2077544" y="928845"/>
            <a:ext cx="642944" cy="746595"/>
            <a:chOff x="2143106" y="970152"/>
            <a:chExt cx="642944" cy="746595"/>
          </a:xfrm>
        </p:grpSpPr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5608917C-9A7F-68A7-77AB-4600CCD18098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>
              <a:extLst>
                <a:ext uri="{FF2B5EF4-FFF2-40B4-BE49-F238E27FC236}">
                  <a16:creationId xmlns:a16="http://schemas.microsoft.com/office/drawing/2014/main" id="{DB7647DB-47DC-1F04-3024-674AE2EC1F76}"/>
                </a:ext>
              </a:extLst>
            </p:cNvPr>
            <p:cNvSpPr/>
            <p:nvPr/>
          </p:nvSpPr>
          <p:spPr>
            <a:xfrm>
              <a:off x="2535414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F41247B6-C2C5-0C96-92F2-111CFED1C964}"/>
              </a:ext>
            </a:extLst>
          </p:cNvPr>
          <p:cNvSpPr txBox="1"/>
          <p:nvPr/>
        </p:nvSpPr>
        <p:spPr>
          <a:xfrm>
            <a:off x="8296771" y="354362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5DC2ED8-8C32-E683-9A6E-05961A3FD14B}"/>
              </a:ext>
            </a:extLst>
          </p:cNvPr>
          <p:cNvSpPr txBox="1"/>
          <p:nvPr/>
        </p:nvSpPr>
        <p:spPr>
          <a:xfrm>
            <a:off x="5374640" y="4787025"/>
            <a:ext cx="353568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       =  أ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 10 أ  +  89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C0D12B10-A926-8573-C42C-18C4165DAF86}"/>
              </a:ext>
            </a:extLst>
          </p:cNvPr>
          <p:cNvSpPr txBox="1"/>
          <p:nvPr/>
        </p:nvSpPr>
        <p:spPr>
          <a:xfrm>
            <a:off x="5516880" y="5611764"/>
            <a:ext cx="33425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 + 25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+ 5 )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80">
            <a:extLst>
              <a:ext uri="{FF2B5EF4-FFF2-40B4-BE49-F238E27FC236}">
                <a16:creationId xmlns:a16="http://schemas.microsoft.com/office/drawing/2014/main" id="{997DBD02-E627-0780-C65C-FD9EA7C6B336}"/>
              </a:ext>
            </a:extLst>
          </p:cNvPr>
          <p:cNvGrpSpPr/>
          <p:nvPr/>
        </p:nvGrpSpPr>
        <p:grpSpPr>
          <a:xfrm>
            <a:off x="1246735" y="969485"/>
            <a:ext cx="642944" cy="746595"/>
            <a:chOff x="1128686" y="985820"/>
            <a:chExt cx="642944" cy="746595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26B557D6-8F2D-3201-5674-41B35D2A2A67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endPara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سهم لأعلى 84">
              <a:extLst>
                <a:ext uri="{FF2B5EF4-FFF2-40B4-BE49-F238E27FC236}">
                  <a16:creationId xmlns:a16="http://schemas.microsoft.com/office/drawing/2014/main" id="{865DD2C6-9A69-E041-F9C9-0EF5F022C937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43">
            <a:extLst>
              <a:ext uri="{FF2B5EF4-FFF2-40B4-BE49-F238E27FC236}">
                <a16:creationId xmlns:a16="http://schemas.microsoft.com/office/drawing/2014/main" id="{AA87DBF1-247F-D040-C037-5F22B9BA7CE6}"/>
              </a:ext>
            </a:extLst>
          </p:cNvPr>
          <p:cNvGrpSpPr/>
          <p:nvPr/>
        </p:nvGrpSpPr>
        <p:grpSpPr>
          <a:xfrm>
            <a:off x="3746861" y="1856183"/>
            <a:ext cx="5116342" cy="640934"/>
            <a:chOff x="2786050" y="4042446"/>
            <a:chExt cx="5116342" cy="640934"/>
          </a:xfrm>
        </p:grpSpPr>
        <p:grpSp>
          <p:nvGrpSpPr>
            <p:cNvPr id="12" name="مجموعة 77">
              <a:extLst>
                <a:ext uri="{FF2B5EF4-FFF2-40B4-BE49-F238E27FC236}">
                  <a16:creationId xmlns:a16="http://schemas.microsoft.com/office/drawing/2014/main" id="{8277B750-41CF-A283-BD0A-001BACEED7D7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4" name="رابط مستقيم 103">
                <a:extLst>
                  <a:ext uri="{FF2B5EF4-FFF2-40B4-BE49-F238E27FC236}">
                    <a16:creationId xmlns:a16="http://schemas.microsoft.com/office/drawing/2014/main" id="{A8579937-FA9E-1E65-4DFC-9893346E45C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62F490A0-C46F-4942-ADFC-B6BB29119C1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105">
                <a:extLst>
                  <a:ext uri="{FF2B5EF4-FFF2-40B4-BE49-F238E27FC236}">
                    <a16:creationId xmlns:a16="http://schemas.microsoft.com/office/drawing/2014/main" id="{92D60C3E-3E1A-9514-BB52-79E7BE5E9C59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رابط مستقيم 106">
                <a:extLst>
                  <a:ext uri="{FF2B5EF4-FFF2-40B4-BE49-F238E27FC236}">
                    <a16:creationId xmlns:a16="http://schemas.microsoft.com/office/drawing/2014/main" id="{002ABC60-5693-718E-1FBD-DFC6CF0D14A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مجموعة 42">
              <a:extLst>
                <a:ext uri="{FF2B5EF4-FFF2-40B4-BE49-F238E27FC236}">
                  <a16:creationId xmlns:a16="http://schemas.microsoft.com/office/drawing/2014/main" id="{D98A12A1-BB13-FBA7-4A23-A07E3B067461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3FA98259-4D9E-F9BF-DCDE-7F0D33AA9201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B92719D2-DA32-B511-33DA-06C2A1640A20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EC0E10A4-5416-FF28-8144-4392B5D1BE36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0DF97928-A912-FEF0-3BD9-622AFFBDB097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5BD101AA-5E34-D583-41D9-9CB08D5AB447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7C6335B7-19A1-A5CA-E99A-863F7CDC19B2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20C537AB-85FC-52E2-71B1-2291D2B4559F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ED5275CF-4CE6-8273-474E-1547DD67B110}"/>
              </a:ext>
            </a:extLst>
          </p:cNvPr>
          <p:cNvSpPr txBox="1"/>
          <p:nvPr/>
        </p:nvSpPr>
        <p:spPr>
          <a:xfrm>
            <a:off x="8049711" y="350100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1749F06F-7A93-9497-4C13-0E9FEF8C11D0}"/>
              </a:ext>
            </a:extLst>
          </p:cNvPr>
          <p:cNvSpPr txBox="1"/>
          <p:nvPr/>
        </p:nvSpPr>
        <p:spPr>
          <a:xfrm>
            <a:off x="6636528" y="3551691"/>
            <a:ext cx="13644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-5 - أ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92F5F3AD-02EC-A8E0-1A2B-66499C30A2FF}"/>
              </a:ext>
            </a:extLst>
          </p:cNvPr>
          <p:cNvSpPr txBox="1"/>
          <p:nvPr/>
        </p:nvSpPr>
        <p:spPr>
          <a:xfrm>
            <a:off x="5875655" y="3573016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57183080-FCF7-0105-BC9F-57670459D3CD}"/>
              </a:ext>
            </a:extLst>
          </p:cNvPr>
          <p:cNvSpPr txBox="1"/>
          <p:nvPr/>
        </p:nvSpPr>
        <p:spPr>
          <a:xfrm>
            <a:off x="4314823" y="3525296"/>
            <a:ext cx="14852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( 2 + 6 )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FD5BCAE3-4189-B787-BEEA-E1BD71F2698F}"/>
              </a:ext>
            </a:extLst>
          </p:cNvPr>
          <p:cNvSpPr txBox="1"/>
          <p:nvPr/>
        </p:nvSpPr>
        <p:spPr>
          <a:xfrm>
            <a:off x="6207759" y="5180877"/>
            <a:ext cx="265544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11        =  أ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+  10 أ</a:t>
            </a:r>
          </a:p>
        </p:txBody>
      </p:sp>
      <p:sp>
        <p:nvSpPr>
          <p:cNvPr id="112" name="خماسي 111">
            <a:extLst>
              <a:ext uri="{FF2B5EF4-FFF2-40B4-BE49-F238E27FC236}">
                <a16:creationId xmlns:a16="http://schemas.microsoft.com/office/drawing/2014/main" id="{146D8876-E7F6-F96E-DF59-C68782DB1AE7}"/>
              </a:ext>
            </a:extLst>
          </p:cNvPr>
          <p:cNvSpPr/>
          <p:nvPr/>
        </p:nvSpPr>
        <p:spPr>
          <a:xfrm>
            <a:off x="1500166" y="1964771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القانون</a:t>
            </a:r>
          </a:p>
        </p:txBody>
      </p:sp>
      <p:sp>
        <p:nvSpPr>
          <p:cNvPr id="113" name="خماسي 112">
            <a:extLst>
              <a:ext uri="{FF2B5EF4-FFF2-40B4-BE49-F238E27FC236}">
                <a16:creationId xmlns:a16="http://schemas.microsoft.com/office/drawing/2014/main" id="{F02A98C0-F918-6328-590C-C80FCBCD098F}"/>
              </a:ext>
            </a:extLst>
          </p:cNvPr>
          <p:cNvSpPr/>
          <p:nvPr/>
        </p:nvSpPr>
        <p:spPr>
          <a:xfrm>
            <a:off x="1500166" y="2857749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ربع الطرفين</a:t>
            </a:r>
          </a:p>
        </p:txBody>
      </p:sp>
      <p:sp>
        <p:nvSpPr>
          <p:cNvPr id="116" name="سهم إلى اليمين 115">
            <a:extLst>
              <a:ext uri="{FF2B5EF4-FFF2-40B4-BE49-F238E27FC236}">
                <a16:creationId xmlns:a16="http://schemas.microsoft.com/office/drawing/2014/main" id="{647923AF-2E84-CB50-DB4A-74DF96D59548}"/>
              </a:ext>
            </a:extLst>
          </p:cNvPr>
          <p:cNvSpPr/>
          <p:nvPr/>
        </p:nvSpPr>
        <p:spPr>
          <a:xfrm rot="5400000">
            <a:off x="5812440" y="3181157"/>
            <a:ext cx="4979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سهم إلى اليمين 118">
            <a:extLst>
              <a:ext uri="{FF2B5EF4-FFF2-40B4-BE49-F238E27FC236}">
                <a16:creationId xmlns:a16="http://schemas.microsoft.com/office/drawing/2014/main" id="{87973CB6-72EE-1D13-44FD-08DDFE532519}"/>
              </a:ext>
            </a:extLst>
          </p:cNvPr>
          <p:cNvSpPr/>
          <p:nvPr/>
        </p:nvSpPr>
        <p:spPr>
          <a:xfrm rot="5400000">
            <a:off x="8449763" y="3157324"/>
            <a:ext cx="48745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CFC4790-CD8B-5942-456F-ED0708BCB00A}"/>
              </a:ext>
            </a:extLst>
          </p:cNvPr>
          <p:cNvSpPr txBox="1"/>
          <p:nvPr/>
        </p:nvSpPr>
        <p:spPr>
          <a:xfrm>
            <a:off x="7342606" y="275033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-5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E34F382-2652-D421-DDD1-EF370C053FB8}"/>
              </a:ext>
            </a:extLst>
          </p:cNvPr>
          <p:cNvSpPr txBox="1"/>
          <p:nvPr/>
        </p:nvSpPr>
        <p:spPr>
          <a:xfrm>
            <a:off x="6465669" y="2796040"/>
            <a:ext cx="7401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446BD78-7EEA-5D8F-03DF-AD792CA6E0C7}"/>
              </a:ext>
            </a:extLst>
          </p:cNvPr>
          <p:cNvSpPr txBox="1"/>
          <p:nvPr/>
        </p:nvSpPr>
        <p:spPr>
          <a:xfrm>
            <a:off x="5095747" y="271217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-6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2BEA645B-7D03-093B-115D-86F91D512554}"/>
              </a:ext>
            </a:extLst>
          </p:cNvPr>
          <p:cNvSpPr txBox="1"/>
          <p:nvPr/>
        </p:nvSpPr>
        <p:spPr>
          <a:xfrm>
            <a:off x="4275841" y="2666228"/>
            <a:ext cx="749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(-6)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A601D4FC-078F-8D23-C8FB-8F6EBA78F032}"/>
              </a:ext>
            </a:extLst>
          </p:cNvPr>
          <p:cNvSpPr txBox="1"/>
          <p:nvPr/>
        </p:nvSpPr>
        <p:spPr>
          <a:xfrm>
            <a:off x="8290560" y="2690806"/>
            <a:ext cx="6871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95CC3D6-DAE7-2F8D-5830-E48DDA4C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4" y="692696"/>
            <a:ext cx="345796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مربع نص 67">
            <a:extLst>
              <a:ext uri="{FF2B5EF4-FFF2-40B4-BE49-F238E27FC236}">
                <a16:creationId xmlns:a16="http://schemas.microsoft.com/office/drawing/2014/main" id="{46D37A6C-D66D-917A-BB8F-5B10DC84981A}"/>
              </a:ext>
            </a:extLst>
          </p:cNvPr>
          <p:cNvSpPr txBox="1"/>
          <p:nvPr/>
        </p:nvSpPr>
        <p:spPr>
          <a:xfrm>
            <a:off x="8225943" y="3972296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7" name="مربع نص 81">
            <a:extLst>
              <a:ext uri="{FF2B5EF4-FFF2-40B4-BE49-F238E27FC236}">
                <a16:creationId xmlns:a16="http://schemas.microsoft.com/office/drawing/2014/main" id="{08B2E73A-6ABA-B0EA-82B4-E1F805FD167B}"/>
              </a:ext>
            </a:extLst>
          </p:cNvPr>
          <p:cNvSpPr txBox="1"/>
          <p:nvPr/>
        </p:nvSpPr>
        <p:spPr>
          <a:xfrm>
            <a:off x="8068804" y="392889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92">
            <a:extLst>
              <a:ext uri="{FF2B5EF4-FFF2-40B4-BE49-F238E27FC236}">
                <a16:creationId xmlns:a16="http://schemas.microsoft.com/office/drawing/2014/main" id="{C2B1FFEE-BD82-D571-BB2E-91D852A5B44B}"/>
              </a:ext>
            </a:extLst>
          </p:cNvPr>
          <p:cNvSpPr txBox="1"/>
          <p:nvPr/>
        </p:nvSpPr>
        <p:spPr>
          <a:xfrm>
            <a:off x="6107917" y="3933272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  10 أ  + 25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ربع نص 83">
            <a:extLst>
              <a:ext uri="{FF2B5EF4-FFF2-40B4-BE49-F238E27FC236}">
                <a16:creationId xmlns:a16="http://schemas.microsoft.com/office/drawing/2014/main" id="{3B0B3ECD-3DC1-1CE9-A348-B05A19C12E59}"/>
              </a:ext>
            </a:extLst>
          </p:cNvPr>
          <p:cNvSpPr txBox="1"/>
          <p:nvPr/>
        </p:nvSpPr>
        <p:spPr>
          <a:xfrm>
            <a:off x="5878659" y="3928897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مربع نص 92">
            <a:extLst>
              <a:ext uri="{FF2B5EF4-FFF2-40B4-BE49-F238E27FC236}">
                <a16:creationId xmlns:a16="http://schemas.microsoft.com/office/drawing/2014/main" id="{AE01EC4B-81F8-620E-0656-BF1D7EB14BBD}"/>
              </a:ext>
            </a:extLst>
          </p:cNvPr>
          <p:cNvSpPr txBox="1"/>
          <p:nvPr/>
        </p:nvSpPr>
        <p:spPr>
          <a:xfrm>
            <a:off x="5239217" y="3956183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6" name="مربع نص 67">
            <a:extLst>
              <a:ext uri="{FF2B5EF4-FFF2-40B4-BE49-F238E27FC236}">
                <a16:creationId xmlns:a16="http://schemas.microsoft.com/office/drawing/2014/main" id="{9AD6FAE8-2CF7-C3A0-9275-746C2C321AB0}"/>
              </a:ext>
            </a:extLst>
          </p:cNvPr>
          <p:cNvSpPr txBox="1"/>
          <p:nvPr/>
        </p:nvSpPr>
        <p:spPr>
          <a:xfrm>
            <a:off x="8243914" y="4390819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7" name="مربع نص 81">
            <a:extLst>
              <a:ext uri="{FF2B5EF4-FFF2-40B4-BE49-F238E27FC236}">
                <a16:creationId xmlns:a16="http://schemas.microsoft.com/office/drawing/2014/main" id="{F4D83807-21FF-2C04-5374-952828E3DDF8}"/>
              </a:ext>
            </a:extLst>
          </p:cNvPr>
          <p:cNvSpPr txBox="1"/>
          <p:nvPr/>
        </p:nvSpPr>
        <p:spPr>
          <a:xfrm>
            <a:off x="8068804" y="4364159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مربع نص 92">
            <a:extLst>
              <a:ext uri="{FF2B5EF4-FFF2-40B4-BE49-F238E27FC236}">
                <a16:creationId xmlns:a16="http://schemas.microsoft.com/office/drawing/2014/main" id="{7B7F30B0-DBCF-2106-296F-9F4D6A5E66CE}"/>
              </a:ext>
            </a:extLst>
          </p:cNvPr>
          <p:cNvSpPr txBox="1"/>
          <p:nvPr/>
        </p:nvSpPr>
        <p:spPr>
          <a:xfrm>
            <a:off x="6107917" y="4358627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  10 أ  + 25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ربع نص 83">
            <a:extLst>
              <a:ext uri="{FF2B5EF4-FFF2-40B4-BE49-F238E27FC236}">
                <a16:creationId xmlns:a16="http://schemas.microsoft.com/office/drawing/2014/main" id="{4C3FFC22-CB65-79F5-6C8C-566805F8EEE8}"/>
              </a:ext>
            </a:extLst>
          </p:cNvPr>
          <p:cNvSpPr txBox="1"/>
          <p:nvPr/>
        </p:nvSpPr>
        <p:spPr>
          <a:xfrm>
            <a:off x="5907891" y="4358625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8" name="مربع نص 92">
            <a:extLst>
              <a:ext uri="{FF2B5EF4-FFF2-40B4-BE49-F238E27FC236}">
                <a16:creationId xmlns:a16="http://schemas.microsoft.com/office/drawing/2014/main" id="{80C8225C-2987-6D3A-8BC4-FDA076F70F72}"/>
              </a:ext>
            </a:extLst>
          </p:cNvPr>
          <p:cNvSpPr txBox="1"/>
          <p:nvPr/>
        </p:nvSpPr>
        <p:spPr>
          <a:xfrm>
            <a:off x="5285143" y="4358624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64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ربع نص 92">
            <a:extLst>
              <a:ext uri="{FF2B5EF4-FFF2-40B4-BE49-F238E27FC236}">
                <a16:creationId xmlns:a16="http://schemas.microsoft.com/office/drawing/2014/main" id="{A396FB2C-DD2E-0B7C-C351-0B3912F44E88}"/>
              </a:ext>
            </a:extLst>
          </p:cNvPr>
          <p:cNvSpPr txBox="1"/>
          <p:nvPr/>
        </p:nvSpPr>
        <p:spPr>
          <a:xfrm>
            <a:off x="7513048" y="4792538"/>
            <a:ext cx="8874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- 89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ربع نص 92">
            <a:extLst>
              <a:ext uri="{FF2B5EF4-FFF2-40B4-BE49-F238E27FC236}">
                <a16:creationId xmlns:a16="http://schemas.microsoft.com/office/drawing/2014/main" id="{170A5F99-5C43-6832-5754-7847951867A2}"/>
              </a:ext>
            </a:extLst>
          </p:cNvPr>
          <p:cNvSpPr txBox="1"/>
          <p:nvPr/>
        </p:nvSpPr>
        <p:spPr>
          <a:xfrm>
            <a:off x="4725458" y="4791140"/>
            <a:ext cx="8874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-89 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ربع نص 92">
            <a:extLst>
              <a:ext uri="{FF2B5EF4-FFF2-40B4-BE49-F238E27FC236}">
                <a16:creationId xmlns:a16="http://schemas.microsoft.com/office/drawing/2014/main" id="{CB7307D6-548D-BAAF-0398-E8AB8C991B49}"/>
              </a:ext>
            </a:extLst>
          </p:cNvPr>
          <p:cNvSpPr txBox="1"/>
          <p:nvPr/>
        </p:nvSpPr>
        <p:spPr>
          <a:xfrm>
            <a:off x="5252720" y="5187080"/>
            <a:ext cx="11033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(5)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" name="مربع نص 92">
            <a:extLst>
              <a:ext uri="{FF2B5EF4-FFF2-40B4-BE49-F238E27FC236}">
                <a16:creationId xmlns:a16="http://schemas.microsoft.com/office/drawing/2014/main" id="{60D1B15B-1DE2-9547-32FB-78B969896537}"/>
              </a:ext>
            </a:extLst>
          </p:cNvPr>
          <p:cNvSpPr txBox="1"/>
          <p:nvPr/>
        </p:nvSpPr>
        <p:spPr>
          <a:xfrm>
            <a:off x="7472067" y="5165338"/>
            <a:ext cx="8964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+(5)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" name="مربع نص 101">
            <a:extLst>
              <a:ext uri="{FF2B5EF4-FFF2-40B4-BE49-F238E27FC236}">
                <a16:creationId xmlns:a16="http://schemas.microsoft.com/office/drawing/2014/main" id="{7A48DFB7-F7D1-0EFB-AAF7-D1FD3BF98810}"/>
              </a:ext>
            </a:extLst>
          </p:cNvPr>
          <p:cNvSpPr txBox="1"/>
          <p:nvPr/>
        </p:nvSpPr>
        <p:spPr>
          <a:xfrm>
            <a:off x="6149002" y="6026191"/>
            <a:ext cx="2780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36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+ 5 )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A9AE97-76C5-5164-A571-E1765EFFFA6A}"/>
                  </a:ext>
                </a:extLst>
              </p:cNvPr>
              <p:cNvSpPr/>
              <p:nvPr/>
            </p:nvSpPr>
            <p:spPr>
              <a:xfrm>
                <a:off x="6695261" y="6406495"/>
                <a:ext cx="2015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ar-SA" sz="22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∓</m:t>
                    </m:r>
                  </m:oMath>
                </a14:m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6 =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Arial" panose="020B0604020202020204" pitchFamily="34" charset="0"/>
                  </a:rPr>
                  <a:t>أ + 5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A9AE97-76C5-5164-A571-E1765EFFF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61" y="6406495"/>
                <a:ext cx="2015295" cy="461665"/>
              </a:xfrm>
              <a:prstGeom prst="rect">
                <a:avLst/>
              </a:prstGeom>
              <a:blipFill>
                <a:blip r:embed="rId6"/>
                <a:stretch>
                  <a:fillRect l="-3021" t="-9211" r="-3927" b="-302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:a16="http://schemas.microsoft.com/office/drawing/2014/main" id="{65749DED-A733-CD7A-D4BD-E33011911C48}"/>
              </a:ext>
            </a:extLst>
          </p:cNvPr>
          <p:cNvSpPr/>
          <p:nvPr/>
        </p:nvSpPr>
        <p:spPr>
          <a:xfrm>
            <a:off x="1751973" y="6320750"/>
            <a:ext cx="2316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cs typeface="Arial" panose="020B0604020202020204" pitchFamily="34" charset="0"/>
              </a:rPr>
              <a:t> أ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1   أو  أ = -11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4030595-E8F0-0A05-212B-F69B1D78F331}"/>
              </a:ext>
            </a:extLst>
          </p:cNvPr>
          <p:cNvSpPr txBox="1"/>
          <p:nvPr/>
        </p:nvSpPr>
        <p:spPr>
          <a:xfrm>
            <a:off x="0" y="5371961"/>
            <a:ext cx="4856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 + 5 =  6          أو   أ + 5 = - 6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buNone/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أ + 5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- 5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 6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- 5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أ + 5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- 5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- 6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- 5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أ  = 1                       أ = - 11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3" grpId="0"/>
      <p:bldP spid="38" grpId="0"/>
      <p:bldP spid="42" grpId="0"/>
      <p:bldP spid="42" grpId="1"/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68" grpId="0"/>
      <p:bldP spid="91" grpId="0"/>
      <p:bldP spid="102" grpId="0"/>
      <p:bldP spid="82" grpId="0"/>
      <p:bldP spid="83" grpId="0"/>
      <p:bldP spid="84" grpId="0"/>
      <p:bldP spid="93" grpId="0"/>
      <p:bldP spid="94" grpId="0"/>
      <p:bldP spid="112" grpId="0" animBg="1"/>
      <p:bldP spid="113" grpId="0" animBg="1"/>
      <p:bldP spid="116" grpId="0" animBg="1"/>
      <p:bldP spid="119" grpId="0" animBg="1"/>
      <p:bldP spid="19" grpId="0"/>
      <p:bldP spid="45" grpId="0"/>
      <p:bldP spid="46" grpId="0"/>
      <p:bldP spid="47" grpId="0"/>
      <p:bldP spid="69" grpId="0"/>
      <p:bldP spid="76" grpId="0"/>
      <p:bldP spid="77" grpId="0"/>
      <p:bldP spid="78" grpId="0"/>
      <p:bldP spid="80" grpId="0"/>
      <p:bldP spid="81" grpId="0"/>
      <p:bldP spid="86" grpId="0"/>
      <p:bldP spid="87" grpId="0"/>
      <p:bldP spid="88" grpId="0"/>
      <p:bldP spid="92" grpId="0"/>
      <p:bldP spid="108" grpId="0"/>
      <p:bldP spid="115" grpId="0"/>
      <p:bldP spid="117" grpId="0"/>
      <p:bldP spid="122" grpId="0"/>
      <p:bldP spid="123" grpId="0"/>
      <p:bldP spid="124" grpId="0"/>
      <p:bldP spid="15" grpId="0"/>
      <p:bldP spid="12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61D55-860F-4DBF-E9E8-CA3F6012F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>
            <a:extLst>
              <a:ext uri="{FF2B5EF4-FFF2-40B4-BE49-F238E27FC236}">
                <a16:creationId xmlns:a16="http://schemas.microsoft.com/office/drawing/2014/main" id="{B7DD841B-AFA2-9406-FFA3-CCB3D5A2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خماسي 117">
            <a:extLst>
              <a:ext uri="{FF2B5EF4-FFF2-40B4-BE49-F238E27FC236}">
                <a16:creationId xmlns:a16="http://schemas.microsoft.com/office/drawing/2014/main" id="{8F472FE7-5FBB-5218-694C-621D18F97960}"/>
              </a:ext>
            </a:extLst>
          </p:cNvPr>
          <p:cNvSpPr/>
          <p:nvPr/>
        </p:nvSpPr>
        <p:spPr>
          <a:xfrm rot="5400000">
            <a:off x="4563890" y="2102890"/>
            <a:ext cx="866271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خماسي 113">
            <a:extLst>
              <a:ext uri="{FF2B5EF4-FFF2-40B4-BE49-F238E27FC236}">
                <a16:creationId xmlns:a16="http://schemas.microsoft.com/office/drawing/2014/main" id="{70F04F7D-EAAC-AA7B-03F9-F74435457B41}"/>
              </a:ext>
            </a:extLst>
          </p:cNvPr>
          <p:cNvSpPr/>
          <p:nvPr/>
        </p:nvSpPr>
        <p:spPr>
          <a:xfrm rot="5400000">
            <a:off x="6696498" y="2083377"/>
            <a:ext cx="905303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0C7ACBDC-1FF7-4053-40AC-EBDC3FF9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623" y="124726"/>
            <a:ext cx="1602584" cy="2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778BCF8-3CBD-2FB6-C549-DF3D8DB6C036}"/>
              </a:ext>
            </a:extLst>
          </p:cNvPr>
          <p:cNvSpPr txBox="1"/>
          <p:nvPr/>
        </p:nvSpPr>
        <p:spPr>
          <a:xfrm>
            <a:off x="7043544" y="2800953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B917163-D6A8-DA1A-057C-9E72E5CF892C}"/>
              </a:ext>
            </a:extLst>
          </p:cNvPr>
          <p:cNvSpPr txBox="1"/>
          <p:nvPr/>
        </p:nvSpPr>
        <p:spPr>
          <a:xfrm>
            <a:off x="4827336" y="2717821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grpSp>
        <p:nvGrpSpPr>
          <p:cNvPr id="2" name="مجموعة 65">
            <a:extLst>
              <a:ext uri="{FF2B5EF4-FFF2-40B4-BE49-F238E27FC236}">
                <a16:creationId xmlns:a16="http://schemas.microsoft.com/office/drawing/2014/main" id="{AAD1C23C-78DF-7304-4E0B-171DFA8392F6}"/>
              </a:ext>
            </a:extLst>
          </p:cNvPr>
          <p:cNvGrpSpPr/>
          <p:nvPr/>
        </p:nvGrpSpPr>
        <p:grpSpPr>
          <a:xfrm>
            <a:off x="3764060" y="2637895"/>
            <a:ext cx="4687714" cy="507720"/>
            <a:chOff x="3714744" y="2817562"/>
            <a:chExt cx="4687714" cy="507720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4FC3F2B0-8D53-644C-660D-421A2656480D}"/>
                </a:ext>
              </a:extLst>
            </p:cNvPr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C01B41C-B18A-8BB7-53B8-616DFA5BCF96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2A0F8591-3088-3A92-3561-A7E8C833D9F4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F9E2E40A-D877-715D-8912-98FCA1465500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C9D20C4-DB64-E624-C87C-47F16B0C735D}"/>
              </a:ext>
            </a:extLst>
          </p:cNvPr>
          <p:cNvSpPr txBox="1"/>
          <p:nvPr/>
        </p:nvSpPr>
        <p:spPr>
          <a:xfrm>
            <a:off x="8358214" y="271104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4365920-7CAA-E118-708C-82847E201119}"/>
              </a:ext>
            </a:extLst>
          </p:cNvPr>
          <p:cNvSpPr txBox="1"/>
          <p:nvPr/>
        </p:nvSpPr>
        <p:spPr>
          <a:xfrm>
            <a:off x="7308109" y="2676895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ECEC3F58-9245-5976-AE86-08B86F606FE0}"/>
              </a:ext>
            </a:extLst>
          </p:cNvPr>
          <p:cNvSpPr txBox="1"/>
          <p:nvPr/>
        </p:nvSpPr>
        <p:spPr>
          <a:xfrm>
            <a:off x="6504097" y="2687123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3A213CFE-39CD-5513-D298-9CFF8F9951CD}"/>
              </a:ext>
            </a:extLst>
          </p:cNvPr>
          <p:cNvSpPr txBox="1"/>
          <p:nvPr/>
        </p:nvSpPr>
        <p:spPr>
          <a:xfrm>
            <a:off x="5100642" y="265520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B0A05D7-560A-F2E0-1B67-E67E3BAC354A}"/>
              </a:ext>
            </a:extLst>
          </p:cNvPr>
          <p:cNvSpPr txBox="1"/>
          <p:nvPr/>
        </p:nvSpPr>
        <p:spPr>
          <a:xfrm>
            <a:off x="4314824" y="2644163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" name="مجموعة 69">
            <a:extLst>
              <a:ext uri="{FF2B5EF4-FFF2-40B4-BE49-F238E27FC236}">
                <a16:creationId xmlns:a16="http://schemas.microsoft.com/office/drawing/2014/main" id="{AF785E02-78A9-D9FE-8D6F-E3884A0B2C5D}"/>
              </a:ext>
            </a:extLst>
          </p:cNvPr>
          <p:cNvGrpSpPr/>
          <p:nvPr/>
        </p:nvGrpSpPr>
        <p:grpSpPr>
          <a:xfrm>
            <a:off x="3676484" y="946027"/>
            <a:ext cx="642944" cy="746595"/>
            <a:chOff x="3613810" y="972454"/>
            <a:chExt cx="642944" cy="746595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0D066FE-6974-BB8A-1A22-236F3923343A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>
              <a:extLst>
                <a:ext uri="{FF2B5EF4-FFF2-40B4-BE49-F238E27FC236}">
                  <a16:creationId xmlns:a16="http://schemas.microsoft.com/office/drawing/2014/main" id="{AA0127A3-BF96-E7C2-C025-FE13C4D79BD9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مجموعة 70">
            <a:extLst>
              <a:ext uri="{FF2B5EF4-FFF2-40B4-BE49-F238E27FC236}">
                <a16:creationId xmlns:a16="http://schemas.microsoft.com/office/drawing/2014/main" id="{ADD9334A-E085-25A4-D657-9BF73DAF9375}"/>
              </a:ext>
            </a:extLst>
          </p:cNvPr>
          <p:cNvGrpSpPr/>
          <p:nvPr/>
        </p:nvGrpSpPr>
        <p:grpSpPr>
          <a:xfrm>
            <a:off x="3257138" y="980986"/>
            <a:ext cx="642944" cy="746595"/>
            <a:chOff x="3200390" y="970152"/>
            <a:chExt cx="642944" cy="746595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755A83D0-AB5B-53FC-C0C9-54EBAAA9C0ED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>
              <a:extLst>
                <a:ext uri="{FF2B5EF4-FFF2-40B4-BE49-F238E27FC236}">
                  <a16:creationId xmlns:a16="http://schemas.microsoft.com/office/drawing/2014/main" id="{791BB44E-48B2-4683-E39B-FE6616970FB7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مجموعة 71">
            <a:extLst>
              <a:ext uri="{FF2B5EF4-FFF2-40B4-BE49-F238E27FC236}">
                <a16:creationId xmlns:a16="http://schemas.microsoft.com/office/drawing/2014/main" id="{554222E3-75A2-547E-BC25-BFDF3731AB08}"/>
              </a:ext>
            </a:extLst>
          </p:cNvPr>
          <p:cNvGrpSpPr/>
          <p:nvPr/>
        </p:nvGrpSpPr>
        <p:grpSpPr>
          <a:xfrm>
            <a:off x="2734612" y="956463"/>
            <a:ext cx="642944" cy="746595"/>
            <a:chOff x="2500296" y="972454"/>
            <a:chExt cx="642944" cy="746595"/>
          </a:xfrm>
        </p:grpSpPr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136400DA-17D7-D26C-EC75-1CA91798AF8B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>
              <a:extLst>
                <a:ext uri="{FF2B5EF4-FFF2-40B4-BE49-F238E27FC236}">
                  <a16:creationId xmlns:a16="http://schemas.microsoft.com/office/drawing/2014/main" id="{105700D4-DA92-C9D6-C6CD-C931692FD789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72">
            <a:extLst>
              <a:ext uri="{FF2B5EF4-FFF2-40B4-BE49-F238E27FC236}">
                <a16:creationId xmlns:a16="http://schemas.microsoft.com/office/drawing/2014/main" id="{721C91E8-CBC8-F167-91DC-14242E48C6C6}"/>
              </a:ext>
            </a:extLst>
          </p:cNvPr>
          <p:cNvGrpSpPr/>
          <p:nvPr/>
        </p:nvGrpSpPr>
        <p:grpSpPr>
          <a:xfrm>
            <a:off x="2250264" y="969485"/>
            <a:ext cx="642944" cy="746595"/>
            <a:chOff x="2143106" y="970152"/>
            <a:chExt cx="642944" cy="746595"/>
          </a:xfrm>
        </p:grpSpPr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4870BF66-13DA-6EB2-2BBB-970BEB3457B2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>
              <a:extLst>
                <a:ext uri="{FF2B5EF4-FFF2-40B4-BE49-F238E27FC236}">
                  <a16:creationId xmlns:a16="http://schemas.microsoft.com/office/drawing/2014/main" id="{C14B3332-609F-7C99-4889-5EB184BBD042}"/>
                </a:ext>
              </a:extLst>
            </p:cNvPr>
            <p:cNvSpPr/>
            <p:nvPr/>
          </p:nvSpPr>
          <p:spPr>
            <a:xfrm>
              <a:off x="2535414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26E2E54B-E4EF-9197-4905-1C864EAE4DF5}"/>
              </a:ext>
            </a:extLst>
          </p:cNvPr>
          <p:cNvSpPr txBox="1"/>
          <p:nvPr/>
        </p:nvSpPr>
        <p:spPr>
          <a:xfrm>
            <a:off x="8296771" y="3543625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2F255B3E-E712-449F-6ADD-E5907067CABB}"/>
              </a:ext>
            </a:extLst>
          </p:cNvPr>
          <p:cNvSpPr txBox="1"/>
          <p:nvPr/>
        </p:nvSpPr>
        <p:spPr>
          <a:xfrm>
            <a:off x="5516880" y="5611764"/>
            <a:ext cx="33425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-8 + 9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- 3 )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80">
            <a:extLst>
              <a:ext uri="{FF2B5EF4-FFF2-40B4-BE49-F238E27FC236}">
                <a16:creationId xmlns:a16="http://schemas.microsoft.com/office/drawing/2014/main" id="{A3AC2736-DBD8-6DDA-DBF2-6C8B7C7676E0}"/>
              </a:ext>
            </a:extLst>
          </p:cNvPr>
          <p:cNvGrpSpPr/>
          <p:nvPr/>
        </p:nvGrpSpPr>
        <p:grpSpPr>
          <a:xfrm>
            <a:off x="1246735" y="969485"/>
            <a:ext cx="642944" cy="746595"/>
            <a:chOff x="1128686" y="985820"/>
            <a:chExt cx="642944" cy="746595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C2AD026A-F8A6-B7BF-A937-6B4FFD5B7ED1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endPara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سهم لأعلى 84">
              <a:extLst>
                <a:ext uri="{FF2B5EF4-FFF2-40B4-BE49-F238E27FC236}">
                  <a16:creationId xmlns:a16="http://schemas.microsoft.com/office/drawing/2014/main" id="{C278A0A7-92D2-6B39-4882-D1894A7046BA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43">
            <a:extLst>
              <a:ext uri="{FF2B5EF4-FFF2-40B4-BE49-F238E27FC236}">
                <a16:creationId xmlns:a16="http://schemas.microsoft.com/office/drawing/2014/main" id="{1289B5A0-B49C-FA71-8CD7-F893368007B9}"/>
              </a:ext>
            </a:extLst>
          </p:cNvPr>
          <p:cNvGrpSpPr/>
          <p:nvPr/>
        </p:nvGrpSpPr>
        <p:grpSpPr>
          <a:xfrm>
            <a:off x="3746861" y="1856183"/>
            <a:ext cx="5116342" cy="640934"/>
            <a:chOff x="2786050" y="4042446"/>
            <a:chExt cx="5116342" cy="640934"/>
          </a:xfrm>
        </p:grpSpPr>
        <p:grpSp>
          <p:nvGrpSpPr>
            <p:cNvPr id="12" name="مجموعة 77">
              <a:extLst>
                <a:ext uri="{FF2B5EF4-FFF2-40B4-BE49-F238E27FC236}">
                  <a16:creationId xmlns:a16="http://schemas.microsoft.com/office/drawing/2014/main" id="{5AAB6E8C-2C71-A6F0-E4BE-D1C1B1919DB6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4" name="رابط مستقيم 103">
                <a:extLst>
                  <a:ext uri="{FF2B5EF4-FFF2-40B4-BE49-F238E27FC236}">
                    <a16:creationId xmlns:a16="http://schemas.microsoft.com/office/drawing/2014/main" id="{31196B1D-528C-7D91-BA27-B21D957C2B3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ADDB2821-7B68-70F8-BF29-41A7362D46A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105">
                <a:extLst>
                  <a:ext uri="{FF2B5EF4-FFF2-40B4-BE49-F238E27FC236}">
                    <a16:creationId xmlns:a16="http://schemas.microsoft.com/office/drawing/2014/main" id="{27E9E8DA-CBD2-E29A-1E32-16CDC77DC0C5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رابط مستقيم 106">
                <a:extLst>
                  <a:ext uri="{FF2B5EF4-FFF2-40B4-BE49-F238E27FC236}">
                    <a16:creationId xmlns:a16="http://schemas.microsoft.com/office/drawing/2014/main" id="{3BD0D108-7F90-9129-B7A5-023F6E301FC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مجموعة 42">
              <a:extLst>
                <a:ext uri="{FF2B5EF4-FFF2-40B4-BE49-F238E27FC236}">
                  <a16:creationId xmlns:a16="http://schemas.microsoft.com/office/drawing/2014/main" id="{A16CAD78-3DFB-50E9-D81E-9E86056BDB3D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0EDC1E57-93A6-0608-372B-1DC78D3521F0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BC976945-72DE-5189-437E-B6D31E9EA10F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9E261924-15FF-8809-A8D0-2A2371AFA56D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CD6166E5-1E6B-8B20-CB35-5267AA34EC20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B7F129B3-64C2-A126-7BDE-59A7452110CA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948DE736-7BCA-C818-F621-DE82872E2BDE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DB963CB4-17B6-69A4-C97F-E78B89216BA1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34D8B514-CD9D-EBEA-4D9A-C96E35A0F980}"/>
              </a:ext>
            </a:extLst>
          </p:cNvPr>
          <p:cNvSpPr txBox="1"/>
          <p:nvPr/>
        </p:nvSpPr>
        <p:spPr>
          <a:xfrm>
            <a:off x="8049711" y="350100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0AA708D6-A9B7-0651-4151-DBBFA4EF2E36}"/>
              </a:ext>
            </a:extLst>
          </p:cNvPr>
          <p:cNvSpPr txBox="1"/>
          <p:nvPr/>
        </p:nvSpPr>
        <p:spPr>
          <a:xfrm>
            <a:off x="6636528" y="3551691"/>
            <a:ext cx="13644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 – أ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5A97C480-2005-B30F-B46A-CFCAED96A1EC}"/>
              </a:ext>
            </a:extLst>
          </p:cNvPr>
          <p:cNvSpPr txBox="1"/>
          <p:nvPr/>
        </p:nvSpPr>
        <p:spPr>
          <a:xfrm>
            <a:off x="5875655" y="3573016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260AA2E1-FFD7-7777-0681-B8EB6F725276}"/>
              </a:ext>
            </a:extLst>
          </p:cNvPr>
          <p:cNvSpPr txBox="1"/>
          <p:nvPr/>
        </p:nvSpPr>
        <p:spPr>
          <a:xfrm>
            <a:off x="4314823" y="3525296"/>
            <a:ext cx="14852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( 1 )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071FABFF-3DAE-16EB-B893-D5AEE51C4FEE}"/>
              </a:ext>
            </a:extLst>
          </p:cNvPr>
          <p:cNvSpPr txBox="1"/>
          <p:nvPr/>
        </p:nvSpPr>
        <p:spPr>
          <a:xfrm>
            <a:off x="6400800" y="5180877"/>
            <a:ext cx="246240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-8        =  أ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  6 أ</a:t>
            </a:r>
          </a:p>
        </p:txBody>
      </p:sp>
      <p:sp>
        <p:nvSpPr>
          <p:cNvPr id="112" name="خماسي 111">
            <a:extLst>
              <a:ext uri="{FF2B5EF4-FFF2-40B4-BE49-F238E27FC236}">
                <a16:creationId xmlns:a16="http://schemas.microsoft.com/office/drawing/2014/main" id="{872A7BFC-4676-05AF-AF01-BEE703905CFB}"/>
              </a:ext>
            </a:extLst>
          </p:cNvPr>
          <p:cNvSpPr/>
          <p:nvPr/>
        </p:nvSpPr>
        <p:spPr>
          <a:xfrm>
            <a:off x="1500166" y="1964771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القانون</a:t>
            </a:r>
          </a:p>
        </p:txBody>
      </p:sp>
      <p:sp>
        <p:nvSpPr>
          <p:cNvPr id="113" name="خماسي 112">
            <a:extLst>
              <a:ext uri="{FF2B5EF4-FFF2-40B4-BE49-F238E27FC236}">
                <a16:creationId xmlns:a16="http://schemas.microsoft.com/office/drawing/2014/main" id="{24F99A10-DCD7-B235-EF25-DF9B8E00851F}"/>
              </a:ext>
            </a:extLst>
          </p:cNvPr>
          <p:cNvSpPr/>
          <p:nvPr/>
        </p:nvSpPr>
        <p:spPr>
          <a:xfrm>
            <a:off x="1500166" y="2857749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ربع الطرفين</a:t>
            </a:r>
          </a:p>
        </p:txBody>
      </p:sp>
      <p:sp>
        <p:nvSpPr>
          <p:cNvPr id="116" name="سهم إلى اليمين 115">
            <a:extLst>
              <a:ext uri="{FF2B5EF4-FFF2-40B4-BE49-F238E27FC236}">
                <a16:creationId xmlns:a16="http://schemas.microsoft.com/office/drawing/2014/main" id="{C4E8DC49-76B1-17AE-DD3B-D7B60C095A47}"/>
              </a:ext>
            </a:extLst>
          </p:cNvPr>
          <p:cNvSpPr/>
          <p:nvPr/>
        </p:nvSpPr>
        <p:spPr>
          <a:xfrm rot="5400000">
            <a:off x="5812440" y="3181157"/>
            <a:ext cx="4979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سهم إلى اليمين 118">
            <a:extLst>
              <a:ext uri="{FF2B5EF4-FFF2-40B4-BE49-F238E27FC236}">
                <a16:creationId xmlns:a16="http://schemas.microsoft.com/office/drawing/2014/main" id="{FDE28EF9-BBA6-DED4-2388-4F3E14DB6406}"/>
              </a:ext>
            </a:extLst>
          </p:cNvPr>
          <p:cNvSpPr/>
          <p:nvPr/>
        </p:nvSpPr>
        <p:spPr>
          <a:xfrm rot="5400000">
            <a:off x="8449763" y="3157324"/>
            <a:ext cx="48745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CF7B755-5D1A-0353-7B9F-1F4EBD5217DD}"/>
              </a:ext>
            </a:extLst>
          </p:cNvPr>
          <p:cNvSpPr txBox="1"/>
          <p:nvPr/>
        </p:nvSpPr>
        <p:spPr>
          <a:xfrm>
            <a:off x="7332446" y="275033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3590D729-E761-BADD-8A5C-0CF214BD7A07}"/>
              </a:ext>
            </a:extLst>
          </p:cNvPr>
          <p:cNvSpPr txBox="1"/>
          <p:nvPr/>
        </p:nvSpPr>
        <p:spPr>
          <a:xfrm>
            <a:off x="6465669" y="2765560"/>
            <a:ext cx="7401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0441E5B-27A2-C0F8-38C7-38A5B3959E41}"/>
              </a:ext>
            </a:extLst>
          </p:cNvPr>
          <p:cNvSpPr txBox="1"/>
          <p:nvPr/>
        </p:nvSpPr>
        <p:spPr>
          <a:xfrm>
            <a:off x="5075427" y="270201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DA4ABC4F-07C3-3747-476F-A5259A7CAABE}"/>
              </a:ext>
            </a:extLst>
          </p:cNvPr>
          <p:cNvSpPr txBox="1"/>
          <p:nvPr/>
        </p:nvSpPr>
        <p:spPr>
          <a:xfrm>
            <a:off x="4326641" y="2717028"/>
            <a:ext cx="749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E828FEF4-5A62-2D24-2ADA-6237EE0022D1}"/>
              </a:ext>
            </a:extLst>
          </p:cNvPr>
          <p:cNvSpPr txBox="1"/>
          <p:nvPr/>
        </p:nvSpPr>
        <p:spPr>
          <a:xfrm>
            <a:off x="8107680" y="2660326"/>
            <a:ext cx="11240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ar-SA" sz="24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(</a:t>
            </a:r>
            <a:r>
              <a:rPr lang="ar-SA" sz="2400" b="1" kern="0" dirty="0">
                <a:solidFill>
                  <a:prstClr val="black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prstClr val="black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200" b="1" dirty="0">
                <a:solidFill>
                  <a:prstClr val="black"/>
                </a:solidFill>
              </a:rPr>
              <a:t>)</a:t>
            </a:r>
            <a:r>
              <a:rPr lang="ar-SA" sz="2400" b="1" spc="-100" baseline="30000" dirty="0">
                <a:solidFill>
                  <a:prstClr val="black"/>
                </a:solidFill>
              </a:rPr>
              <a:t> 2</a:t>
            </a:r>
            <a:endParaRPr lang="ar-SA" sz="2200" b="1" dirty="0">
              <a:solidFill>
                <a:prstClr val="black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75518C-414C-3871-AF72-077E4B0A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4" y="692696"/>
            <a:ext cx="345796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مربع نص 67">
            <a:extLst>
              <a:ext uri="{FF2B5EF4-FFF2-40B4-BE49-F238E27FC236}">
                <a16:creationId xmlns:a16="http://schemas.microsoft.com/office/drawing/2014/main" id="{FF483789-5478-4F42-C2A2-3D39F5668ADB}"/>
              </a:ext>
            </a:extLst>
          </p:cNvPr>
          <p:cNvSpPr txBox="1"/>
          <p:nvPr/>
        </p:nvSpPr>
        <p:spPr>
          <a:xfrm>
            <a:off x="8225943" y="3972296"/>
            <a:ext cx="57261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7" name="مربع نص 81">
            <a:extLst>
              <a:ext uri="{FF2B5EF4-FFF2-40B4-BE49-F238E27FC236}">
                <a16:creationId xmlns:a16="http://schemas.microsoft.com/office/drawing/2014/main" id="{572971A6-D01E-F3EF-9C63-90EE3C1E2B33}"/>
              </a:ext>
            </a:extLst>
          </p:cNvPr>
          <p:cNvSpPr txBox="1"/>
          <p:nvPr/>
        </p:nvSpPr>
        <p:spPr>
          <a:xfrm>
            <a:off x="8068804" y="392889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92">
            <a:extLst>
              <a:ext uri="{FF2B5EF4-FFF2-40B4-BE49-F238E27FC236}">
                <a16:creationId xmlns:a16="http://schemas.microsoft.com/office/drawing/2014/main" id="{983C21F3-E2F4-63AC-EBEA-4C913DCB47B4}"/>
              </a:ext>
            </a:extLst>
          </p:cNvPr>
          <p:cNvSpPr txBox="1"/>
          <p:nvPr/>
        </p:nvSpPr>
        <p:spPr>
          <a:xfrm>
            <a:off x="6107917" y="3933272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 6 أ  + 9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ربع نص 83">
            <a:extLst>
              <a:ext uri="{FF2B5EF4-FFF2-40B4-BE49-F238E27FC236}">
                <a16:creationId xmlns:a16="http://schemas.microsoft.com/office/drawing/2014/main" id="{EDD6D6D8-637B-B4C1-BF67-B8839F95BF18}"/>
              </a:ext>
            </a:extLst>
          </p:cNvPr>
          <p:cNvSpPr txBox="1"/>
          <p:nvPr/>
        </p:nvSpPr>
        <p:spPr>
          <a:xfrm>
            <a:off x="5878659" y="3928897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مربع نص 92">
            <a:extLst>
              <a:ext uri="{FF2B5EF4-FFF2-40B4-BE49-F238E27FC236}">
                <a16:creationId xmlns:a16="http://schemas.microsoft.com/office/drawing/2014/main" id="{6067D92F-02A3-AD21-ED86-77FC5D803C9A}"/>
              </a:ext>
            </a:extLst>
          </p:cNvPr>
          <p:cNvSpPr txBox="1"/>
          <p:nvPr/>
        </p:nvSpPr>
        <p:spPr>
          <a:xfrm>
            <a:off x="5239217" y="3956183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ربع نص 67">
            <a:extLst>
              <a:ext uri="{FF2B5EF4-FFF2-40B4-BE49-F238E27FC236}">
                <a16:creationId xmlns:a16="http://schemas.microsoft.com/office/drawing/2014/main" id="{6A5489D5-BD36-C79A-4D6C-1224BE8ECE7B}"/>
              </a:ext>
            </a:extLst>
          </p:cNvPr>
          <p:cNvSpPr txBox="1"/>
          <p:nvPr/>
        </p:nvSpPr>
        <p:spPr>
          <a:xfrm>
            <a:off x="8243914" y="4390819"/>
            <a:ext cx="7143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7" name="مربع نص 81">
            <a:extLst>
              <a:ext uri="{FF2B5EF4-FFF2-40B4-BE49-F238E27FC236}">
                <a16:creationId xmlns:a16="http://schemas.microsoft.com/office/drawing/2014/main" id="{3EAA5FD1-7582-2E88-2DA8-56C2FABBDD8E}"/>
              </a:ext>
            </a:extLst>
          </p:cNvPr>
          <p:cNvSpPr txBox="1"/>
          <p:nvPr/>
        </p:nvSpPr>
        <p:spPr>
          <a:xfrm>
            <a:off x="8068804" y="4364159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مربع نص 92">
            <a:extLst>
              <a:ext uri="{FF2B5EF4-FFF2-40B4-BE49-F238E27FC236}">
                <a16:creationId xmlns:a16="http://schemas.microsoft.com/office/drawing/2014/main" id="{1E6ACFA6-AF9A-48AD-66DD-7FEA6C2FD771}"/>
              </a:ext>
            </a:extLst>
          </p:cNvPr>
          <p:cNvSpPr txBox="1"/>
          <p:nvPr/>
        </p:nvSpPr>
        <p:spPr>
          <a:xfrm>
            <a:off x="6370319" y="4358627"/>
            <a:ext cx="173786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 sz="2200" b="1" dirty="0">
                <a:solidFill>
                  <a:prstClr val="black"/>
                </a:solidFill>
              </a:rPr>
              <a:t>أ </a:t>
            </a:r>
            <a:r>
              <a:rPr lang="ar-SA" sz="2400" b="1" spc="-100" baseline="30000" dirty="0">
                <a:solidFill>
                  <a:prstClr val="black"/>
                </a:solidFill>
              </a:rPr>
              <a:t>2</a:t>
            </a:r>
            <a:r>
              <a:rPr lang="ar-SA" sz="2200" b="1" dirty="0">
                <a:solidFill>
                  <a:prstClr val="black"/>
                </a:solidFill>
              </a:rPr>
              <a:t>-  6 أ  + 9</a:t>
            </a:r>
            <a:endParaRPr lang="ar-SA" sz="3200" b="1" spc="-100" baseline="30000" dirty="0">
              <a:solidFill>
                <a:prstClr val="black"/>
              </a:solidFill>
            </a:endParaRPr>
          </a:p>
        </p:txBody>
      </p:sp>
      <p:sp>
        <p:nvSpPr>
          <p:cNvPr id="92" name="مربع نص 83">
            <a:extLst>
              <a:ext uri="{FF2B5EF4-FFF2-40B4-BE49-F238E27FC236}">
                <a16:creationId xmlns:a16="http://schemas.microsoft.com/office/drawing/2014/main" id="{0FE4780B-7A3D-3234-A87E-0AB3FA3E7729}"/>
              </a:ext>
            </a:extLst>
          </p:cNvPr>
          <p:cNvSpPr txBox="1"/>
          <p:nvPr/>
        </p:nvSpPr>
        <p:spPr>
          <a:xfrm>
            <a:off x="5907891" y="4358625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8" name="مربع نص 92">
            <a:extLst>
              <a:ext uri="{FF2B5EF4-FFF2-40B4-BE49-F238E27FC236}">
                <a16:creationId xmlns:a16="http://schemas.microsoft.com/office/drawing/2014/main" id="{CFDFDEAC-050F-3144-A813-E8309909897E}"/>
              </a:ext>
            </a:extLst>
          </p:cNvPr>
          <p:cNvSpPr txBox="1"/>
          <p:nvPr/>
        </p:nvSpPr>
        <p:spPr>
          <a:xfrm>
            <a:off x="5334001" y="4358624"/>
            <a:ext cx="5501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ربع نص 92">
            <a:extLst>
              <a:ext uri="{FF2B5EF4-FFF2-40B4-BE49-F238E27FC236}">
                <a16:creationId xmlns:a16="http://schemas.microsoft.com/office/drawing/2014/main" id="{B96DB667-E903-17EC-A6C5-25F6C5B54F65}"/>
              </a:ext>
            </a:extLst>
          </p:cNvPr>
          <p:cNvSpPr txBox="1"/>
          <p:nvPr/>
        </p:nvSpPr>
        <p:spPr>
          <a:xfrm>
            <a:off x="5384800" y="4791140"/>
            <a:ext cx="8580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- 10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ربع نص 92">
            <a:extLst>
              <a:ext uri="{FF2B5EF4-FFF2-40B4-BE49-F238E27FC236}">
                <a16:creationId xmlns:a16="http://schemas.microsoft.com/office/drawing/2014/main" id="{EC89FD51-D75E-AE7A-5D1A-2691D80FEA6E}"/>
              </a:ext>
            </a:extLst>
          </p:cNvPr>
          <p:cNvSpPr txBox="1"/>
          <p:nvPr/>
        </p:nvSpPr>
        <p:spPr>
          <a:xfrm>
            <a:off x="5537200" y="5207400"/>
            <a:ext cx="11033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(3)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" name="مربع نص 92">
            <a:extLst>
              <a:ext uri="{FF2B5EF4-FFF2-40B4-BE49-F238E27FC236}">
                <a16:creationId xmlns:a16="http://schemas.microsoft.com/office/drawing/2014/main" id="{E423B0BB-4DD9-5D29-D409-0A47D3CC6141}"/>
              </a:ext>
            </a:extLst>
          </p:cNvPr>
          <p:cNvSpPr txBox="1"/>
          <p:nvPr/>
        </p:nvSpPr>
        <p:spPr>
          <a:xfrm>
            <a:off x="7654947" y="5185658"/>
            <a:ext cx="8964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+(3)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" name="مربع نص 101">
            <a:extLst>
              <a:ext uri="{FF2B5EF4-FFF2-40B4-BE49-F238E27FC236}">
                <a16:creationId xmlns:a16="http://schemas.microsoft.com/office/drawing/2014/main" id="{F190BBA0-6B4B-DF0D-9F10-24F755F5AB61}"/>
              </a:ext>
            </a:extLst>
          </p:cNvPr>
          <p:cNvSpPr txBox="1"/>
          <p:nvPr/>
        </p:nvSpPr>
        <p:spPr>
          <a:xfrm>
            <a:off x="6149002" y="6026191"/>
            <a:ext cx="2780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1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- 3 )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12F363-281D-75C7-40C0-96C4629B1A19}"/>
                  </a:ext>
                </a:extLst>
              </p:cNvPr>
              <p:cNvSpPr/>
              <p:nvPr/>
            </p:nvSpPr>
            <p:spPr>
              <a:xfrm>
                <a:off x="6985565" y="6396335"/>
                <a:ext cx="19383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ar-SA" sz="22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∓</m:t>
                    </m:r>
                  </m:oMath>
                </a14:m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1 =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Arial" panose="020B0604020202020204" pitchFamily="34" charset="0"/>
                  </a:rPr>
                  <a:t>أ - </a:t>
                </a:r>
                <a:r>
                  <a:rPr lang="ar-SA" sz="2400" b="1" dirty="0">
                    <a:solidFill>
                      <a:prstClr val="black"/>
                    </a:solidFill>
                    <a:latin typeface="Calibri"/>
                    <a:ea typeface="Calibri"/>
                    <a:cs typeface="Arial" panose="020B0604020202020204" pitchFamily="34" charset="0"/>
                  </a:rPr>
                  <a:t>3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12F363-281D-75C7-40C0-96C4629B1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565" y="6396335"/>
                <a:ext cx="1938351" cy="461665"/>
              </a:xfrm>
              <a:prstGeom prst="rect">
                <a:avLst/>
              </a:prstGeom>
              <a:blipFill>
                <a:blip r:embed="rId5"/>
                <a:stretch>
                  <a:fillRect l="-3774" t="-9211" r="-4088" b="-302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:a16="http://schemas.microsoft.com/office/drawing/2014/main" id="{524C18BC-181D-E927-B7E3-B76129B62C8D}"/>
              </a:ext>
            </a:extLst>
          </p:cNvPr>
          <p:cNvSpPr/>
          <p:nvPr/>
        </p:nvSpPr>
        <p:spPr>
          <a:xfrm>
            <a:off x="2027691" y="6320750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cs typeface="Arial" panose="020B0604020202020204" pitchFamily="34" charset="0"/>
              </a:rPr>
              <a:t> أ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4   أو  أ = 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0CAE5D4-9FF7-3B22-B200-58277CAFEE89}"/>
              </a:ext>
            </a:extLst>
          </p:cNvPr>
          <p:cNvSpPr txBox="1"/>
          <p:nvPr/>
        </p:nvSpPr>
        <p:spPr>
          <a:xfrm>
            <a:off x="0" y="5371961"/>
            <a:ext cx="4856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 - 3 =  1          أو   أ - 3 = - 1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buNone/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أ - 3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+ 3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 1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+ 3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أ - 3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+ 3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- 1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+ 3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أ  = 4                       أ = 2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9A0C956-3DA2-2859-7540-C3626225AA9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74594" y="467340"/>
            <a:ext cx="3803806" cy="45724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BE8246D-865C-7501-8411-A5A4C1528391}"/>
              </a:ext>
            </a:extLst>
          </p:cNvPr>
          <p:cNvSpPr txBox="1"/>
          <p:nvPr/>
        </p:nvSpPr>
        <p:spPr>
          <a:xfrm>
            <a:off x="5496560" y="4797185"/>
            <a:ext cx="353568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      =  أ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  6 أ  +  10</a:t>
            </a:r>
          </a:p>
        </p:txBody>
      </p:sp>
      <p:sp>
        <p:nvSpPr>
          <p:cNvPr id="27" name="مربع نص 92">
            <a:extLst>
              <a:ext uri="{FF2B5EF4-FFF2-40B4-BE49-F238E27FC236}">
                <a16:creationId xmlns:a16="http://schemas.microsoft.com/office/drawing/2014/main" id="{A8214A44-D88D-495C-1097-EBD2D3EBFB84}"/>
              </a:ext>
            </a:extLst>
          </p:cNvPr>
          <p:cNvSpPr txBox="1"/>
          <p:nvPr/>
        </p:nvSpPr>
        <p:spPr>
          <a:xfrm>
            <a:off x="8006080" y="4811460"/>
            <a:ext cx="8580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- 10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3" grpId="0"/>
      <p:bldP spid="38" grpId="0"/>
      <p:bldP spid="42" grpId="0"/>
      <p:bldP spid="42" grpId="1"/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68" grpId="0"/>
      <p:bldP spid="102" grpId="0"/>
      <p:bldP spid="82" grpId="0"/>
      <p:bldP spid="83" grpId="0"/>
      <p:bldP spid="84" grpId="0"/>
      <p:bldP spid="93" grpId="0"/>
      <p:bldP spid="94" grpId="0"/>
      <p:bldP spid="112" grpId="0" animBg="1"/>
      <p:bldP spid="113" grpId="0" animBg="1"/>
      <p:bldP spid="116" grpId="0" animBg="1"/>
      <p:bldP spid="119" grpId="0" animBg="1"/>
      <p:bldP spid="19" grpId="0"/>
      <p:bldP spid="45" grpId="0"/>
      <p:bldP spid="46" grpId="0"/>
      <p:bldP spid="47" grpId="0"/>
      <p:bldP spid="69" grpId="0"/>
      <p:bldP spid="76" grpId="0"/>
      <p:bldP spid="77" grpId="0"/>
      <p:bldP spid="78" grpId="0"/>
      <p:bldP spid="80" grpId="0"/>
      <p:bldP spid="81" grpId="0"/>
      <p:bldP spid="86" grpId="0"/>
      <p:bldP spid="87" grpId="0"/>
      <p:bldP spid="88" grpId="0"/>
      <p:bldP spid="92" grpId="0"/>
      <p:bldP spid="108" grpId="0"/>
      <p:bldP spid="117" grpId="0"/>
      <p:bldP spid="122" grpId="0"/>
      <p:bldP spid="123" grpId="0"/>
      <p:bldP spid="124" grpId="0"/>
      <p:bldP spid="15" grpId="0"/>
      <p:bldP spid="125" grpId="0"/>
      <p:bldP spid="18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63422-1056-BBDF-1E78-B8AE23AE5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EC3ACC77-184C-4BE0-D9FD-894B8C82B7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94242" y="557509"/>
            <a:ext cx="3863675" cy="480102"/>
          </a:xfrm>
          <a:prstGeom prst="rect">
            <a:avLst/>
          </a:prstGeom>
        </p:spPr>
      </p:pic>
      <p:pic>
        <p:nvPicPr>
          <p:cNvPr id="74" name="Picture 2">
            <a:extLst>
              <a:ext uri="{FF2B5EF4-FFF2-40B4-BE49-F238E27FC236}">
                <a16:creationId xmlns:a16="http://schemas.microsoft.com/office/drawing/2014/main" id="{48F4B234-483F-9305-1104-4C11CA69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خماسي 117">
            <a:extLst>
              <a:ext uri="{FF2B5EF4-FFF2-40B4-BE49-F238E27FC236}">
                <a16:creationId xmlns:a16="http://schemas.microsoft.com/office/drawing/2014/main" id="{1BE50AE1-04CA-A5B0-4D46-7C5F2C249C1B}"/>
              </a:ext>
            </a:extLst>
          </p:cNvPr>
          <p:cNvSpPr/>
          <p:nvPr/>
        </p:nvSpPr>
        <p:spPr>
          <a:xfrm rot="5400000">
            <a:off x="4563890" y="2102890"/>
            <a:ext cx="866271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خماسي 113">
            <a:extLst>
              <a:ext uri="{FF2B5EF4-FFF2-40B4-BE49-F238E27FC236}">
                <a16:creationId xmlns:a16="http://schemas.microsoft.com/office/drawing/2014/main" id="{FCE77737-0B34-B370-CBF9-E339FF7DA643}"/>
              </a:ext>
            </a:extLst>
          </p:cNvPr>
          <p:cNvSpPr/>
          <p:nvPr/>
        </p:nvSpPr>
        <p:spPr>
          <a:xfrm rot="5400000">
            <a:off x="6696498" y="2083377"/>
            <a:ext cx="905303" cy="1785950"/>
          </a:xfrm>
          <a:prstGeom prst="homePlate">
            <a:avLst>
              <a:gd name="adj" fmla="val 4230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7F3C9127-3E68-DC2A-195F-79637A06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23" y="124726"/>
            <a:ext cx="1602584" cy="2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C28ED27-8E8C-3C3E-B8A1-EC892EF58DDD}"/>
              </a:ext>
            </a:extLst>
          </p:cNvPr>
          <p:cNvSpPr txBox="1"/>
          <p:nvPr/>
        </p:nvSpPr>
        <p:spPr>
          <a:xfrm>
            <a:off x="7043544" y="2800953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8697B0A-F50C-32A3-2430-EACD850CB927}"/>
              </a:ext>
            </a:extLst>
          </p:cNvPr>
          <p:cNvSpPr txBox="1"/>
          <p:nvPr/>
        </p:nvSpPr>
        <p:spPr>
          <a:xfrm>
            <a:off x="4827336" y="2717821"/>
            <a:ext cx="472872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</a:p>
        </p:txBody>
      </p:sp>
      <p:grpSp>
        <p:nvGrpSpPr>
          <p:cNvPr id="2" name="مجموعة 65">
            <a:extLst>
              <a:ext uri="{FF2B5EF4-FFF2-40B4-BE49-F238E27FC236}">
                <a16:creationId xmlns:a16="http://schemas.microsoft.com/office/drawing/2014/main" id="{706B8B2C-27C8-534D-AA03-52FB6D9280B7}"/>
              </a:ext>
            </a:extLst>
          </p:cNvPr>
          <p:cNvGrpSpPr/>
          <p:nvPr/>
        </p:nvGrpSpPr>
        <p:grpSpPr>
          <a:xfrm>
            <a:off x="3764060" y="2637895"/>
            <a:ext cx="4687714" cy="507720"/>
            <a:chOff x="3714744" y="2817562"/>
            <a:chExt cx="4687714" cy="507720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79B93F31-AA67-41AE-2EF1-207C844B0BBB}"/>
                </a:ext>
              </a:extLst>
            </p:cNvPr>
            <p:cNvSpPr txBox="1"/>
            <p:nvPr/>
          </p:nvSpPr>
          <p:spPr>
            <a:xfrm>
              <a:off x="5742202" y="2890096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76F97E6-7AF5-1C47-B7D3-68B45E5654F6}"/>
                </a:ext>
              </a:extLst>
            </p:cNvPr>
            <p:cNvSpPr txBox="1"/>
            <p:nvPr/>
          </p:nvSpPr>
          <p:spPr>
            <a:xfrm>
              <a:off x="5929322" y="2817562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DA286806-AED7-C0EC-4DF5-DB6EBCDE546E}"/>
                </a:ext>
              </a:extLst>
            </p:cNvPr>
            <p:cNvSpPr txBox="1"/>
            <p:nvPr/>
          </p:nvSpPr>
          <p:spPr>
            <a:xfrm>
              <a:off x="3714744" y="2834873"/>
              <a:ext cx="207170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)</a:t>
              </a:r>
              <a:r>
                <a: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95A857CE-6CE3-CD53-9CB9-55613C33777E}"/>
                </a:ext>
              </a:extLst>
            </p:cNvPr>
            <p:cNvSpPr txBox="1"/>
            <p:nvPr/>
          </p:nvSpPr>
          <p:spPr>
            <a:xfrm>
              <a:off x="7929586" y="2843208"/>
              <a:ext cx="472872" cy="4351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ED9D199-21C8-9C09-9B0F-FF318D8CED5F}"/>
              </a:ext>
            </a:extLst>
          </p:cNvPr>
          <p:cNvSpPr txBox="1"/>
          <p:nvPr/>
        </p:nvSpPr>
        <p:spPr>
          <a:xfrm>
            <a:off x="8358214" y="2711048"/>
            <a:ext cx="5715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FE30A00-F3C7-C396-ED87-08A717B1D42D}"/>
              </a:ext>
            </a:extLst>
          </p:cNvPr>
          <p:cNvSpPr txBox="1"/>
          <p:nvPr/>
        </p:nvSpPr>
        <p:spPr>
          <a:xfrm>
            <a:off x="7308109" y="2676895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75D4241-B8AA-F3F0-676B-29A00BA33834}"/>
              </a:ext>
            </a:extLst>
          </p:cNvPr>
          <p:cNvSpPr txBox="1"/>
          <p:nvPr/>
        </p:nvSpPr>
        <p:spPr>
          <a:xfrm>
            <a:off x="6504097" y="2687123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46670B7-2707-F5AF-3F9B-FFCE1DC1AC3E}"/>
              </a:ext>
            </a:extLst>
          </p:cNvPr>
          <p:cNvSpPr txBox="1"/>
          <p:nvPr/>
        </p:nvSpPr>
        <p:spPr>
          <a:xfrm>
            <a:off x="5100642" y="2655206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842D268-DEE3-E8F6-A950-F9AF23ADDB35}"/>
              </a:ext>
            </a:extLst>
          </p:cNvPr>
          <p:cNvSpPr txBox="1"/>
          <p:nvPr/>
        </p:nvSpPr>
        <p:spPr>
          <a:xfrm>
            <a:off x="4314824" y="2644163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4" name="مجموعة 69">
            <a:extLst>
              <a:ext uri="{FF2B5EF4-FFF2-40B4-BE49-F238E27FC236}">
                <a16:creationId xmlns:a16="http://schemas.microsoft.com/office/drawing/2014/main" id="{C8C302BC-C491-4160-FE12-A28E50460423}"/>
              </a:ext>
            </a:extLst>
          </p:cNvPr>
          <p:cNvGrpSpPr/>
          <p:nvPr/>
        </p:nvGrpSpPr>
        <p:grpSpPr>
          <a:xfrm>
            <a:off x="3564724" y="946027"/>
            <a:ext cx="642944" cy="746595"/>
            <a:chOff x="3613810" y="972454"/>
            <a:chExt cx="642944" cy="746595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58B99F38-0A78-724A-374B-267F955F9182}"/>
                </a:ext>
              </a:extLst>
            </p:cNvPr>
            <p:cNvSpPr txBox="1"/>
            <p:nvPr/>
          </p:nvSpPr>
          <p:spPr>
            <a:xfrm>
              <a:off x="3613810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>
              <a:extLst>
                <a:ext uri="{FF2B5EF4-FFF2-40B4-BE49-F238E27FC236}">
                  <a16:creationId xmlns:a16="http://schemas.microsoft.com/office/drawing/2014/main" id="{CE9096B1-C9A2-A6EE-F695-4F75AE48A94D}"/>
                </a:ext>
              </a:extLst>
            </p:cNvPr>
            <p:cNvSpPr/>
            <p:nvPr/>
          </p:nvSpPr>
          <p:spPr>
            <a:xfrm>
              <a:off x="3958556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مجموعة 70">
            <a:extLst>
              <a:ext uri="{FF2B5EF4-FFF2-40B4-BE49-F238E27FC236}">
                <a16:creationId xmlns:a16="http://schemas.microsoft.com/office/drawing/2014/main" id="{AE0FFC18-9F7A-BB34-D35C-BD3D55C8FFC0}"/>
              </a:ext>
            </a:extLst>
          </p:cNvPr>
          <p:cNvGrpSpPr/>
          <p:nvPr/>
        </p:nvGrpSpPr>
        <p:grpSpPr>
          <a:xfrm>
            <a:off x="3155538" y="940346"/>
            <a:ext cx="642944" cy="746595"/>
            <a:chOff x="3200390" y="970152"/>
            <a:chExt cx="642944" cy="746595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1CDE2187-1FCD-6C8B-5BA5-E5A17B3F28A0}"/>
                </a:ext>
              </a:extLst>
            </p:cNvPr>
            <p:cNvSpPr txBox="1"/>
            <p:nvPr/>
          </p:nvSpPr>
          <p:spPr>
            <a:xfrm>
              <a:off x="3200390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>
              <a:extLst>
                <a:ext uri="{FF2B5EF4-FFF2-40B4-BE49-F238E27FC236}">
                  <a16:creationId xmlns:a16="http://schemas.microsoft.com/office/drawing/2014/main" id="{5842B32A-0E02-FCF4-A43A-61267DC57410}"/>
                </a:ext>
              </a:extLst>
            </p:cNvPr>
            <p:cNvSpPr/>
            <p:nvPr/>
          </p:nvSpPr>
          <p:spPr>
            <a:xfrm>
              <a:off x="3545136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مجموعة 71">
            <a:extLst>
              <a:ext uri="{FF2B5EF4-FFF2-40B4-BE49-F238E27FC236}">
                <a16:creationId xmlns:a16="http://schemas.microsoft.com/office/drawing/2014/main" id="{32760A1E-E985-0AE8-561F-C6F3BA14C6D3}"/>
              </a:ext>
            </a:extLst>
          </p:cNvPr>
          <p:cNvGrpSpPr/>
          <p:nvPr/>
        </p:nvGrpSpPr>
        <p:grpSpPr>
          <a:xfrm>
            <a:off x="2643172" y="966623"/>
            <a:ext cx="642944" cy="746595"/>
            <a:chOff x="2500296" y="972454"/>
            <a:chExt cx="642944" cy="746595"/>
          </a:xfrm>
        </p:grpSpPr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F1DCB1B1-5A4F-DABB-0D4B-158183E7EB8D}"/>
                </a:ext>
              </a:extLst>
            </p:cNvPr>
            <p:cNvSpPr txBox="1"/>
            <p:nvPr/>
          </p:nvSpPr>
          <p:spPr>
            <a:xfrm>
              <a:off x="2500296" y="128816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>
              <a:extLst>
                <a:ext uri="{FF2B5EF4-FFF2-40B4-BE49-F238E27FC236}">
                  <a16:creationId xmlns:a16="http://schemas.microsoft.com/office/drawing/2014/main" id="{DAB60827-DAF6-79A7-C230-78681C8A0EC8}"/>
                </a:ext>
              </a:extLst>
            </p:cNvPr>
            <p:cNvSpPr/>
            <p:nvPr/>
          </p:nvSpPr>
          <p:spPr>
            <a:xfrm>
              <a:off x="2845042" y="972454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72">
            <a:extLst>
              <a:ext uri="{FF2B5EF4-FFF2-40B4-BE49-F238E27FC236}">
                <a16:creationId xmlns:a16="http://schemas.microsoft.com/office/drawing/2014/main" id="{A4D7E4DA-B935-F12C-B052-B2E8A4675487}"/>
              </a:ext>
            </a:extLst>
          </p:cNvPr>
          <p:cNvGrpSpPr/>
          <p:nvPr/>
        </p:nvGrpSpPr>
        <p:grpSpPr>
          <a:xfrm>
            <a:off x="2229944" y="979645"/>
            <a:ext cx="642944" cy="746595"/>
            <a:chOff x="2143106" y="970152"/>
            <a:chExt cx="642944" cy="746595"/>
          </a:xfrm>
        </p:grpSpPr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9C0D2479-53A0-9DD7-5649-A390D70D52D2}"/>
                </a:ext>
              </a:extLst>
            </p:cNvPr>
            <p:cNvSpPr txBox="1"/>
            <p:nvPr/>
          </p:nvSpPr>
          <p:spPr>
            <a:xfrm>
              <a:off x="2143106" y="1285860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>
              <a:extLst>
                <a:ext uri="{FF2B5EF4-FFF2-40B4-BE49-F238E27FC236}">
                  <a16:creationId xmlns:a16="http://schemas.microsoft.com/office/drawing/2014/main" id="{C96EF1DF-F951-A992-2A29-30EF5916124C}"/>
                </a:ext>
              </a:extLst>
            </p:cNvPr>
            <p:cNvSpPr/>
            <p:nvPr/>
          </p:nvSpPr>
          <p:spPr>
            <a:xfrm>
              <a:off x="2535414" y="970152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C189F6B-D803-8A14-DB51-79E0650A8F08}"/>
              </a:ext>
            </a:extLst>
          </p:cNvPr>
          <p:cNvSpPr txBox="1"/>
          <p:nvPr/>
        </p:nvSpPr>
        <p:spPr>
          <a:xfrm>
            <a:off x="8230369" y="3543625"/>
            <a:ext cx="91363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× 5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5F623292-74C0-8409-5B6A-57C0211C6A20}"/>
              </a:ext>
            </a:extLst>
          </p:cNvPr>
          <p:cNvSpPr txBox="1"/>
          <p:nvPr/>
        </p:nvSpPr>
        <p:spPr>
          <a:xfrm>
            <a:off x="5374640" y="4787025"/>
            <a:ext cx="3535680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       =  أ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  8 أ  +  32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A8ABFE7E-4DC0-EE43-ADD6-6D5EFF1A2EE3}"/>
              </a:ext>
            </a:extLst>
          </p:cNvPr>
          <p:cNvSpPr txBox="1"/>
          <p:nvPr/>
        </p:nvSpPr>
        <p:spPr>
          <a:xfrm>
            <a:off x="5516880" y="5611764"/>
            <a:ext cx="33425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-12 + 16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- 4 )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80">
            <a:extLst>
              <a:ext uri="{FF2B5EF4-FFF2-40B4-BE49-F238E27FC236}">
                <a16:creationId xmlns:a16="http://schemas.microsoft.com/office/drawing/2014/main" id="{020E4EAE-291A-D5AA-FC8D-8256845836A1}"/>
              </a:ext>
            </a:extLst>
          </p:cNvPr>
          <p:cNvGrpSpPr/>
          <p:nvPr/>
        </p:nvGrpSpPr>
        <p:grpSpPr>
          <a:xfrm>
            <a:off x="1246735" y="969485"/>
            <a:ext cx="642944" cy="746595"/>
            <a:chOff x="1128686" y="985820"/>
            <a:chExt cx="642944" cy="746595"/>
          </a:xfrm>
        </p:grpSpPr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ECD0953E-E196-1815-5C54-5679B4C744F6}"/>
                </a:ext>
              </a:extLst>
            </p:cNvPr>
            <p:cNvSpPr txBox="1"/>
            <p:nvPr/>
          </p:nvSpPr>
          <p:spPr>
            <a:xfrm>
              <a:off x="1128686" y="1301528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</a:t>
              </a:r>
              <a:endPara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سهم لأعلى 84">
              <a:extLst>
                <a:ext uri="{FF2B5EF4-FFF2-40B4-BE49-F238E27FC236}">
                  <a16:creationId xmlns:a16="http://schemas.microsoft.com/office/drawing/2014/main" id="{6BAB9250-38B2-3408-4AD0-E4E96EC3447D}"/>
                </a:ext>
              </a:extLst>
            </p:cNvPr>
            <p:cNvSpPr/>
            <p:nvPr/>
          </p:nvSpPr>
          <p:spPr>
            <a:xfrm>
              <a:off x="1401996" y="985820"/>
              <a:ext cx="117157" cy="360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43">
            <a:extLst>
              <a:ext uri="{FF2B5EF4-FFF2-40B4-BE49-F238E27FC236}">
                <a16:creationId xmlns:a16="http://schemas.microsoft.com/office/drawing/2014/main" id="{F81176EB-347E-769C-3957-7D68B08CDD4C}"/>
              </a:ext>
            </a:extLst>
          </p:cNvPr>
          <p:cNvGrpSpPr/>
          <p:nvPr/>
        </p:nvGrpSpPr>
        <p:grpSpPr>
          <a:xfrm>
            <a:off x="3767181" y="1876503"/>
            <a:ext cx="5116342" cy="640934"/>
            <a:chOff x="2786050" y="4042446"/>
            <a:chExt cx="5116342" cy="640934"/>
          </a:xfrm>
        </p:grpSpPr>
        <p:grpSp>
          <p:nvGrpSpPr>
            <p:cNvPr id="12" name="مجموعة 77">
              <a:extLst>
                <a:ext uri="{FF2B5EF4-FFF2-40B4-BE49-F238E27FC236}">
                  <a16:creationId xmlns:a16="http://schemas.microsoft.com/office/drawing/2014/main" id="{DD9C1A9A-77D6-5E41-56C8-E9477642FBA2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4" name="رابط مستقيم 103">
                <a:extLst>
                  <a:ext uri="{FF2B5EF4-FFF2-40B4-BE49-F238E27FC236}">
                    <a16:creationId xmlns:a16="http://schemas.microsoft.com/office/drawing/2014/main" id="{6D549605-924B-2109-82C6-F2DAFA2A3AF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34F4E333-D2A5-ABCD-64EE-1191D581449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105">
                <a:extLst>
                  <a:ext uri="{FF2B5EF4-FFF2-40B4-BE49-F238E27FC236}">
                    <a16:creationId xmlns:a16="http://schemas.microsoft.com/office/drawing/2014/main" id="{81EF4447-28DB-0268-0084-5B48A14A692C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رابط مستقيم 106">
                <a:extLst>
                  <a:ext uri="{FF2B5EF4-FFF2-40B4-BE49-F238E27FC236}">
                    <a16:creationId xmlns:a16="http://schemas.microsoft.com/office/drawing/2014/main" id="{87F64456-474A-F9F3-6112-EFBD3943AE6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مجموعة 42">
              <a:extLst>
                <a:ext uri="{FF2B5EF4-FFF2-40B4-BE49-F238E27FC236}">
                  <a16:creationId xmlns:a16="http://schemas.microsoft.com/office/drawing/2014/main" id="{7160A388-17C2-E825-FC64-09372CA782FE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C14E1658-38A2-41FD-5E0C-B0141244A0E7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C0F1081F-6253-2836-AD1C-75A8B4C7D999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8" name="مربع نص 97">
                <a:extLst>
                  <a:ext uri="{FF2B5EF4-FFF2-40B4-BE49-F238E27FC236}">
                    <a16:creationId xmlns:a16="http://schemas.microsoft.com/office/drawing/2014/main" id="{29E4E3E6-56DE-5B6E-1867-E5234FD43D21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06CC4258-311A-8683-D645-BF45DC3EFB06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0" name="مربع نص 99">
                <a:extLst>
                  <a:ext uri="{FF2B5EF4-FFF2-40B4-BE49-F238E27FC236}">
                    <a16:creationId xmlns:a16="http://schemas.microsoft.com/office/drawing/2014/main" id="{B2D9319F-9A2C-2DAD-9E67-528C128D4539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DC2F83C5-5D90-D80A-53F6-196CDDA15A0A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3" name="مربع نص 102">
                <a:extLst>
                  <a:ext uri="{FF2B5EF4-FFF2-40B4-BE49-F238E27FC236}">
                    <a16:creationId xmlns:a16="http://schemas.microsoft.com/office/drawing/2014/main" id="{06D74AA6-674F-B78F-D7C9-FDCA82A9305D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6A45D25E-D937-4B71-891C-B5BBA9FBB563}"/>
              </a:ext>
            </a:extLst>
          </p:cNvPr>
          <p:cNvSpPr txBox="1"/>
          <p:nvPr/>
        </p:nvSpPr>
        <p:spPr>
          <a:xfrm>
            <a:off x="8049711" y="350100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0A0B824F-7FD9-2FEC-97FD-194A438CB770}"/>
              </a:ext>
            </a:extLst>
          </p:cNvPr>
          <p:cNvSpPr txBox="1"/>
          <p:nvPr/>
        </p:nvSpPr>
        <p:spPr>
          <a:xfrm>
            <a:off x="6532880" y="3480571"/>
            <a:ext cx="97027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( 4 )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DE370C31-D012-5B79-6145-FB0A5C654F1F}"/>
              </a:ext>
            </a:extLst>
          </p:cNvPr>
          <p:cNvSpPr txBox="1"/>
          <p:nvPr/>
        </p:nvSpPr>
        <p:spPr>
          <a:xfrm>
            <a:off x="5875655" y="3573016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4C7D0F12-134E-B879-0E80-010E6E5938A7}"/>
              </a:ext>
            </a:extLst>
          </p:cNvPr>
          <p:cNvSpPr txBox="1"/>
          <p:nvPr/>
        </p:nvSpPr>
        <p:spPr>
          <a:xfrm>
            <a:off x="4091303" y="3535456"/>
            <a:ext cx="14852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( 4 - أ 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0DD5A978-D602-7BC4-35EF-A7BF9A8D6610}"/>
              </a:ext>
            </a:extLst>
          </p:cNvPr>
          <p:cNvSpPr txBox="1"/>
          <p:nvPr/>
        </p:nvSpPr>
        <p:spPr>
          <a:xfrm>
            <a:off x="6207759" y="5180877"/>
            <a:ext cx="272288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-12        =  أ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  8 أ</a:t>
            </a:r>
          </a:p>
        </p:txBody>
      </p:sp>
      <p:sp>
        <p:nvSpPr>
          <p:cNvPr id="112" name="خماسي 111">
            <a:extLst>
              <a:ext uri="{FF2B5EF4-FFF2-40B4-BE49-F238E27FC236}">
                <a16:creationId xmlns:a16="http://schemas.microsoft.com/office/drawing/2014/main" id="{4EAF56DF-629C-A5C5-569A-D5738A572788}"/>
              </a:ext>
            </a:extLst>
          </p:cNvPr>
          <p:cNvSpPr/>
          <p:nvPr/>
        </p:nvSpPr>
        <p:spPr>
          <a:xfrm>
            <a:off x="1500166" y="1964771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القانون</a:t>
            </a:r>
          </a:p>
        </p:txBody>
      </p:sp>
      <p:sp>
        <p:nvSpPr>
          <p:cNvPr id="113" name="خماسي 112">
            <a:extLst>
              <a:ext uri="{FF2B5EF4-FFF2-40B4-BE49-F238E27FC236}">
                <a16:creationId xmlns:a16="http://schemas.microsoft.com/office/drawing/2014/main" id="{F50D75AE-BD85-3DA0-739F-281807FDC4F5}"/>
              </a:ext>
            </a:extLst>
          </p:cNvPr>
          <p:cNvSpPr/>
          <p:nvPr/>
        </p:nvSpPr>
        <p:spPr>
          <a:xfrm>
            <a:off x="1500166" y="2857749"/>
            <a:ext cx="1785950" cy="50006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ربع الطرفين</a:t>
            </a:r>
          </a:p>
        </p:txBody>
      </p:sp>
      <p:sp>
        <p:nvSpPr>
          <p:cNvPr id="116" name="سهم إلى اليمين 115">
            <a:extLst>
              <a:ext uri="{FF2B5EF4-FFF2-40B4-BE49-F238E27FC236}">
                <a16:creationId xmlns:a16="http://schemas.microsoft.com/office/drawing/2014/main" id="{22CC0CE9-B11F-BFE3-4F5D-21BAC3523B36}"/>
              </a:ext>
            </a:extLst>
          </p:cNvPr>
          <p:cNvSpPr/>
          <p:nvPr/>
        </p:nvSpPr>
        <p:spPr>
          <a:xfrm rot="5400000">
            <a:off x="5812440" y="3181157"/>
            <a:ext cx="4979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سهم إلى اليمين 118">
            <a:extLst>
              <a:ext uri="{FF2B5EF4-FFF2-40B4-BE49-F238E27FC236}">
                <a16:creationId xmlns:a16="http://schemas.microsoft.com/office/drawing/2014/main" id="{DE38ABC9-1A43-225B-6A84-AB859A02F5C2}"/>
              </a:ext>
            </a:extLst>
          </p:cNvPr>
          <p:cNvSpPr/>
          <p:nvPr/>
        </p:nvSpPr>
        <p:spPr>
          <a:xfrm rot="5400000">
            <a:off x="8449763" y="3157324"/>
            <a:ext cx="48745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336DA33-3913-8815-CB7E-8E6E1AE733F4}"/>
              </a:ext>
            </a:extLst>
          </p:cNvPr>
          <p:cNvSpPr txBox="1"/>
          <p:nvPr/>
        </p:nvSpPr>
        <p:spPr>
          <a:xfrm>
            <a:off x="7332446" y="2740179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473A878-D9BC-C3C0-B8A3-329CEF5B7B96}"/>
              </a:ext>
            </a:extLst>
          </p:cNvPr>
          <p:cNvSpPr txBox="1"/>
          <p:nvPr/>
        </p:nvSpPr>
        <p:spPr>
          <a:xfrm>
            <a:off x="6475829" y="2745240"/>
            <a:ext cx="7401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FA57586-18DB-BBAC-96F4-C66FC0715642}"/>
              </a:ext>
            </a:extLst>
          </p:cNvPr>
          <p:cNvSpPr txBox="1"/>
          <p:nvPr/>
        </p:nvSpPr>
        <p:spPr>
          <a:xfrm>
            <a:off x="5116067" y="2722335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E23FC70-76B9-39E0-AFE4-B5196DB3762F}"/>
              </a:ext>
            </a:extLst>
          </p:cNvPr>
          <p:cNvSpPr txBox="1"/>
          <p:nvPr/>
        </p:nvSpPr>
        <p:spPr>
          <a:xfrm>
            <a:off x="4286001" y="2717028"/>
            <a:ext cx="749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1524ED7B-5F9E-D0FF-6A86-1077D24D85F1}"/>
              </a:ext>
            </a:extLst>
          </p:cNvPr>
          <p:cNvSpPr txBox="1"/>
          <p:nvPr/>
        </p:nvSpPr>
        <p:spPr>
          <a:xfrm>
            <a:off x="8006080" y="2640006"/>
            <a:ext cx="13272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</a:t>
            </a:r>
            <a:r>
              <a:rPr lang="ar-SA" sz="2400" b="1" kern="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lang="ar-SA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lang="ar-SA" sz="2400" b="1" spc="-100" baseline="30000" dirty="0"/>
              <a:t> 2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E20D182-6D5C-E8EB-DC3A-12D5AFA4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4" y="692696"/>
            <a:ext cx="345796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مربع نص 67">
            <a:extLst>
              <a:ext uri="{FF2B5EF4-FFF2-40B4-BE49-F238E27FC236}">
                <a16:creationId xmlns:a16="http://schemas.microsoft.com/office/drawing/2014/main" id="{CB05C346-1F4C-8103-5BF9-69DACC1DE7F0}"/>
              </a:ext>
            </a:extLst>
          </p:cNvPr>
          <p:cNvSpPr txBox="1"/>
          <p:nvPr/>
        </p:nvSpPr>
        <p:spPr>
          <a:xfrm>
            <a:off x="8260079" y="3972296"/>
            <a:ext cx="68024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7" name="مربع نص 81">
            <a:extLst>
              <a:ext uri="{FF2B5EF4-FFF2-40B4-BE49-F238E27FC236}">
                <a16:creationId xmlns:a16="http://schemas.microsoft.com/office/drawing/2014/main" id="{BC67B1F8-736D-9B7D-2498-402AB2F8FFDA}"/>
              </a:ext>
            </a:extLst>
          </p:cNvPr>
          <p:cNvSpPr txBox="1"/>
          <p:nvPr/>
        </p:nvSpPr>
        <p:spPr>
          <a:xfrm>
            <a:off x="8068804" y="3928898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8" name="مربع نص 92">
            <a:extLst>
              <a:ext uri="{FF2B5EF4-FFF2-40B4-BE49-F238E27FC236}">
                <a16:creationId xmlns:a16="http://schemas.microsoft.com/office/drawing/2014/main" id="{064D1C82-67C6-1C97-89B1-4C0844C21846}"/>
              </a:ext>
            </a:extLst>
          </p:cNvPr>
          <p:cNvSpPr txBox="1"/>
          <p:nvPr/>
        </p:nvSpPr>
        <p:spPr>
          <a:xfrm>
            <a:off x="3689837" y="4004392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 8 أ  + 16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ربع نص 83">
            <a:extLst>
              <a:ext uri="{FF2B5EF4-FFF2-40B4-BE49-F238E27FC236}">
                <a16:creationId xmlns:a16="http://schemas.microsoft.com/office/drawing/2014/main" id="{FBC56FC0-F5EF-7C56-F026-0F721DA25E1D}"/>
              </a:ext>
            </a:extLst>
          </p:cNvPr>
          <p:cNvSpPr txBox="1"/>
          <p:nvPr/>
        </p:nvSpPr>
        <p:spPr>
          <a:xfrm>
            <a:off x="5878659" y="3928897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1" name="مربع نص 92">
            <a:extLst>
              <a:ext uri="{FF2B5EF4-FFF2-40B4-BE49-F238E27FC236}">
                <a16:creationId xmlns:a16="http://schemas.microsoft.com/office/drawing/2014/main" id="{F338D200-6009-96F7-CE4D-69CE8592E14B}"/>
              </a:ext>
            </a:extLst>
          </p:cNvPr>
          <p:cNvSpPr txBox="1"/>
          <p:nvPr/>
        </p:nvSpPr>
        <p:spPr>
          <a:xfrm>
            <a:off x="6803857" y="3996823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ربع نص 67">
            <a:extLst>
              <a:ext uri="{FF2B5EF4-FFF2-40B4-BE49-F238E27FC236}">
                <a16:creationId xmlns:a16="http://schemas.microsoft.com/office/drawing/2014/main" id="{15666B43-FD86-6DA5-BE43-16A1571863C9}"/>
              </a:ext>
            </a:extLst>
          </p:cNvPr>
          <p:cNvSpPr txBox="1"/>
          <p:nvPr/>
        </p:nvSpPr>
        <p:spPr>
          <a:xfrm>
            <a:off x="8422640" y="4390819"/>
            <a:ext cx="5356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7" name="مربع نص 81">
            <a:extLst>
              <a:ext uri="{FF2B5EF4-FFF2-40B4-BE49-F238E27FC236}">
                <a16:creationId xmlns:a16="http://schemas.microsoft.com/office/drawing/2014/main" id="{AEF2EC4D-AEBF-59AC-BC7A-6991513E1B91}"/>
              </a:ext>
            </a:extLst>
          </p:cNvPr>
          <p:cNvSpPr txBox="1"/>
          <p:nvPr/>
        </p:nvSpPr>
        <p:spPr>
          <a:xfrm>
            <a:off x="8068804" y="4364159"/>
            <a:ext cx="3000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مربع نص 92">
            <a:extLst>
              <a:ext uri="{FF2B5EF4-FFF2-40B4-BE49-F238E27FC236}">
                <a16:creationId xmlns:a16="http://schemas.microsoft.com/office/drawing/2014/main" id="{B0A43872-572A-BC5D-96AD-87E72BDBE219}"/>
              </a:ext>
            </a:extLst>
          </p:cNvPr>
          <p:cNvSpPr txBox="1"/>
          <p:nvPr/>
        </p:nvSpPr>
        <p:spPr>
          <a:xfrm>
            <a:off x="6006317" y="4358627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 </a:t>
            </a:r>
            <a:r>
              <a:rPr kumimoji="0" lang="ar-SA" sz="24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 8 أ  + 16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ربع نص 83">
            <a:extLst>
              <a:ext uri="{FF2B5EF4-FFF2-40B4-BE49-F238E27FC236}">
                <a16:creationId xmlns:a16="http://schemas.microsoft.com/office/drawing/2014/main" id="{14393FC2-49D9-7700-F9C1-FAD051566773}"/>
              </a:ext>
            </a:extLst>
          </p:cNvPr>
          <p:cNvSpPr txBox="1"/>
          <p:nvPr/>
        </p:nvSpPr>
        <p:spPr>
          <a:xfrm>
            <a:off x="5907891" y="4358625"/>
            <a:ext cx="4000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8" name="مربع نص 92">
            <a:extLst>
              <a:ext uri="{FF2B5EF4-FFF2-40B4-BE49-F238E27FC236}">
                <a16:creationId xmlns:a16="http://schemas.microsoft.com/office/drawing/2014/main" id="{A39732C7-210B-A788-4F39-83A4E629499B}"/>
              </a:ext>
            </a:extLst>
          </p:cNvPr>
          <p:cNvSpPr txBox="1"/>
          <p:nvPr/>
        </p:nvSpPr>
        <p:spPr>
          <a:xfrm>
            <a:off x="5285143" y="4358624"/>
            <a:ext cx="5990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32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ربع نص 92">
            <a:extLst>
              <a:ext uri="{FF2B5EF4-FFF2-40B4-BE49-F238E27FC236}">
                <a16:creationId xmlns:a16="http://schemas.microsoft.com/office/drawing/2014/main" id="{D4E81A9B-9660-4028-8154-81D31BDC76EF}"/>
              </a:ext>
            </a:extLst>
          </p:cNvPr>
          <p:cNvSpPr txBox="1"/>
          <p:nvPr/>
        </p:nvSpPr>
        <p:spPr>
          <a:xfrm>
            <a:off x="7685768" y="4792538"/>
            <a:ext cx="8874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- 32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ربع نص 92">
            <a:extLst>
              <a:ext uri="{FF2B5EF4-FFF2-40B4-BE49-F238E27FC236}">
                <a16:creationId xmlns:a16="http://schemas.microsoft.com/office/drawing/2014/main" id="{38853DAA-400C-A9FC-451C-5C9C809CDD2E}"/>
              </a:ext>
            </a:extLst>
          </p:cNvPr>
          <p:cNvSpPr txBox="1"/>
          <p:nvPr/>
        </p:nvSpPr>
        <p:spPr>
          <a:xfrm>
            <a:off x="4918498" y="4791140"/>
            <a:ext cx="8874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- 32 </a:t>
            </a:r>
            <a:endParaRPr kumimoji="0" lang="ar-SA" sz="3200" b="1" i="0" u="none" strike="noStrike" kern="1200" cap="none" spc="-10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ربع نص 92">
            <a:extLst>
              <a:ext uri="{FF2B5EF4-FFF2-40B4-BE49-F238E27FC236}">
                <a16:creationId xmlns:a16="http://schemas.microsoft.com/office/drawing/2014/main" id="{C7306834-15FF-6233-5AE1-28F2D18B8DE3}"/>
              </a:ext>
            </a:extLst>
          </p:cNvPr>
          <p:cNvSpPr txBox="1"/>
          <p:nvPr/>
        </p:nvSpPr>
        <p:spPr>
          <a:xfrm>
            <a:off x="5374640" y="5187080"/>
            <a:ext cx="11033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(4)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3" name="مربع نص 92">
            <a:extLst>
              <a:ext uri="{FF2B5EF4-FFF2-40B4-BE49-F238E27FC236}">
                <a16:creationId xmlns:a16="http://schemas.microsoft.com/office/drawing/2014/main" id="{37447DF0-3E5F-70DC-A767-48D5C0E72D66}"/>
              </a:ext>
            </a:extLst>
          </p:cNvPr>
          <p:cNvSpPr txBox="1"/>
          <p:nvPr/>
        </p:nvSpPr>
        <p:spPr>
          <a:xfrm>
            <a:off x="7472067" y="5165338"/>
            <a:ext cx="8964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+(4)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3200" b="1" i="0" u="none" strike="noStrike" kern="1200" cap="none" spc="-10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4" name="مربع نص 101">
            <a:extLst>
              <a:ext uri="{FF2B5EF4-FFF2-40B4-BE49-F238E27FC236}">
                <a16:creationId xmlns:a16="http://schemas.microsoft.com/office/drawing/2014/main" id="{6F13E62F-AB49-7008-07DA-0470C51614B9}"/>
              </a:ext>
            </a:extLst>
          </p:cNvPr>
          <p:cNvSpPr txBox="1"/>
          <p:nvPr/>
        </p:nvSpPr>
        <p:spPr>
          <a:xfrm>
            <a:off x="6149002" y="6026191"/>
            <a:ext cx="27807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4  =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( أ - 4 )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 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A0E7F6-DE0D-3945-F0E7-970D4D739C3C}"/>
                  </a:ext>
                </a:extLst>
              </p:cNvPr>
              <p:cNvSpPr/>
              <p:nvPr/>
            </p:nvSpPr>
            <p:spPr>
              <a:xfrm>
                <a:off x="6908621" y="6396335"/>
                <a:ext cx="2015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ar-SA" sz="22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∓</m:t>
                    </m:r>
                  </m:oMath>
                </a14:m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2 =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Arial" panose="020B0604020202020204" pitchFamily="34" charset="0"/>
                  </a:rPr>
                  <a:t>أ - 4</a:t>
                </a: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A0E7F6-DE0D-3945-F0E7-970D4D739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21" y="6396335"/>
                <a:ext cx="2015295" cy="461665"/>
              </a:xfrm>
              <a:prstGeom prst="rect">
                <a:avLst/>
              </a:prstGeom>
              <a:blipFill>
                <a:blip r:embed="rId6"/>
                <a:stretch>
                  <a:fillRect t="-9211" r="-3927" b="-3026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:a16="http://schemas.microsoft.com/office/drawing/2014/main" id="{374D535E-E616-B3C0-70FE-0A54D2B1E5DB}"/>
              </a:ext>
            </a:extLst>
          </p:cNvPr>
          <p:cNvSpPr/>
          <p:nvPr/>
        </p:nvSpPr>
        <p:spPr>
          <a:xfrm>
            <a:off x="2027691" y="6320750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cs typeface="Arial" panose="020B0604020202020204" pitchFamily="34" charset="0"/>
              </a:rPr>
              <a:t> أ 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Arial" panose="020B0604020202020204" pitchFamily="34" charset="0"/>
              </a:rPr>
              <a:t>6   أو  أ = 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480407E-A8B5-A837-D610-7F58A0F0FE0D}"/>
              </a:ext>
            </a:extLst>
          </p:cNvPr>
          <p:cNvSpPr txBox="1"/>
          <p:nvPr/>
        </p:nvSpPr>
        <p:spPr>
          <a:xfrm>
            <a:off x="0" y="5371961"/>
            <a:ext cx="4856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 - 4 =  2          أو   أ + 4 = - 2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buNone/>
            </a:pP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أ - 4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+ 4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 2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+ 4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  أ + 4 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+ 4 </a:t>
            </a:r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- 2</a:t>
            </a:r>
            <a:r>
              <a:rPr lang="ar-SA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+ 4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/>
            <a:r>
              <a:rPr lang="ar-S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أ  = 6                       أ = 2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28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4" grpId="0" animBg="1"/>
      <p:bldP spid="3" grpId="0"/>
      <p:bldP spid="38" grpId="0"/>
      <p:bldP spid="42" grpId="0"/>
      <p:bldP spid="42" grpId="1"/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68" grpId="0"/>
      <p:bldP spid="91" grpId="0"/>
      <p:bldP spid="102" grpId="0"/>
      <p:bldP spid="82" grpId="0"/>
      <p:bldP spid="83" grpId="0"/>
      <p:bldP spid="84" grpId="0"/>
      <p:bldP spid="93" grpId="0"/>
      <p:bldP spid="94" grpId="0"/>
      <p:bldP spid="112" grpId="0" animBg="1"/>
      <p:bldP spid="113" grpId="0" animBg="1"/>
      <p:bldP spid="116" grpId="0" animBg="1"/>
      <p:bldP spid="119" grpId="0" animBg="1"/>
      <p:bldP spid="19" grpId="0"/>
      <p:bldP spid="45" grpId="0"/>
      <p:bldP spid="46" grpId="0"/>
      <p:bldP spid="47" grpId="0"/>
      <p:bldP spid="69" grpId="0"/>
      <p:bldP spid="76" grpId="0"/>
      <p:bldP spid="77" grpId="0"/>
      <p:bldP spid="78" grpId="0"/>
      <p:bldP spid="80" grpId="0"/>
      <p:bldP spid="81" grpId="0"/>
      <p:bldP spid="86" grpId="0"/>
      <p:bldP spid="87" grpId="0"/>
      <p:bldP spid="88" grpId="0"/>
      <p:bldP spid="92" grpId="0"/>
      <p:bldP spid="108" grpId="0"/>
      <p:bldP spid="115" grpId="0"/>
      <p:bldP spid="117" grpId="0"/>
      <p:bldP spid="122" grpId="0"/>
      <p:bldP spid="123" grpId="0"/>
      <p:bldP spid="124" grpId="0"/>
      <p:bldP spid="15" grpId="0"/>
      <p:bldP spid="12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43">
            <a:extLst>
              <a:ext uri="{FF2B5EF4-FFF2-40B4-BE49-F238E27FC236}">
                <a16:creationId xmlns:a16="http://schemas.microsoft.com/office/drawing/2014/main" id="{A666E354-5658-5A82-48DB-4E18C87F52A4}"/>
              </a:ext>
            </a:extLst>
          </p:cNvPr>
          <p:cNvGrpSpPr/>
          <p:nvPr/>
        </p:nvGrpSpPr>
        <p:grpSpPr>
          <a:xfrm>
            <a:off x="3116941" y="1764743"/>
            <a:ext cx="5116342" cy="640934"/>
            <a:chOff x="2786050" y="4042446"/>
            <a:chExt cx="5116342" cy="640934"/>
          </a:xfrm>
        </p:grpSpPr>
        <p:grpSp>
          <p:nvGrpSpPr>
            <p:cNvPr id="3" name="مجموعة 77">
              <a:extLst>
                <a:ext uri="{FF2B5EF4-FFF2-40B4-BE49-F238E27FC236}">
                  <a16:creationId xmlns:a16="http://schemas.microsoft.com/office/drawing/2014/main" id="{7789E510-D810-15D5-E087-74DC99277E2B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2" name="رابط مستقيم 11">
                <a:extLst>
                  <a:ext uri="{FF2B5EF4-FFF2-40B4-BE49-F238E27FC236}">
                    <a16:creationId xmlns:a16="http://schemas.microsoft.com/office/drawing/2014/main" id="{57893B28-E606-DF6A-A483-95B4A4FE0B3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75832098-FCAE-C37E-3056-1A3796BCE8A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56B1819D-A5D6-00B2-143C-70F478B27A5B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رابط مستقيم 14">
                <a:extLst>
                  <a:ext uri="{FF2B5EF4-FFF2-40B4-BE49-F238E27FC236}">
                    <a16:creationId xmlns:a16="http://schemas.microsoft.com/office/drawing/2014/main" id="{893A05F6-1825-5E65-19D6-192A329850D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مجموعة 42">
              <a:extLst>
                <a:ext uri="{FF2B5EF4-FFF2-40B4-BE49-F238E27FC236}">
                  <a16:creationId xmlns:a16="http://schemas.microsoft.com/office/drawing/2014/main" id="{79B70514-2BD7-AEC2-6C16-292238214674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A69CF9B1-894E-C8EF-0143-34EE24E5DF2E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B5AB36F4-57D8-0CF7-45E7-841C54916307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32E2966C-E211-8C79-4CA6-AA42D460C78D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F4DE828C-3310-BC87-2982-A5FBCF58C829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E6B0E0B-F0E1-9745-2891-5E9B42F5A372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D1DEC67-6A51-1142-7DCE-CA2804B28091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93AF304B-A151-84A5-63DE-D6B855C4F1B3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6" name="مجموعة 43">
            <a:extLst>
              <a:ext uri="{FF2B5EF4-FFF2-40B4-BE49-F238E27FC236}">
                <a16:creationId xmlns:a16="http://schemas.microsoft.com/office/drawing/2014/main" id="{F8439200-AF9C-B9B6-D46F-22B35A14FF94}"/>
              </a:ext>
            </a:extLst>
          </p:cNvPr>
          <p:cNvGrpSpPr/>
          <p:nvPr/>
        </p:nvGrpSpPr>
        <p:grpSpPr>
          <a:xfrm>
            <a:off x="4185919" y="2618183"/>
            <a:ext cx="3945764" cy="608651"/>
            <a:chOff x="3956628" y="4042446"/>
            <a:chExt cx="3945764" cy="608651"/>
          </a:xfrm>
        </p:grpSpPr>
        <p:grpSp>
          <p:nvGrpSpPr>
            <p:cNvPr id="17" name="مجموعة 77">
              <a:extLst>
                <a:ext uri="{FF2B5EF4-FFF2-40B4-BE49-F238E27FC236}">
                  <a16:creationId xmlns:a16="http://schemas.microsoft.com/office/drawing/2014/main" id="{131A1784-77BA-D416-EFC3-20C5BEFC4148}"/>
                </a:ext>
              </a:extLst>
            </p:cNvPr>
            <p:cNvGrpSpPr/>
            <p:nvPr/>
          </p:nvGrpSpPr>
          <p:grpSpPr>
            <a:xfrm>
              <a:off x="4012892" y="4042446"/>
              <a:ext cx="3202314" cy="468000"/>
              <a:chOff x="3870016" y="428604"/>
              <a:chExt cx="3202314" cy="357190"/>
            </a:xfrm>
          </p:grpSpPr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764C3C12-64E9-C84D-E909-3132258EE21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26">
                <a:extLst>
                  <a:ext uri="{FF2B5EF4-FFF2-40B4-BE49-F238E27FC236}">
                    <a16:creationId xmlns:a16="http://schemas.microsoft.com/office/drawing/2014/main" id="{C201BC1A-1B3F-6424-D156-FBEC23630AC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8EF7E837-F20C-0A10-488C-9ADEABCAABE3}"/>
                  </a:ext>
                </a:extLst>
              </p:cNvPr>
              <p:cNvCxnSpPr/>
              <p:nvPr/>
            </p:nvCxnSpPr>
            <p:spPr>
              <a:xfrm rot="10800000">
                <a:off x="3870016" y="428604"/>
                <a:ext cx="298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رابط مستقيم 28">
                <a:extLst>
                  <a:ext uri="{FF2B5EF4-FFF2-40B4-BE49-F238E27FC236}">
                    <a16:creationId xmlns:a16="http://schemas.microsoft.com/office/drawing/2014/main" id="{4524F031-A94B-7C22-D436-C2539705F6C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42">
              <a:extLst>
                <a:ext uri="{FF2B5EF4-FFF2-40B4-BE49-F238E27FC236}">
                  <a16:creationId xmlns:a16="http://schemas.microsoft.com/office/drawing/2014/main" id="{CAD8BA87-2AA3-1AF0-CD43-CDA42D57AF41}"/>
                </a:ext>
              </a:extLst>
            </p:cNvPr>
            <p:cNvGrpSpPr/>
            <p:nvPr/>
          </p:nvGrpSpPr>
          <p:grpSpPr>
            <a:xfrm>
              <a:off x="3956628" y="4140366"/>
              <a:ext cx="3945764" cy="510731"/>
              <a:chOff x="3956628" y="4640476"/>
              <a:chExt cx="3945764" cy="503040"/>
            </a:xfrm>
          </p:grpSpPr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75BCFE81-5BA5-58E5-365E-075A5F537C9B}"/>
                  </a:ext>
                </a:extLst>
              </p:cNvPr>
              <p:cNvSpPr txBox="1"/>
              <p:nvPr/>
            </p:nvSpPr>
            <p:spPr>
              <a:xfrm>
                <a:off x="5429828" y="4643443"/>
                <a:ext cx="1571063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( 6 –4 )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EDA1563E-8D28-65D6-A263-E2C628185CAA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520883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-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@؛3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2 )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43AD4AE0-3799-EFE5-DB58-BCD3603058E1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56595551-06AA-C7DB-C94A-B007B02A0442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30" name="مجموعة 43">
            <a:extLst>
              <a:ext uri="{FF2B5EF4-FFF2-40B4-BE49-F238E27FC236}">
                <a16:creationId xmlns:a16="http://schemas.microsoft.com/office/drawing/2014/main" id="{8A2CEBE2-4D34-C930-003F-A749173CA596}"/>
              </a:ext>
            </a:extLst>
          </p:cNvPr>
          <p:cNvGrpSpPr/>
          <p:nvPr/>
        </p:nvGrpSpPr>
        <p:grpSpPr>
          <a:xfrm>
            <a:off x="4364103" y="3339543"/>
            <a:ext cx="3889500" cy="610388"/>
            <a:chOff x="4012892" y="4042446"/>
            <a:chExt cx="3889500" cy="610388"/>
          </a:xfrm>
        </p:grpSpPr>
        <p:grpSp>
          <p:nvGrpSpPr>
            <p:cNvPr id="31" name="مجموعة 77">
              <a:extLst>
                <a:ext uri="{FF2B5EF4-FFF2-40B4-BE49-F238E27FC236}">
                  <a16:creationId xmlns:a16="http://schemas.microsoft.com/office/drawing/2014/main" id="{F0F64AC2-7214-48EC-E1FE-81327EE946BC}"/>
                </a:ext>
              </a:extLst>
            </p:cNvPr>
            <p:cNvGrpSpPr/>
            <p:nvPr/>
          </p:nvGrpSpPr>
          <p:grpSpPr>
            <a:xfrm>
              <a:off x="4012892" y="4042446"/>
              <a:ext cx="3202314" cy="468000"/>
              <a:chOff x="3870016" y="428604"/>
              <a:chExt cx="3202314" cy="357190"/>
            </a:xfrm>
          </p:grpSpPr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D08ECDB2-C4F6-7111-6C04-21569A64617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>
                <a:extLst>
                  <a:ext uri="{FF2B5EF4-FFF2-40B4-BE49-F238E27FC236}">
                    <a16:creationId xmlns:a16="http://schemas.microsoft.com/office/drawing/2014/main" id="{00C28B20-58A4-67B6-C71D-89CB06EB6CC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رابط مستقيم 38">
                <a:extLst>
                  <a:ext uri="{FF2B5EF4-FFF2-40B4-BE49-F238E27FC236}">
                    <a16:creationId xmlns:a16="http://schemas.microsoft.com/office/drawing/2014/main" id="{4BFEC49E-6330-5754-1290-5E3673392EF0}"/>
                  </a:ext>
                </a:extLst>
              </p:cNvPr>
              <p:cNvCxnSpPr/>
              <p:nvPr/>
            </p:nvCxnSpPr>
            <p:spPr>
              <a:xfrm rot="10800000">
                <a:off x="3870016" y="428604"/>
                <a:ext cx="298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39">
                <a:extLst>
                  <a:ext uri="{FF2B5EF4-FFF2-40B4-BE49-F238E27FC236}">
                    <a16:creationId xmlns:a16="http://schemas.microsoft.com/office/drawing/2014/main" id="{52942120-C610-FB26-202F-BD520B05D1E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مجموعة 42">
              <a:extLst>
                <a:ext uri="{FF2B5EF4-FFF2-40B4-BE49-F238E27FC236}">
                  <a16:creationId xmlns:a16="http://schemas.microsoft.com/office/drawing/2014/main" id="{9CD7FA14-2495-CA44-F96D-10713F3E52E7}"/>
                </a:ext>
              </a:extLst>
            </p:cNvPr>
            <p:cNvGrpSpPr/>
            <p:nvPr/>
          </p:nvGrpSpPr>
          <p:grpSpPr>
            <a:xfrm>
              <a:off x="4139510" y="4143381"/>
              <a:ext cx="3762882" cy="509453"/>
              <a:chOff x="4139510" y="4643443"/>
              <a:chExt cx="3762882" cy="501781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4840B8F6-ADF2-7392-4A16-5CFC3223BC91}"/>
                  </a:ext>
                </a:extLst>
              </p:cNvPr>
              <p:cNvSpPr txBox="1"/>
              <p:nvPr/>
            </p:nvSpPr>
            <p:spPr>
              <a:xfrm>
                <a:off x="5754949" y="4643443"/>
                <a:ext cx="12459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  2 )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4EBDBE20-3AA1-CADA-0FDD-37FBA017B5A3}"/>
                  </a:ext>
                </a:extLst>
              </p:cNvPr>
              <p:cNvSpPr txBox="1"/>
              <p:nvPr/>
            </p:nvSpPr>
            <p:spPr>
              <a:xfrm>
                <a:off x="4139510" y="4690511"/>
                <a:ext cx="18866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( -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@؛3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- 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^؛3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D320A065-FA12-C6FC-93A4-F82F5D1EAD50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4252EFDA-4F3D-7D47-ACB6-D342C5CECF8A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41" name="مجموعة 43">
            <a:extLst>
              <a:ext uri="{FF2B5EF4-FFF2-40B4-BE49-F238E27FC236}">
                <a16:creationId xmlns:a16="http://schemas.microsoft.com/office/drawing/2014/main" id="{2F1421E2-BE8A-57C2-C32D-A14B41BD40D6}"/>
              </a:ext>
            </a:extLst>
          </p:cNvPr>
          <p:cNvGrpSpPr/>
          <p:nvPr/>
        </p:nvGrpSpPr>
        <p:grpSpPr>
          <a:xfrm>
            <a:off x="81279" y="4141511"/>
            <a:ext cx="3945764" cy="619478"/>
            <a:chOff x="3956628" y="4031614"/>
            <a:chExt cx="3945764" cy="619478"/>
          </a:xfrm>
        </p:grpSpPr>
        <p:grpSp>
          <p:nvGrpSpPr>
            <p:cNvPr id="42" name="مجموعة 77">
              <a:extLst>
                <a:ext uri="{FF2B5EF4-FFF2-40B4-BE49-F238E27FC236}">
                  <a16:creationId xmlns:a16="http://schemas.microsoft.com/office/drawing/2014/main" id="{7E00D870-8D2C-F607-5DCA-160B63F975FD}"/>
                </a:ext>
              </a:extLst>
            </p:cNvPr>
            <p:cNvGrpSpPr/>
            <p:nvPr/>
          </p:nvGrpSpPr>
          <p:grpSpPr>
            <a:xfrm>
              <a:off x="5956892" y="4042446"/>
              <a:ext cx="1258314" cy="468000"/>
              <a:chOff x="5814016" y="428604"/>
              <a:chExt cx="1258314" cy="357190"/>
            </a:xfrm>
          </p:grpSpPr>
          <p:cxnSp>
            <p:nvCxnSpPr>
              <p:cNvPr id="48" name="رابط مستقيم 47">
                <a:extLst>
                  <a:ext uri="{FF2B5EF4-FFF2-40B4-BE49-F238E27FC236}">
                    <a16:creationId xmlns:a16="http://schemas.microsoft.com/office/drawing/2014/main" id="{F93B4BE2-1217-A02A-9176-5D944E615E0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رابط مستقيم 48">
                <a:extLst>
                  <a:ext uri="{FF2B5EF4-FFF2-40B4-BE49-F238E27FC236}">
                    <a16:creationId xmlns:a16="http://schemas.microsoft.com/office/drawing/2014/main" id="{BD3BEC44-2015-1C44-7533-5A467C7E699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رابط مستقيم 49">
                <a:extLst>
                  <a:ext uri="{FF2B5EF4-FFF2-40B4-BE49-F238E27FC236}">
                    <a16:creationId xmlns:a16="http://schemas.microsoft.com/office/drawing/2014/main" id="{47CAB4A3-304E-6671-A57C-ACFF5155EF26}"/>
                  </a:ext>
                </a:extLst>
              </p:cNvPr>
              <p:cNvCxnSpPr/>
              <p:nvPr/>
            </p:nvCxnSpPr>
            <p:spPr>
              <a:xfrm rot="10800000">
                <a:off x="5814016" y="428604"/>
                <a:ext cx="10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رابط مستقيم 50">
                <a:extLst>
                  <a:ext uri="{FF2B5EF4-FFF2-40B4-BE49-F238E27FC236}">
                    <a16:creationId xmlns:a16="http://schemas.microsoft.com/office/drawing/2014/main" id="{64A43B98-780B-0F70-DA07-CFCF4DB82CF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83A43607-72B3-8EB3-2FC9-4389641B6349}"/>
                </a:ext>
              </a:extLst>
            </p:cNvPr>
            <p:cNvGrpSpPr/>
            <p:nvPr/>
          </p:nvGrpSpPr>
          <p:grpSpPr>
            <a:xfrm>
              <a:off x="3956628" y="4031614"/>
              <a:ext cx="3945764" cy="619478"/>
              <a:chOff x="3956628" y="4533366"/>
              <a:chExt cx="3945764" cy="610150"/>
            </a:xfrm>
          </p:grpSpPr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E5F01417-849C-E3E8-D766-28FC76315BA4}"/>
                  </a:ext>
                </a:extLst>
              </p:cNvPr>
              <p:cNvSpPr txBox="1"/>
              <p:nvPr/>
            </p:nvSpPr>
            <p:spPr>
              <a:xfrm>
                <a:off x="5917509" y="4533366"/>
                <a:ext cx="1042742" cy="57596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ar-SA" sz="3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(؛(؛9!؛</a:t>
                </a:r>
                <a:endParaRPr kumimoji="0" lang="ar-SA" sz="40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B77DDFC9-E1A9-E020-DAEF-908E0B8313D1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E29652DB-2BC3-638B-39D6-6D4DF56FE709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2D806EF3-9043-7246-22FB-BCE35BA5D5ED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52" name="مجموعة 43">
            <a:extLst>
              <a:ext uri="{FF2B5EF4-FFF2-40B4-BE49-F238E27FC236}">
                <a16:creationId xmlns:a16="http://schemas.microsoft.com/office/drawing/2014/main" id="{6A0C943F-3EC1-0DF9-2523-EE6A78771E29}"/>
              </a:ext>
            </a:extLst>
          </p:cNvPr>
          <p:cNvGrpSpPr/>
          <p:nvPr/>
        </p:nvGrpSpPr>
        <p:grpSpPr>
          <a:xfrm>
            <a:off x="5425439" y="4253943"/>
            <a:ext cx="3041523" cy="608651"/>
            <a:chOff x="3956628" y="4042446"/>
            <a:chExt cx="3945764" cy="608651"/>
          </a:xfrm>
        </p:grpSpPr>
        <p:grpSp>
          <p:nvGrpSpPr>
            <p:cNvPr id="53" name="مجموعة 77">
              <a:extLst>
                <a:ext uri="{FF2B5EF4-FFF2-40B4-BE49-F238E27FC236}">
                  <a16:creationId xmlns:a16="http://schemas.microsoft.com/office/drawing/2014/main" id="{25E53E1F-544E-8E10-8918-A01657126B87}"/>
                </a:ext>
              </a:extLst>
            </p:cNvPr>
            <p:cNvGrpSpPr/>
            <p:nvPr/>
          </p:nvGrpSpPr>
          <p:grpSpPr>
            <a:xfrm>
              <a:off x="5344892" y="4042446"/>
              <a:ext cx="1870314" cy="468000"/>
              <a:chOff x="5202016" y="428604"/>
              <a:chExt cx="1870314" cy="357190"/>
            </a:xfrm>
          </p:grpSpPr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F9813A2E-DF64-E19C-521B-C9E835F8070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>
                <a:extLst>
                  <a:ext uri="{FF2B5EF4-FFF2-40B4-BE49-F238E27FC236}">
                    <a16:creationId xmlns:a16="http://schemas.microsoft.com/office/drawing/2014/main" id="{083EA959-7901-C789-B04A-FBDA78010DF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60">
                <a:extLst>
                  <a:ext uri="{FF2B5EF4-FFF2-40B4-BE49-F238E27FC236}">
                    <a16:creationId xmlns:a16="http://schemas.microsoft.com/office/drawing/2014/main" id="{C4361034-8A40-2608-A724-BDDFC5B70453}"/>
                  </a:ext>
                </a:extLst>
              </p:cNvPr>
              <p:cNvCxnSpPr/>
              <p:nvPr/>
            </p:nvCxnSpPr>
            <p:spPr>
              <a:xfrm rot="10800000">
                <a:off x="5202016" y="430192"/>
                <a:ext cx="1656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رابط مستقيم 61">
                <a:extLst>
                  <a:ext uri="{FF2B5EF4-FFF2-40B4-BE49-F238E27FC236}">
                    <a16:creationId xmlns:a16="http://schemas.microsoft.com/office/drawing/2014/main" id="{FFE82807-91DA-1B0E-B9A8-1EB022FD3A2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مجموعة 53">
              <a:extLst>
                <a:ext uri="{FF2B5EF4-FFF2-40B4-BE49-F238E27FC236}">
                  <a16:creationId xmlns:a16="http://schemas.microsoft.com/office/drawing/2014/main" id="{B16A5AB6-1999-1056-8FCA-5F0BC232045C}"/>
                </a:ext>
              </a:extLst>
            </p:cNvPr>
            <p:cNvGrpSpPr/>
            <p:nvPr/>
          </p:nvGrpSpPr>
          <p:grpSpPr>
            <a:xfrm>
              <a:off x="3956628" y="4140366"/>
              <a:ext cx="3945764" cy="510731"/>
              <a:chOff x="3956628" y="4640476"/>
              <a:chExt cx="3945764" cy="503040"/>
            </a:xfrm>
          </p:grpSpPr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D247AE6B-D6DD-A823-121B-5267C0331886}"/>
                  </a:ext>
                </a:extLst>
              </p:cNvPr>
              <p:cNvSpPr txBox="1"/>
              <p:nvPr/>
            </p:nvSpPr>
            <p:spPr>
              <a:xfrm>
                <a:off x="4813365" y="4643443"/>
                <a:ext cx="2187526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+ ( - 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*؛3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648923DB-8BCE-C91E-CEB6-58EE618D91CB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8288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2A6F81DB-75FF-0A1D-49B0-910A2AEA0BCA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A53A4114-28AB-946F-86B1-E8A9721932CF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74" name="مجموعة 43">
            <a:extLst>
              <a:ext uri="{FF2B5EF4-FFF2-40B4-BE49-F238E27FC236}">
                <a16:creationId xmlns:a16="http://schemas.microsoft.com/office/drawing/2014/main" id="{22E7FD84-08DC-C801-70D4-D8BB7E79FD71}"/>
              </a:ext>
            </a:extLst>
          </p:cNvPr>
          <p:cNvGrpSpPr/>
          <p:nvPr/>
        </p:nvGrpSpPr>
        <p:grpSpPr>
          <a:xfrm>
            <a:off x="4531359" y="5680389"/>
            <a:ext cx="3945764" cy="608651"/>
            <a:chOff x="3956628" y="4042446"/>
            <a:chExt cx="3945764" cy="608651"/>
          </a:xfrm>
        </p:grpSpPr>
        <p:grpSp>
          <p:nvGrpSpPr>
            <p:cNvPr id="75" name="مجموعة 77">
              <a:extLst>
                <a:ext uri="{FF2B5EF4-FFF2-40B4-BE49-F238E27FC236}">
                  <a16:creationId xmlns:a16="http://schemas.microsoft.com/office/drawing/2014/main" id="{3FB35913-55EE-FE71-9355-726A29760C6F}"/>
                </a:ext>
              </a:extLst>
            </p:cNvPr>
            <p:cNvGrpSpPr/>
            <p:nvPr/>
          </p:nvGrpSpPr>
          <p:grpSpPr>
            <a:xfrm>
              <a:off x="5956892" y="4042446"/>
              <a:ext cx="1258314" cy="468000"/>
              <a:chOff x="5814016" y="428604"/>
              <a:chExt cx="1258314" cy="357190"/>
            </a:xfrm>
          </p:grpSpPr>
          <p:cxnSp>
            <p:nvCxnSpPr>
              <p:cNvPr id="81" name="رابط مستقيم 80">
                <a:extLst>
                  <a:ext uri="{FF2B5EF4-FFF2-40B4-BE49-F238E27FC236}">
                    <a16:creationId xmlns:a16="http://schemas.microsoft.com/office/drawing/2014/main" id="{E34441EE-27A3-7136-A81D-19029BD7DC9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>
                <a:extLst>
                  <a:ext uri="{FF2B5EF4-FFF2-40B4-BE49-F238E27FC236}">
                    <a16:creationId xmlns:a16="http://schemas.microsoft.com/office/drawing/2014/main" id="{9959C004-6D77-C2D1-B254-A7148494A78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>
                <a:extLst>
                  <a:ext uri="{FF2B5EF4-FFF2-40B4-BE49-F238E27FC236}">
                    <a16:creationId xmlns:a16="http://schemas.microsoft.com/office/drawing/2014/main" id="{BDDFF646-55F3-DCC7-0FF9-85AEFEC0870F}"/>
                  </a:ext>
                </a:extLst>
              </p:cNvPr>
              <p:cNvCxnSpPr/>
              <p:nvPr/>
            </p:nvCxnSpPr>
            <p:spPr>
              <a:xfrm rot="10800000">
                <a:off x="5814016" y="428604"/>
                <a:ext cx="10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>
                <a:extLst>
                  <a:ext uri="{FF2B5EF4-FFF2-40B4-BE49-F238E27FC236}">
                    <a16:creationId xmlns:a16="http://schemas.microsoft.com/office/drawing/2014/main" id="{39EB1E32-C9AD-D75C-648C-E9BF6CB3E1B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42363818-A860-1808-9BA2-7972A5071678}"/>
                </a:ext>
              </a:extLst>
            </p:cNvPr>
            <p:cNvGrpSpPr/>
            <p:nvPr/>
          </p:nvGrpSpPr>
          <p:grpSpPr>
            <a:xfrm>
              <a:off x="3956628" y="4140366"/>
              <a:ext cx="3945764" cy="510731"/>
              <a:chOff x="3956628" y="4640476"/>
              <a:chExt cx="3945764" cy="503040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18CF4157-5364-E8A0-9E4D-69676A2CD14E}"/>
                  </a:ext>
                </a:extLst>
              </p:cNvPr>
              <p:cNvSpPr txBox="1"/>
              <p:nvPr/>
            </p:nvSpPr>
            <p:spPr>
              <a:xfrm>
                <a:off x="5551749" y="4643443"/>
                <a:ext cx="14491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^؛9#؛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$؛9^؛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F9DAA258-029B-5174-9E10-6E3B143B2FD5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64619B7F-38AC-F228-F358-DF082E8D87F6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502E7D75-3E86-1337-4AEC-FDE51F2D1D86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85" name="مجموعة 43">
            <a:extLst>
              <a:ext uri="{FF2B5EF4-FFF2-40B4-BE49-F238E27FC236}">
                <a16:creationId xmlns:a16="http://schemas.microsoft.com/office/drawing/2014/main" id="{734A1748-B9A5-FC7B-88F6-7ED42196B83F}"/>
              </a:ext>
            </a:extLst>
          </p:cNvPr>
          <p:cNvGrpSpPr/>
          <p:nvPr/>
        </p:nvGrpSpPr>
        <p:grpSpPr>
          <a:xfrm>
            <a:off x="4521199" y="4985463"/>
            <a:ext cx="3945764" cy="608651"/>
            <a:chOff x="3956628" y="4042446"/>
            <a:chExt cx="3945764" cy="608651"/>
          </a:xfrm>
        </p:grpSpPr>
        <p:grpSp>
          <p:nvGrpSpPr>
            <p:cNvPr id="86" name="مجموعة 77">
              <a:extLst>
                <a:ext uri="{FF2B5EF4-FFF2-40B4-BE49-F238E27FC236}">
                  <a16:creationId xmlns:a16="http://schemas.microsoft.com/office/drawing/2014/main" id="{C5285A6E-D24B-0483-A402-F491CB1038F1}"/>
                </a:ext>
              </a:extLst>
            </p:cNvPr>
            <p:cNvGrpSpPr/>
            <p:nvPr/>
          </p:nvGrpSpPr>
          <p:grpSpPr>
            <a:xfrm>
              <a:off x="5956892" y="4042446"/>
              <a:ext cx="1258314" cy="468000"/>
              <a:chOff x="5814016" y="428604"/>
              <a:chExt cx="1258314" cy="357190"/>
            </a:xfrm>
          </p:grpSpPr>
          <p:cxnSp>
            <p:nvCxnSpPr>
              <p:cNvPr id="92" name="رابط مستقيم 91">
                <a:extLst>
                  <a:ext uri="{FF2B5EF4-FFF2-40B4-BE49-F238E27FC236}">
                    <a16:creationId xmlns:a16="http://schemas.microsoft.com/office/drawing/2014/main" id="{EFE8BBFA-448E-2780-79D1-2E6765E50CE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92">
                <a:extLst>
                  <a:ext uri="{FF2B5EF4-FFF2-40B4-BE49-F238E27FC236}">
                    <a16:creationId xmlns:a16="http://schemas.microsoft.com/office/drawing/2014/main" id="{DF25F336-A36E-E64C-8B35-27BA98E61F7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27CB4F91-D406-B523-F637-FA40AE1B8AD4}"/>
                  </a:ext>
                </a:extLst>
              </p:cNvPr>
              <p:cNvCxnSpPr/>
              <p:nvPr/>
            </p:nvCxnSpPr>
            <p:spPr>
              <a:xfrm rot="10800000">
                <a:off x="5814016" y="428604"/>
                <a:ext cx="10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EC1F2B09-FDD7-073D-5E52-A4786BF6955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E9F1E2B2-423D-AA1B-45CB-00EFF1A3A6C9}"/>
                </a:ext>
              </a:extLst>
            </p:cNvPr>
            <p:cNvGrpSpPr/>
            <p:nvPr/>
          </p:nvGrpSpPr>
          <p:grpSpPr>
            <a:xfrm>
              <a:off x="3956628" y="4140366"/>
              <a:ext cx="3945764" cy="510731"/>
              <a:chOff x="3956628" y="4640476"/>
              <a:chExt cx="3945764" cy="503040"/>
            </a:xfrm>
          </p:grpSpPr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A1F48840-53F6-94BF-712E-3155ACCE8817}"/>
                  </a:ext>
                </a:extLst>
              </p:cNvPr>
              <p:cNvSpPr txBox="1"/>
              <p:nvPr/>
            </p:nvSpPr>
            <p:spPr>
              <a:xfrm>
                <a:off x="5551749" y="4643443"/>
                <a:ext cx="14491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+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$؛9^؛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370BE1FE-7922-6734-3DFE-91CAA3B9BE63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CE2D97EF-B9EF-6D28-4DAD-D24A4AB76000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A4161089-3990-DFBB-F030-FB1418AA264A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36DC383C-FCCE-A67E-FE3C-AC4C77FF26C4}"/>
              </a:ext>
            </a:extLst>
          </p:cNvPr>
          <p:cNvSpPr txBox="1"/>
          <p:nvPr/>
        </p:nvSpPr>
        <p:spPr>
          <a:xfrm>
            <a:off x="3017520" y="4872995"/>
            <a:ext cx="123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ف =  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(؛!؛3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0BAFDF2A-F4E6-E060-FA32-B0B0293B2B86}"/>
              </a:ext>
            </a:extLst>
          </p:cNvPr>
          <p:cNvSpPr txBox="1"/>
          <p:nvPr/>
        </p:nvSpPr>
        <p:spPr>
          <a:xfrm>
            <a:off x="3068320" y="5421635"/>
            <a:ext cx="142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ف =3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3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110" name="Picture 2">
            <a:extLst>
              <a:ext uri="{FF2B5EF4-FFF2-40B4-BE49-F238E27FC236}">
                <a16:creationId xmlns:a16="http://schemas.microsoft.com/office/drawing/2014/main" id="{4F3CB70D-E625-AC29-AFD4-F0188DC4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2">
            <a:extLst>
              <a:ext uri="{FF2B5EF4-FFF2-40B4-BE49-F238E27FC236}">
                <a16:creationId xmlns:a16="http://schemas.microsoft.com/office/drawing/2014/main" id="{F43EA4CC-BA1D-F231-BAB6-6EABC0B1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47" y="180751"/>
            <a:ext cx="1340041" cy="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صورة 112">
            <a:extLst>
              <a:ext uri="{FF2B5EF4-FFF2-40B4-BE49-F238E27FC236}">
                <a16:creationId xmlns:a16="http://schemas.microsoft.com/office/drawing/2014/main" id="{2C80F48E-2FD4-7089-6E98-CA6C0DE8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2249" y="507825"/>
            <a:ext cx="3784792" cy="574244"/>
          </a:xfrm>
          <a:prstGeom prst="rect">
            <a:avLst/>
          </a:prstGeom>
        </p:spPr>
      </p:pic>
      <p:pic>
        <p:nvPicPr>
          <p:cNvPr id="115" name="صورة 114">
            <a:extLst>
              <a:ext uri="{FF2B5EF4-FFF2-40B4-BE49-F238E27FC236}">
                <a16:creationId xmlns:a16="http://schemas.microsoft.com/office/drawing/2014/main" id="{54815082-E465-2F23-AAAB-71EBF7299C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7167" y="1113204"/>
            <a:ext cx="2277233" cy="5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0A995-F87A-F202-F121-1CA4E927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F2EADC24-74F0-FC85-16B5-43AEC8C17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361" y="1675448"/>
            <a:ext cx="4970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5000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76A138AD-11A2-D21D-3F07-6C4847234CB5}"/>
              </a:ext>
            </a:extLst>
          </p:cNvPr>
          <p:cNvSpPr txBox="1">
            <a:spLocks/>
          </p:cNvSpPr>
          <p:nvPr/>
        </p:nvSpPr>
        <p:spPr>
          <a:xfrm>
            <a:off x="3579642" y="3220721"/>
            <a:ext cx="3379958" cy="248786"/>
          </a:xfrm>
          <a:prstGeom prst="rect">
            <a:avLst/>
          </a:prstGeom>
        </p:spPr>
        <p:txBody>
          <a:bodyPr lIns="5150" tIns="2576" rIns="5150" bIns="2576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514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7C77BC73-DF05-7DA4-3EA6-BA40C9948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30" y="3440906"/>
            <a:ext cx="21431" cy="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E9AB9C57-3419-32C2-12CC-690917AF1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424" y="3529728"/>
            <a:ext cx="998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786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C6BE64A4-E712-38CB-7C1D-1553C887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39" y="3103484"/>
            <a:ext cx="909638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40C73316-8552-772A-67CA-5211D4CF0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0686"/>
            <a:ext cx="1438275" cy="50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887E8177-444F-27DF-6A3C-C77871A70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720" y="4229259"/>
            <a:ext cx="5804059" cy="17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50006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أو مواقع الانترنت </a:t>
            </a:r>
          </a:p>
          <a:p>
            <a:pPr marL="0" marR="0" lvl="0" indent="0" algn="ctr" defTabSz="50006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ولااسمح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بإزالة اسمي وحقوقي عند تحويلها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2619D077-A427-D037-8F4F-248A5D335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760" y="1116569"/>
            <a:ext cx="6919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5000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23106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C4B90-F422-A36D-1EBC-965269B46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43">
            <a:extLst>
              <a:ext uri="{FF2B5EF4-FFF2-40B4-BE49-F238E27FC236}">
                <a16:creationId xmlns:a16="http://schemas.microsoft.com/office/drawing/2014/main" id="{AF0CA238-1D0B-1913-0437-39B991F356F8}"/>
              </a:ext>
            </a:extLst>
          </p:cNvPr>
          <p:cNvGrpSpPr/>
          <p:nvPr/>
        </p:nvGrpSpPr>
        <p:grpSpPr>
          <a:xfrm>
            <a:off x="3116941" y="1764743"/>
            <a:ext cx="5116342" cy="640934"/>
            <a:chOff x="2786050" y="4042446"/>
            <a:chExt cx="5116342" cy="640934"/>
          </a:xfrm>
        </p:grpSpPr>
        <p:grpSp>
          <p:nvGrpSpPr>
            <p:cNvPr id="3" name="مجموعة 77">
              <a:extLst>
                <a:ext uri="{FF2B5EF4-FFF2-40B4-BE49-F238E27FC236}">
                  <a16:creationId xmlns:a16="http://schemas.microsoft.com/office/drawing/2014/main" id="{79ABBD8C-BA97-62B7-EFA4-A328879B32F8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2" name="رابط مستقيم 11">
                <a:extLst>
                  <a:ext uri="{FF2B5EF4-FFF2-40B4-BE49-F238E27FC236}">
                    <a16:creationId xmlns:a16="http://schemas.microsoft.com/office/drawing/2014/main" id="{52BF04E5-2B9A-6502-7AD1-67DA900D485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4C4A434B-B210-0A15-77C5-6ED9559C962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4752DC9B-C547-393E-24D9-8CBEACFB0F12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رابط مستقيم 14">
                <a:extLst>
                  <a:ext uri="{FF2B5EF4-FFF2-40B4-BE49-F238E27FC236}">
                    <a16:creationId xmlns:a16="http://schemas.microsoft.com/office/drawing/2014/main" id="{BAC365EA-D482-7110-C901-75ECE236CF6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مجموعة 42">
              <a:extLst>
                <a:ext uri="{FF2B5EF4-FFF2-40B4-BE49-F238E27FC236}">
                  <a16:creationId xmlns:a16="http://schemas.microsoft.com/office/drawing/2014/main" id="{0A26F846-9FD9-16E5-7F4C-F0939A94022C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C6121F2A-F180-662F-4C3D-7999DC28F48A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8C431BAB-EC89-925A-3918-D5704D8924B9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B7985060-FD39-DE22-2ED6-76A0B10F38AF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C76703DA-5CBE-DAEA-5AC8-FD59072CD56A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208927F-3228-64ED-F456-2CA3A8143A7B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66D8A7BE-7390-7EBC-BC8B-1AEFADD2E94E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CB0DEEB6-395B-0DAD-1AAC-B7EC635FB7F2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6" name="مجموعة 43">
            <a:extLst>
              <a:ext uri="{FF2B5EF4-FFF2-40B4-BE49-F238E27FC236}">
                <a16:creationId xmlns:a16="http://schemas.microsoft.com/office/drawing/2014/main" id="{AEE5AFA0-9A03-590B-3B13-D339706F74BC}"/>
              </a:ext>
            </a:extLst>
          </p:cNvPr>
          <p:cNvGrpSpPr/>
          <p:nvPr/>
        </p:nvGrpSpPr>
        <p:grpSpPr>
          <a:xfrm>
            <a:off x="4003041" y="2618183"/>
            <a:ext cx="4128642" cy="608651"/>
            <a:chOff x="3773750" y="4042446"/>
            <a:chExt cx="4128642" cy="608651"/>
          </a:xfrm>
        </p:grpSpPr>
        <p:grpSp>
          <p:nvGrpSpPr>
            <p:cNvPr id="17" name="مجموعة 77">
              <a:extLst>
                <a:ext uri="{FF2B5EF4-FFF2-40B4-BE49-F238E27FC236}">
                  <a16:creationId xmlns:a16="http://schemas.microsoft.com/office/drawing/2014/main" id="{3D44F4B5-1CC4-40F6-5977-21263F526EF9}"/>
                </a:ext>
              </a:extLst>
            </p:cNvPr>
            <p:cNvGrpSpPr/>
            <p:nvPr/>
          </p:nvGrpSpPr>
          <p:grpSpPr>
            <a:xfrm>
              <a:off x="4012892" y="4042446"/>
              <a:ext cx="3202314" cy="468000"/>
              <a:chOff x="3870016" y="428604"/>
              <a:chExt cx="3202314" cy="357190"/>
            </a:xfrm>
          </p:grpSpPr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84F8E5DB-B0C8-2F66-608F-E2B16E5DC0A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26">
                <a:extLst>
                  <a:ext uri="{FF2B5EF4-FFF2-40B4-BE49-F238E27FC236}">
                    <a16:creationId xmlns:a16="http://schemas.microsoft.com/office/drawing/2014/main" id="{76C34A65-F4E5-681C-96F8-9873E5B5269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2BC3BD77-C139-48B7-A280-8620A2C13E6D}"/>
                  </a:ext>
                </a:extLst>
              </p:cNvPr>
              <p:cNvCxnSpPr/>
              <p:nvPr/>
            </p:nvCxnSpPr>
            <p:spPr>
              <a:xfrm rot="10800000">
                <a:off x="3870016" y="428604"/>
                <a:ext cx="298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رابط مستقيم 28">
                <a:extLst>
                  <a:ext uri="{FF2B5EF4-FFF2-40B4-BE49-F238E27FC236}">
                    <a16:creationId xmlns:a16="http://schemas.microsoft.com/office/drawing/2014/main" id="{DB44BFDB-E069-969A-04A8-149F074B337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42">
              <a:extLst>
                <a:ext uri="{FF2B5EF4-FFF2-40B4-BE49-F238E27FC236}">
                  <a16:creationId xmlns:a16="http://schemas.microsoft.com/office/drawing/2014/main" id="{B7FEF13B-34D6-BEB8-AAF2-5EDC1ADDED24}"/>
                </a:ext>
              </a:extLst>
            </p:cNvPr>
            <p:cNvGrpSpPr/>
            <p:nvPr/>
          </p:nvGrpSpPr>
          <p:grpSpPr>
            <a:xfrm>
              <a:off x="3773750" y="4140366"/>
              <a:ext cx="4128642" cy="510731"/>
              <a:chOff x="3773750" y="4640476"/>
              <a:chExt cx="4128642" cy="503040"/>
            </a:xfrm>
          </p:grpSpPr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2B851E15-1A7A-1787-001E-CBCB433F2EA0}"/>
                  </a:ext>
                </a:extLst>
              </p:cNvPr>
              <p:cNvSpPr txBox="1"/>
              <p:nvPr/>
            </p:nvSpPr>
            <p:spPr>
              <a:xfrm>
                <a:off x="5429828" y="4643443"/>
                <a:ext cx="1571063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( 2 –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$؛5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CFC3098F-445A-5F09-D388-4D4C1F1AB47D}"/>
                  </a:ext>
                </a:extLst>
              </p:cNvPr>
              <p:cNvSpPr txBox="1"/>
              <p:nvPr/>
            </p:nvSpPr>
            <p:spPr>
              <a:xfrm>
                <a:off x="3773750" y="4640476"/>
                <a:ext cx="181552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- </a:t>
                </a:r>
                <a:r>
                  <a:rPr lang="ar-SA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!؛2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( -1 )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3A5F360C-3B9A-33E5-5FD2-67858184D69B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A3F6A811-3CA6-AF33-8484-928CF41319B0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30" name="مجموعة 43">
            <a:extLst>
              <a:ext uri="{FF2B5EF4-FFF2-40B4-BE49-F238E27FC236}">
                <a16:creationId xmlns:a16="http://schemas.microsoft.com/office/drawing/2014/main" id="{DEB3358A-E394-B7B3-5127-089616B41C5C}"/>
              </a:ext>
            </a:extLst>
          </p:cNvPr>
          <p:cNvGrpSpPr/>
          <p:nvPr/>
        </p:nvGrpSpPr>
        <p:grpSpPr>
          <a:xfrm>
            <a:off x="4307841" y="3339543"/>
            <a:ext cx="3945762" cy="610388"/>
            <a:chOff x="3956630" y="4042446"/>
            <a:chExt cx="3945762" cy="610388"/>
          </a:xfrm>
        </p:grpSpPr>
        <p:grpSp>
          <p:nvGrpSpPr>
            <p:cNvPr id="31" name="مجموعة 77">
              <a:extLst>
                <a:ext uri="{FF2B5EF4-FFF2-40B4-BE49-F238E27FC236}">
                  <a16:creationId xmlns:a16="http://schemas.microsoft.com/office/drawing/2014/main" id="{3E3E575B-A914-D401-977E-E3235EA0A3CD}"/>
                </a:ext>
              </a:extLst>
            </p:cNvPr>
            <p:cNvGrpSpPr/>
            <p:nvPr/>
          </p:nvGrpSpPr>
          <p:grpSpPr>
            <a:xfrm>
              <a:off x="4012892" y="4042446"/>
              <a:ext cx="3202314" cy="468000"/>
              <a:chOff x="3870016" y="428604"/>
              <a:chExt cx="3202314" cy="357190"/>
            </a:xfrm>
          </p:grpSpPr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70E1AA9D-4D05-D3E1-64D6-97D626D1C9D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>
                <a:extLst>
                  <a:ext uri="{FF2B5EF4-FFF2-40B4-BE49-F238E27FC236}">
                    <a16:creationId xmlns:a16="http://schemas.microsoft.com/office/drawing/2014/main" id="{C6A34822-4C34-7CBF-E753-1E5CB9D8269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رابط مستقيم 38">
                <a:extLst>
                  <a:ext uri="{FF2B5EF4-FFF2-40B4-BE49-F238E27FC236}">
                    <a16:creationId xmlns:a16="http://schemas.microsoft.com/office/drawing/2014/main" id="{7DE2D0D4-21B9-9F90-3035-6EDFD293A09A}"/>
                  </a:ext>
                </a:extLst>
              </p:cNvPr>
              <p:cNvCxnSpPr/>
              <p:nvPr/>
            </p:nvCxnSpPr>
            <p:spPr>
              <a:xfrm rot="10800000">
                <a:off x="3870016" y="428604"/>
                <a:ext cx="298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39">
                <a:extLst>
                  <a:ext uri="{FF2B5EF4-FFF2-40B4-BE49-F238E27FC236}">
                    <a16:creationId xmlns:a16="http://schemas.microsoft.com/office/drawing/2014/main" id="{955E5277-68CB-7C19-C43A-8EE65C4E84A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مجموعة 42">
              <a:extLst>
                <a:ext uri="{FF2B5EF4-FFF2-40B4-BE49-F238E27FC236}">
                  <a16:creationId xmlns:a16="http://schemas.microsoft.com/office/drawing/2014/main" id="{3D493A03-0FFA-3561-1DC0-7DEED55971CA}"/>
                </a:ext>
              </a:extLst>
            </p:cNvPr>
            <p:cNvGrpSpPr/>
            <p:nvPr/>
          </p:nvGrpSpPr>
          <p:grpSpPr>
            <a:xfrm>
              <a:off x="3956630" y="4153541"/>
              <a:ext cx="3945762" cy="499293"/>
              <a:chOff x="3956630" y="4653450"/>
              <a:chExt cx="3945762" cy="49177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E7C9394A-7028-10A9-3CD6-8150C261877A}"/>
                  </a:ext>
                </a:extLst>
              </p:cNvPr>
              <p:cNvSpPr txBox="1"/>
              <p:nvPr/>
            </p:nvSpPr>
            <p:spPr>
              <a:xfrm>
                <a:off x="5622869" y="4653450"/>
                <a:ext cx="151010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(؛5!؛ - $؛5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1987BC98-9B16-FB07-773D-9637AFE9FFCB}"/>
                  </a:ext>
                </a:extLst>
              </p:cNvPr>
              <p:cNvSpPr txBox="1"/>
              <p:nvPr/>
            </p:nvSpPr>
            <p:spPr>
              <a:xfrm>
                <a:off x="3956630" y="4690511"/>
                <a:ext cx="18866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( - </a:t>
                </a:r>
                <a:r>
                  <a:rPr lang="ar-SA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!؛2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+ 1 )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3B407B93-2C38-466D-B5FC-EF3B04AC854D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DACB14D-63F6-FD6A-B859-C2F595E54B25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41" name="مجموعة 43">
            <a:extLst>
              <a:ext uri="{FF2B5EF4-FFF2-40B4-BE49-F238E27FC236}">
                <a16:creationId xmlns:a16="http://schemas.microsoft.com/office/drawing/2014/main" id="{127A04AF-BD11-59A0-A6A9-5114E2629525}"/>
              </a:ext>
            </a:extLst>
          </p:cNvPr>
          <p:cNvGrpSpPr/>
          <p:nvPr/>
        </p:nvGrpSpPr>
        <p:grpSpPr>
          <a:xfrm>
            <a:off x="81279" y="4152343"/>
            <a:ext cx="3945764" cy="763141"/>
            <a:chOff x="3956628" y="4042446"/>
            <a:chExt cx="3945764" cy="763141"/>
          </a:xfrm>
        </p:grpSpPr>
        <p:grpSp>
          <p:nvGrpSpPr>
            <p:cNvPr id="42" name="مجموعة 77">
              <a:extLst>
                <a:ext uri="{FF2B5EF4-FFF2-40B4-BE49-F238E27FC236}">
                  <a16:creationId xmlns:a16="http://schemas.microsoft.com/office/drawing/2014/main" id="{3B76A115-FB02-3373-E5AB-21265BD7FC8E}"/>
                </a:ext>
              </a:extLst>
            </p:cNvPr>
            <p:cNvGrpSpPr/>
            <p:nvPr/>
          </p:nvGrpSpPr>
          <p:grpSpPr>
            <a:xfrm>
              <a:off x="5956892" y="4042446"/>
              <a:ext cx="1258314" cy="468000"/>
              <a:chOff x="5814016" y="428604"/>
              <a:chExt cx="1258314" cy="357190"/>
            </a:xfrm>
          </p:grpSpPr>
          <p:cxnSp>
            <p:nvCxnSpPr>
              <p:cNvPr id="48" name="رابط مستقيم 47">
                <a:extLst>
                  <a:ext uri="{FF2B5EF4-FFF2-40B4-BE49-F238E27FC236}">
                    <a16:creationId xmlns:a16="http://schemas.microsoft.com/office/drawing/2014/main" id="{3B8D8642-FBAF-4BA5-AAE8-2444F8A1D07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رابط مستقيم 48">
                <a:extLst>
                  <a:ext uri="{FF2B5EF4-FFF2-40B4-BE49-F238E27FC236}">
                    <a16:creationId xmlns:a16="http://schemas.microsoft.com/office/drawing/2014/main" id="{38F1E743-6B04-E5FF-C0DA-FBDE3E9599B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رابط مستقيم 49">
                <a:extLst>
                  <a:ext uri="{FF2B5EF4-FFF2-40B4-BE49-F238E27FC236}">
                    <a16:creationId xmlns:a16="http://schemas.microsoft.com/office/drawing/2014/main" id="{14AEB59D-4E8E-1C16-9BB3-71F281376F8B}"/>
                  </a:ext>
                </a:extLst>
              </p:cNvPr>
              <p:cNvCxnSpPr/>
              <p:nvPr/>
            </p:nvCxnSpPr>
            <p:spPr>
              <a:xfrm rot="10800000">
                <a:off x="5814016" y="428604"/>
                <a:ext cx="10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رابط مستقيم 50">
                <a:extLst>
                  <a:ext uri="{FF2B5EF4-FFF2-40B4-BE49-F238E27FC236}">
                    <a16:creationId xmlns:a16="http://schemas.microsoft.com/office/drawing/2014/main" id="{F3303349-ABDE-2C4A-DC24-0DD6AC1AC45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631B1267-313A-893F-AC9F-66A3C69B7F02}"/>
                </a:ext>
              </a:extLst>
            </p:cNvPr>
            <p:cNvGrpSpPr/>
            <p:nvPr/>
          </p:nvGrpSpPr>
          <p:grpSpPr>
            <a:xfrm>
              <a:off x="3956628" y="4092571"/>
              <a:ext cx="3945764" cy="713016"/>
              <a:chOff x="3956628" y="4593408"/>
              <a:chExt cx="3945764" cy="702280"/>
            </a:xfrm>
          </p:grpSpPr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3130DBA7-E6D8-C65C-33B2-C1211B47F3F2}"/>
                  </a:ext>
                </a:extLst>
              </p:cNvPr>
              <p:cNvSpPr txBox="1"/>
              <p:nvPr/>
            </p:nvSpPr>
            <p:spPr>
              <a:xfrm>
                <a:off x="5907349" y="4593408"/>
                <a:ext cx="1042742" cy="7022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44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l-KsorZulfiMath" panose="02010000000000000000" pitchFamily="2" charset="-78"/>
                  </a:rPr>
                  <a:t>)؛0^؛0!؛1</a:t>
                </a:r>
              </a:p>
            </p:txBody>
          </p: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2504051D-52F2-5B5D-9949-8EC363345792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2D90BFA5-CE77-DE9B-4FA3-47EF76F89A34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FFF48C9C-F44F-5FF0-6C4B-5F75BFB12935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52" name="مجموعة 43">
            <a:extLst>
              <a:ext uri="{FF2B5EF4-FFF2-40B4-BE49-F238E27FC236}">
                <a16:creationId xmlns:a16="http://schemas.microsoft.com/office/drawing/2014/main" id="{6754FE38-FE07-0AE7-0520-2D277279E9EE}"/>
              </a:ext>
            </a:extLst>
          </p:cNvPr>
          <p:cNvGrpSpPr/>
          <p:nvPr/>
        </p:nvGrpSpPr>
        <p:grpSpPr>
          <a:xfrm>
            <a:off x="4541520" y="4253943"/>
            <a:ext cx="3925442" cy="608651"/>
            <a:chOff x="2809921" y="4042446"/>
            <a:chExt cx="5092471" cy="608651"/>
          </a:xfrm>
        </p:grpSpPr>
        <p:grpSp>
          <p:nvGrpSpPr>
            <p:cNvPr id="53" name="مجموعة 77">
              <a:extLst>
                <a:ext uri="{FF2B5EF4-FFF2-40B4-BE49-F238E27FC236}">
                  <a16:creationId xmlns:a16="http://schemas.microsoft.com/office/drawing/2014/main" id="{5F7CEFD7-0783-4C89-F9CB-1C0DFEC88E48}"/>
                </a:ext>
              </a:extLst>
            </p:cNvPr>
            <p:cNvGrpSpPr/>
            <p:nvPr/>
          </p:nvGrpSpPr>
          <p:grpSpPr>
            <a:xfrm>
              <a:off x="4152025" y="4042446"/>
              <a:ext cx="3063181" cy="468000"/>
              <a:chOff x="4009149" y="428604"/>
              <a:chExt cx="3063181" cy="357190"/>
            </a:xfrm>
          </p:grpSpPr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495AD1AB-AE7B-EFD0-D0EF-AFAD20132F9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>
                <a:extLst>
                  <a:ext uri="{FF2B5EF4-FFF2-40B4-BE49-F238E27FC236}">
                    <a16:creationId xmlns:a16="http://schemas.microsoft.com/office/drawing/2014/main" id="{176C2609-144B-7DDF-FBEF-95FAF1DF29C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60">
                <a:extLst>
                  <a:ext uri="{FF2B5EF4-FFF2-40B4-BE49-F238E27FC236}">
                    <a16:creationId xmlns:a16="http://schemas.microsoft.com/office/drawing/2014/main" id="{21BD5E9C-420E-4969-90A2-F7E443147C7B}"/>
                  </a:ext>
                </a:extLst>
              </p:cNvPr>
              <p:cNvCxnSpPr/>
              <p:nvPr/>
            </p:nvCxnSpPr>
            <p:spPr>
              <a:xfrm rot="10800000">
                <a:off x="4009149" y="430192"/>
                <a:ext cx="28488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رابط مستقيم 61">
                <a:extLst>
                  <a:ext uri="{FF2B5EF4-FFF2-40B4-BE49-F238E27FC236}">
                    <a16:creationId xmlns:a16="http://schemas.microsoft.com/office/drawing/2014/main" id="{130934C9-2209-B6D6-EBC5-7F1F6C53122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مجموعة 53">
              <a:extLst>
                <a:ext uri="{FF2B5EF4-FFF2-40B4-BE49-F238E27FC236}">
                  <a16:creationId xmlns:a16="http://schemas.microsoft.com/office/drawing/2014/main" id="{CA593FB1-2A93-4719-76AA-B29BA441E73D}"/>
                </a:ext>
              </a:extLst>
            </p:cNvPr>
            <p:cNvGrpSpPr/>
            <p:nvPr/>
          </p:nvGrpSpPr>
          <p:grpSpPr>
            <a:xfrm>
              <a:off x="2809921" y="4140366"/>
              <a:ext cx="5092471" cy="510731"/>
              <a:chOff x="2809921" y="4640476"/>
              <a:chExt cx="5092471" cy="503040"/>
            </a:xfrm>
          </p:grpSpPr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4FA94BDC-2C38-7834-9CD2-E92697D2EEBE}"/>
                  </a:ext>
                </a:extLst>
              </p:cNvPr>
              <p:cNvSpPr txBox="1"/>
              <p:nvPr/>
            </p:nvSpPr>
            <p:spPr>
              <a:xfrm>
                <a:off x="2809921" y="4643443"/>
                <a:ext cx="4190970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</a:t>
                </a:r>
                <a:r>
                  <a:rPr lang="ar-SA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^؛5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( -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!؛2 + @؛2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C1A598FF-97C8-43E9-986A-D7932DE682B9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8288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EDB87C4E-56A8-8862-C012-08D7862EB70F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F858D470-28A4-BCEA-3ECB-3F8362A7AC2E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74" name="مجموعة 43">
            <a:extLst>
              <a:ext uri="{FF2B5EF4-FFF2-40B4-BE49-F238E27FC236}">
                <a16:creationId xmlns:a16="http://schemas.microsoft.com/office/drawing/2014/main" id="{663B8F9F-3D1A-C46E-9958-CAB9DEC21FD2}"/>
              </a:ext>
            </a:extLst>
          </p:cNvPr>
          <p:cNvGrpSpPr/>
          <p:nvPr/>
        </p:nvGrpSpPr>
        <p:grpSpPr>
          <a:xfrm>
            <a:off x="4531359" y="5680389"/>
            <a:ext cx="3945764" cy="608651"/>
            <a:chOff x="3956628" y="4042446"/>
            <a:chExt cx="3945764" cy="608651"/>
          </a:xfrm>
        </p:grpSpPr>
        <p:grpSp>
          <p:nvGrpSpPr>
            <p:cNvPr id="75" name="مجموعة 77">
              <a:extLst>
                <a:ext uri="{FF2B5EF4-FFF2-40B4-BE49-F238E27FC236}">
                  <a16:creationId xmlns:a16="http://schemas.microsoft.com/office/drawing/2014/main" id="{1FCFDB97-B3EF-65FA-442D-C5D85B39D281}"/>
                </a:ext>
              </a:extLst>
            </p:cNvPr>
            <p:cNvGrpSpPr/>
            <p:nvPr/>
          </p:nvGrpSpPr>
          <p:grpSpPr>
            <a:xfrm>
              <a:off x="5956892" y="4042446"/>
              <a:ext cx="1258314" cy="468000"/>
              <a:chOff x="5814016" y="428604"/>
              <a:chExt cx="1258314" cy="357190"/>
            </a:xfrm>
          </p:grpSpPr>
          <p:cxnSp>
            <p:nvCxnSpPr>
              <p:cNvPr id="81" name="رابط مستقيم 80">
                <a:extLst>
                  <a:ext uri="{FF2B5EF4-FFF2-40B4-BE49-F238E27FC236}">
                    <a16:creationId xmlns:a16="http://schemas.microsoft.com/office/drawing/2014/main" id="{B08788B9-7B4B-51D6-C237-AC5C0732868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>
                <a:extLst>
                  <a:ext uri="{FF2B5EF4-FFF2-40B4-BE49-F238E27FC236}">
                    <a16:creationId xmlns:a16="http://schemas.microsoft.com/office/drawing/2014/main" id="{0AFA9E59-B652-541D-D02A-AD1F8B0A0B0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>
                <a:extLst>
                  <a:ext uri="{FF2B5EF4-FFF2-40B4-BE49-F238E27FC236}">
                    <a16:creationId xmlns:a16="http://schemas.microsoft.com/office/drawing/2014/main" id="{261FFBF8-986C-D48B-5D5E-E158359FAD2B}"/>
                  </a:ext>
                </a:extLst>
              </p:cNvPr>
              <p:cNvCxnSpPr/>
              <p:nvPr/>
            </p:nvCxnSpPr>
            <p:spPr>
              <a:xfrm rot="10800000">
                <a:off x="5814016" y="428604"/>
                <a:ext cx="10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>
                <a:extLst>
                  <a:ext uri="{FF2B5EF4-FFF2-40B4-BE49-F238E27FC236}">
                    <a16:creationId xmlns:a16="http://schemas.microsoft.com/office/drawing/2014/main" id="{0795D703-5BF3-354F-97D2-30E34F2142F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EE338710-F090-E4C4-51C4-52494ED1A8E9}"/>
                </a:ext>
              </a:extLst>
            </p:cNvPr>
            <p:cNvGrpSpPr/>
            <p:nvPr/>
          </p:nvGrpSpPr>
          <p:grpSpPr>
            <a:xfrm>
              <a:off x="3956628" y="4140366"/>
              <a:ext cx="3945764" cy="510731"/>
              <a:chOff x="3956628" y="4640476"/>
              <a:chExt cx="3945764" cy="503040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74322DFD-9003-1D5A-7015-B231329B94DB}"/>
                  </a:ext>
                </a:extLst>
              </p:cNvPr>
              <p:cNvSpPr txBox="1"/>
              <p:nvPr/>
            </p:nvSpPr>
            <p:spPr>
              <a:xfrm>
                <a:off x="5551749" y="4643443"/>
                <a:ext cx="14491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^؛</a:t>
                </a:r>
                <a:r>
                  <a:rPr lang="ar-SA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5#؛2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!؛4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EC21CC77-A4F3-279A-C9EC-B6E00074456F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4F082591-30D6-F1AC-4E5D-AB0E4A1CF2F6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BC651FC7-787A-EC36-0691-7079CA9B42E3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85" name="مجموعة 43">
            <a:extLst>
              <a:ext uri="{FF2B5EF4-FFF2-40B4-BE49-F238E27FC236}">
                <a16:creationId xmlns:a16="http://schemas.microsoft.com/office/drawing/2014/main" id="{0EB3B98E-ADF0-2F80-89D2-6E9465D83154}"/>
              </a:ext>
            </a:extLst>
          </p:cNvPr>
          <p:cNvGrpSpPr/>
          <p:nvPr/>
        </p:nvGrpSpPr>
        <p:grpSpPr>
          <a:xfrm>
            <a:off x="4521199" y="4985463"/>
            <a:ext cx="3945764" cy="608651"/>
            <a:chOff x="3956628" y="4042446"/>
            <a:chExt cx="3945764" cy="608651"/>
          </a:xfrm>
        </p:grpSpPr>
        <p:grpSp>
          <p:nvGrpSpPr>
            <p:cNvPr id="86" name="مجموعة 77">
              <a:extLst>
                <a:ext uri="{FF2B5EF4-FFF2-40B4-BE49-F238E27FC236}">
                  <a16:creationId xmlns:a16="http://schemas.microsoft.com/office/drawing/2014/main" id="{5A3A7A21-A2CD-1F82-67EB-5C7683353D51}"/>
                </a:ext>
              </a:extLst>
            </p:cNvPr>
            <p:cNvGrpSpPr/>
            <p:nvPr/>
          </p:nvGrpSpPr>
          <p:grpSpPr>
            <a:xfrm>
              <a:off x="5416892" y="4042446"/>
              <a:ext cx="1798314" cy="468000"/>
              <a:chOff x="5274016" y="428604"/>
              <a:chExt cx="1798314" cy="357190"/>
            </a:xfrm>
          </p:grpSpPr>
          <p:cxnSp>
            <p:nvCxnSpPr>
              <p:cNvPr id="92" name="رابط مستقيم 91">
                <a:extLst>
                  <a:ext uri="{FF2B5EF4-FFF2-40B4-BE49-F238E27FC236}">
                    <a16:creationId xmlns:a16="http://schemas.microsoft.com/office/drawing/2014/main" id="{0AD0582A-43ED-326B-690B-A6057350958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92">
                <a:extLst>
                  <a:ext uri="{FF2B5EF4-FFF2-40B4-BE49-F238E27FC236}">
                    <a16:creationId xmlns:a16="http://schemas.microsoft.com/office/drawing/2014/main" id="{23CE14AE-01D0-35AB-18E6-A632F9C7CD6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62EAF2F5-82DE-0E11-87ED-789D96EFBD5E}"/>
                  </a:ext>
                </a:extLst>
              </p:cNvPr>
              <p:cNvCxnSpPr/>
              <p:nvPr/>
            </p:nvCxnSpPr>
            <p:spPr>
              <a:xfrm rot="10800000">
                <a:off x="5274016" y="430191"/>
                <a:ext cx="158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D9CC687D-D0B2-01C3-6BDB-21BAFDCA659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A729699E-3EEE-9FE7-297A-663AC4A20DC9}"/>
                </a:ext>
              </a:extLst>
            </p:cNvPr>
            <p:cNvGrpSpPr/>
            <p:nvPr/>
          </p:nvGrpSpPr>
          <p:grpSpPr>
            <a:xfrm>
              <a:off x="3956628" y="4140366"/>
              <a:ext cx="3945764" cy="510731"/>
              <a:chOff x="3956628" y="4640476"/>
              <a:chExt cx="3945764" cy="503040"/>
            </a:xfrm>
          </p:grpSpPr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32842F35-FF5B-552C-EE6E-88F7E3F3C81E}"/>
                  </a:ext>
                </a:extLst>
              </p:cNvPr>
              <p:cNvSpPr txBox="1"/>
              <p:nvPr/>
            </p:nvSpPr>
            <p:spPr>
              <a:xfrm>
                <a:off x="5236789" y="4643443"/>
                <a:ext cx="176410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^؛5#؛2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-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!؛2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9B8D76C3-82C3-F16A-1667-632FC4092FAE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F9DAAC8B-E1B8-37F0-ACA0-499C18FAD7DC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D826DDBC-27CF-AC34-70FC-DBB86FA06A0E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36D3E708-B688-AA87-8A52-CC33EC747DCB}"/>
              </a:ext>
            </a:extLst>
          </p:cNvPr>
          <p:cNvSpPr txBox="1"/>
          <p:nvPr/>
        </p:nvSpPr>
        <p:spPr>
          <a:xfrm>
            <a:off x="3017520" y="4812035"/>
            <a:ext cx="118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 = 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#؛0!؛1</a:t>
            </a:r>
            <a:endParaRPr lang="ar-SA" sz="2400" dirty="0">
              <a:solidFill>
                <a:srgbClr val="FF0000"/>
              </a:solidFill>
              <a:cs typeface="Al-KsorZulfiMath" panose="02010000000000000000" pitchFamily="2" charset="-78"/>
            </a:endParaRP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32673FEF-E9EC-4F33-3B3F-32CE604992D4}"/>
              </a:ext>
            </a:extLst>
          </p:cNvPr>
          <p:cNvSpPr txBox="1"/>
          <p:nvPr/>
        </p:nvSpPr>
        <p:spPr>
          <a:xfrm>
            <a:off x="2743200" y="5330195"/>
            <a:ext cx="142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 = 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#؛0 ؛1</a:t>
            </a: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endParaRPr lang="ar-SA" sz="2400" dirty="0">
              <a:solidFill>
                <a:srgbClr val="FF0000"/>
              </a:solidFill>
            </a:endParaRPr>
          </a:p>
        </p:txBody>
      </p:sp>
      <p:grpSp>
        <p:nvGrpSpPr>
          <p:cNvPr id="23" name="مجموعة 43">
            <a:extLst>
              <a:ext uri="{FF2B5EF4-FFF2-40B4-BE49-F238E27FC236}">
                <a16:creationId xmlns:a16="http://schemas.microsoft.com/office/drawing/2014/main" id="{7B4E6215-5AD0-13B0-E606-30FF69DA1A38}"/>
              </a:ext>
            </a:extLst>
          </p:cNvPr>
          <p:cNvGrpSpPr/>
          <p:nvPr/>
        </p:nvGrpSpPr>
        <p:grpSpPr>
          <a:xfrm>
            <a:off x="-111761" y="3323269"/>
            <a:ext cx="3945764" cy="608651"/>
            <a:chOff x="3956628" y="4042446"/>
            <a:chExt cx="3945764" cy="608651"/>
          </a:xfrm>
        </p:grpSpPr>
        <p:grpSp>
          <p:nvGrpSpPr>
            <p:cNvPr id="63" name="مجموعة 77">
              <a:extLst>
                <a:ext uri="{FF2B5EF4-FFF2-40B4-BE49-F238E27FC236}">
                  <a16:creationId xmlns:a16="http://schemas.microsoft.com/office/drawing/2014/main" id="{B75EE85B-7035-98CA-666C-AD08498C96F6}"/>
                </a:ext>
              </a:extLst>
            </p:cNvPr>
            <p:cNvGrpSpPr/>
            <p:nvPr/>
          </p:nvGrpSpPr>
          <p:grpSpPr>
            <a:xfrm>
              <a:off x="5956892" y="4042446"/>
              <a:ext cx="1258314" cy="468000"/>
              <a:chOff x="5814016" y="428604"/>
              <a:chExt cx="1258314" cy="357190"/>
            </a:xfrm>
          </p:grpSpPr>
          <p:cxnSp>
            <p:nvCxnSpPr>
              <p:cNvPr id="69" name="رابط مستقيم 68">
                <a:extLst>
                  <a:ext uri="{FF2B5EF4-FFF2-40B4-BE49-F238E27FC236}">
                    <a16:creationId xmlns:a16="http://schemas.microsoft.com/office/drawing/2014/main" id="{E99DC899-64D1-121A-56FD-056D39B484F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>
                <a:extLst>
                  <a:ext uri="{FF2B5EF4-FFF2-40B4-BE49-F238E27FC236}">
                    <a16:creationId xmlns:a16="http://schemas.microsoft.com/office/drawing/2014/main" id="{FF29D046-6909-F7F4-218D-02C7E8428B2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>
                <a:extLst>
                  <a:ext uri="{FF2B5EF4-FFF2-40B4-BE49-F238E27FC236}">
                    <a16:creationId xmlns:a16="http://schemas.microsoft.com/office/drawing/2014/main" id="{ADF21F44-589F-0E84-179F-397BE414FAAC}"/>
                  </a:ext>
                </a:extLst>
              </p:cNvPr>
              <p:cNvCxnSpPr/>
              <p:nvPr/>
            </p:nvCxnSpPr>
            <p:spPr>
              <a:xfrm rot="10800000">
                <a:off x="5814016" y="428604"/>
                <a:ext cx="10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>
                <a:extLst>
                  <a:ext uri="{FF2B5EF4-FFF2-40B4-BE49-F238E27FC236}">
                    <a16:creationId xmlns:a16="http://schemas.microsoft.com/office/drawing/2014/main" id="{2CA854F5-AB17-1EB5-7F52-7B514668498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مجموعة 63">
              <a:extLst>
                <a:ext uri="{FF2B5EF4-FFF2-40B4-BE49-F238E27FC236}">
                  <a16:creationId xmlns:a16="http://schemas.microsoft.com/office/drawing/2014/main" id="{AE10389B-E682-B1FA-04CD-EB98EA870B7B}"/>
                </a:ext>
              </a:extLst>
            </p:cNvPr>
            <p:cNvGrpSpPr/>
            <p:nvPr/>
          </p:nvGrpSpPr>
          <p:grpSpPr>
            <a:xfrm>
              <a:off x="3956628" y="4140366"/>
              <a:ext cx="3945764" cy="510731"/>
              <a:chOff x="3956628" y="4640476"/>
              <a:chExt cx="3945764" cy="503040"/>
            </a:xfrm>
          </p:grpSpPr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D32BD72C-3034-8024-C12D-0AA8E0DB0D84}"/>
                  </a:ext>
                </a:extLst>
              </p:cNvPr>
              <p:cNvSpPr txBox="1"/>
              <p:nvPr/>
            </p:nvSpPr>
            <p:spPr>
              <a:xfrm>
                <a:off x="5551749" y="4643443"/>
                <a:ext cx="14491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r" defTabSz="914400" rtl="1"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 $؛0$؛0!؛1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l-KsorZulfiMath" panose="02010000000000000000" pitchFamily="2" charset="-78"/>
                  </a:rPr>
                  <a:t>%؛0@؛0 ؛1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82F3FCCA-4F6A-7C93-C546-0CC0DB5115EA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A24E9CEE-FED4-C5F4-E08F-E3E17DF24188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6050B73C-D09F-5685-A62B-F9E01FA7A4AA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1BC85D8E-20CE-0306-C8C6-33764251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2">
            <a:extLst>
              <a:ext uri="{FF2B5EF4-FFF2-40B4-BE49-F238E27FC236}">
                <a16:creationId xmlns:a16="http://schemas.microsoft.com/office/drawing/2014/main" id="{FFAEA0E7-BFFC-30E0-5501-3DF4D471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47" y="180751"/>
            <a:ext cx="1340041" cy="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A9645E5D-B4A6-6F80-8D16-22E3B8E25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2249" y="507825"/>
            <a:ext cx="3784792" cy="574244"/>
          </a:xfrm>
          <a:prstGeom prst="rect">
            <a:avLst/>
          </a:prstGeom>
        </p:spPr>
      </p:pic>
      <p:pic>
        <p:nvPicPr>
          <p:cNvPr id="99" name="صورة 98">
            <a:extLst>
              <a:ext uri="{FF2B5EF4-FFF2-40B4-BE49-F238E27FC236}">
                <a16:creationId xmlns:a16="http://schemas.microsoft.com/office/drawing/2014/main" id="{78D0E29B-FC51-B239-583B-58346398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06657" y="1119504"/>
            <a:ext cx="2469023" cy="5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5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62304-5AE0-69F7-05C2-0C907572D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43">
            <a:extLst>
              <a:ext uri="{FF2B5EF4-FFF2-40B4-BE49-F238E27FC236}">
                <a16:creationId xmlns:a16="http://schemas.microsoft.com/office/drawing/2014/main" id="{7875B1A8-F48A-95E3-C778-B93CC1E2B637}"/>
              </a:ext>
            </a:extLst>
          </p:cNvPr>
          <p:cNvGrpSpPr/>
          <p:nvPr/>
        </p:nvGrpSpPr>
        <p:grpSpPr>
          <a:xfrm>
            <a:off x="3116941" y="1764743"/>
            <a:ext cx="5116342" cy="640934"/>
            <a:chOff x="2786050" y="4042446"/>
            <a:chExt cx="5116342" cy="640934"/>
          </a:xfrm>
        </p:grpSpPr>
        <p:grpSp>
          <p:nvGrpSpPr>
            <p:cNvPr id="3" name="مجموعة 77">
              <a:extLst>
                <a:ext uri="{FF2B5EF4-FFF2-40B4-BE49-F238E27FC236}">
                  <a16:creationId xmlns:a16="http://schemas.microsoft.com/office/drawing/2014/main" id="{4F36B75D-84DF-094B-2A9F-80B8C933CAE7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2" name="رابط مستقيم 11">
                <a:extLst>
                  <a:ext uri="{FF2B5EF4-FFF2-40B4-BE49-F238E27FC236}">
                    <a16:creationId xmlns:a16="http://schemas.microsoft.com/office/drawing/2014/main" id="{32B672AE-D4DC-B27E-BDCD-3E4A8E59001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727A1E35-7A47-BFE0-6833-BEE1CC72466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D3FB77C7-F46B-F174-1826-507F17C29791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رابط مستقيم 14">
                <a:extLst>
                  <a:ext uri="{FF2B5EF4-FFF2-40B4-BE49-F238E27FC236}">
                    <a16:creationId xmlns:a16="http://schemas.microsoft.com/office/drawing/2014/main" id="{F1E42E13-B40A-27E0-D459-0E4AAE05603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مجموعة 42">
              <a:extLst>
                <a:ext uri="{FF2B5EF4-FFF2-40B4-BE49-F238E27FC236}">
                  <a16:creationId xmlns:a16="http://schemas.microsoft.com/office/drawing/2014/main" id="{C2CD6FE8-F44D-8EB3-C76E-2F726E3BFB06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1F36AC7B-7850-B40F-18DB-56BF2CCF4611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027B190A-8D9E-9371-8BC9-E7A64781F0F0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49219020-730A-5274-13A4-5CA0A483BFE4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A92CCE30-4119-3CBA-0AF9-2DC64583FC75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5FD2F3E-2857-F905-CEE5-4C03E4623B25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5E9A03FC-AC6A-1779-5E4C-82994F816A77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73AAEB16-644B-879E-35F2-2434F4156099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6" name="مجموعة 43">
            <a:extLst>
              <a:ext uri="{FF2B5EF4-FFF2-40B4-BE49-F238E27FC236}">
                <a16:creationId xmlns:a16="http://schemas.microsoft.com/office/drawing/2014/main" id="{CE2E2AB8-CF26-34C0-08F3-F78DC48FF74A}"/>
              </a:ext>
            </a:extLst>
          </p:cNvPr>
          <p:cNvGrpSpPr/>
          <p:nvPr/>
        </p:nvGrpSpPr>
        <p:grpSpPr>
          <a:xfrm>
            <a:off x="3444241" y="2618183"/>
            <a:ext cx="4687442" cy="608651"/>
            <a:chOff x="3214950" y="4042446"/>
            <a:chExt cx="4687442" cy="608651"/>
          </a:xfrm>
        </p:grpSpPr>
        <p:grpSp>
          <p:nvGrpSpPr>
            <p:cNvPr id="17" name="مجموعة 77">
              <a:extLst>
                <a:ext uri="{FF2B5EF4-FFF2-40B4-BE49-F238E27FC236}">
                  <a16:creationId xmlns:a16="http://schemas.microsoft.com/office/drawing/2014/main" id="{3DAB2B0B-0C39-295B-0255-F2C35960C672}"/>
                </a:ext>
              </a:extLst>
            </p:cNvPr>
            <p:cNvGrpSpPr/>
            <p:nvPr/>
          </p:nvGrpSpPr>
          <p:grpSpPr>
            <a:xfrm>
              <a:off x="3688892" y="4042446"/>
              <a:ext cx="3526314" cy="468000"/>
              <a:chOff x="3546016" y="428604"/>
              <a:chExt cx="3526314" cy="357190"/>
            </a:xfrm>
          </p:grpSpPr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64B61024-CF7A-E418-4E1C-49809721CD2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26">
                <a:extLst>
                  <a:ext uri="{FF2B5EF4-FFF2-40B4-BE49-F238E27FC236}">
                    <a16:creationId xmlns:a16="http://schemas.microsoft.com/office/drawing/2014/main" id="{C4E35967-5D35-AE63-3460-0DA5019D68E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860746BF-684B-2EBE-013C-2A3BF09D218F}"/>
                  </a:ext>
                </a:extLst>
              </p:cNvPr>
              <p:cNvCxnSpPr/>
              <p:nvPr/>
            </p:nvCxnSpPr>
            <p:spPr>
              <a:xfrm rot="10800000">
                <a:off x="3546016" y="428604"/>
                <a:ext cx="331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رابط مستقيم 28">
                <a:extLst>
                  <a:ext uri="{FF2B5EF4-FFF2-40B4-BE49-F238E27FC236}">
                    <a16:creationId xmlns:a16="http://schemas.microsoft.com/office/drawing/2014/main" id="{72DCE864-3EF3-ADF7-B732-104056DA987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42">
              <a:extLst>
                <a:ext uri="{FF2B5EF4-FFF2-40B4-BE49-F238E27FC236}">
                  <a16:creationId xmlns:a16="http://schemas.microsoft.com/office/drawing/2014/main" id="{5B051496-292B-B96F-1820-7BCB726C9FAC}"/>
                </a:ext>
              </a:extLst>
            </p:cNvPr>
            <p:cNvGrpSpPr/>
            <p:nvPr/>
          </p:nvGrpSpPr>
          <p:grpSpPr>
            <a:xfrm>
              <a:off x="3214950" y="4109886"/>
              <a:ext cx="4687442" cy="541211"/>
              <a:chOff x="3214950" y="4610455"/>
              <a:chExt cx="4687442" cy="533061"/>
            </a:xfrm>
          </p:grpSpPr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7A878E0B-711A-ED03-6EA6-7C5B260830ED}"/>
                  </a:ext>
                </a:extLst>
              </p:cNvPr>
              <p:cNvSpPr txBox="1"/>
              <p:nvPr/>
            </p:nvSpPr>
            <p:spPr>
              <a:xfrm>
                <a:off x="4830389" y="4643443"/>
                <a:ext cx="2306320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:r>
                  <a:rPr lang="ar-SA" sz="2400" b="1" kern="0" dirty="0">
                    <a:effectLst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6</a:t>
                </a:r>
                <a:r>
                  <a:rPr lang="ar-SA" sz="2400" b="1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ar-SA" sz="2400" b="1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lang="ar-SA" sz="2400" b="1" kern="0" dirty="0">
                    <a:effectLst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5</a:t>
                </a:r>
                <a:r>
                  <a:rPr lang="ar-SA" sz="2400" b="1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ar-SA" sz="2400" b="1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lang="ar-SA" sz="2400" b="1" kern="0" dirty="0">
                    <a:effectLst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-4  </a:t>
                </a:r>
                <a:r>
                  <a:rPr lang="ar-SA" sz="2400" b="1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lang="ar-SA" sz="2400" b="1" kern="0" dirty="0">
                    <a:effectLst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5</a:t>
                </a:r>
                <a:r>
                  <a:rPr lang="ar-SA" sz="2400" b="1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ar-SA" sz="2400" b="1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lang="ar-SA" sz="2400" b="1" kern="0" dirty="0">
                    <a:effectLst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1133BB8B-E746-FAC1-1E4E-DA2A5F1E5153}"/>
                  </a:ext>
                </a:extLst>
              </p:cNvPr>
              <p:cNvSpPr txBox="1"/>
              <p:nvPr/>
            </p:nvSpPr>
            <p:spPr>
              <a:xfrm>
                <a:off x="3214950" y="4610455"/>
                <a:ext cx="181552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 – 7 )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36AD0130-BD45-3032-0372-6244F203668C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6A87B0D6-8FD5-32F1-F31B-4E5C44752E57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30" name="مجموعة 43">
            <a:extLst>
              <a:ext uri="{FF2B5EF4-FFF2-40B4-BE49-F238E27FC236}">
                <a16:creationId xmlns:a16="http://schemas.microsoft.com/office/drawing/2014/main" id="{6540D9A5-7BEB-88F1-74D4-4A2930BB7B6F}"/>
              </a:ext>
            </a:extLst>
          </p:cNvPr>
          <p:cNvGrpSpPr/>
          <p:nvPr/>
        </p:nvGrpSpPr>
        <p:grpSpPr>
          <a:xfrm>
            <a:off x="4206241" y="3339543"/>
            <a:ext cx="4047362" cy="613403"/>
            <a:chOff x="3855030" y="4042446"/>
            <a:chExt cx="4047362" cy="613403"/>
          </a:xfrm>
        </p:grpSpPr>
        <p:grpSp>
          <p:nvGrpSpPr>
            <p:cNvPr id="31" name="مجموعة 77">
              <a:extLst>
                <a:ext uri="{FF2B5EF4-FFF2-40B4-BE49-F238E27FC236}">
                  <a16:creationId xmlns:a16="http://schemas.microsoft.com/office/drawing/2014/main" id="{6458E7D1-0B82-134C-EF1B-C37E661F587A}"/>
                </a:ext>
              </a:extLst>
            </p:cNvPr>
            <p:cNvGrpSpPr/>
            <p:nvPr/>
          </p:nvGrpSpPr>
          <p:grpSpPr>
            <a:xfrm>
              <a:off x="4012892" y="4042446"/>
              <a:ext cx="3202314" cy="468000"/>
              <a:chOff x="3870016" y="428604"/>
              <a:chExt cx="3202314" cy="357190"/>
            </a:xfrm>
          </p:grpSpPr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5F8778F0-BCF3-6401-2136-D8E28F1D456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>
                <a:extLst>
                  <a:ext uri="{FF2B5EF4-FFF2-40B4-BE49-F238E27FC236}">
                    <a16:creationId xmlns:a16="http://schemas.microsoft.com/office/drawing/2014/main" id="{581ABA53-7A42-F639-D8C9-08BA274201D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رابط مستقيم 38">
                <a:extLst>
                  <a:ext uri="{FF2B5EF4-FFF2-40B4-BE49-F238E27FC236}">
                    <a16:creationId xmlns:a16="http://schemas.microsoft.com/office/drawing/2014/main" id="{ABF51A28-F0A3-EF78-06BC-6F096F6B9597}"/>
                  </a:ext>
                </a:extLst>
              </p:cNvPr>
              <p:cNvCxnSpPr/>
              <p:nvPr/>
            </p:nvCxnSpPr>
            <p:spPr>
              <a:xfrm rot="10800000">
                <a:off x="3870016" y="428604"/>
                <a:ext cx="298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39">
                <a:extLst>
                  <a:ext uri="{FF2B5EF4-FFF2-40B4-BE49-F238E27FC236}">
                    <a16:creationId xmlns:a16="http://schemas.microsoft.com/office/drawing/2014/main" id="{4F4CAC5B-88FC-7639-5757-443CD20F7E7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مجموعة 42">
              <a:extLst>
                <a:ext uri="{FF2B5EF4-FFF2-40B4-BE49-F238E27FC236}">
                  <a16:creationId xmlns:a16="http://schemas.microsoft.com/office/drawing/2014/main" id="{FD4D7522-731C-7FE6-19EC-957613C61CF3}"/>
                </a:ext>
              </a:extLst>
            </p:cNvPr>
            <p:cNvGrpSpPr/>
            <p:nvPr/>
          </p:nvGrpSpPr>
          <p:grpSpPr>
            <a:xfrm>
              <a:off x="3855030" y="4150531"/>
              <a:ext cx="4047362" cy="505318"/>
              <a:chOff x="3855030" y="4650483"/>
              <a:chExt cx="4047362" cy="497708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516B3787-8CF2-7D59-C65A-99B8848D5116}"/>
                  </a:ext>
                </a:extLst>
              </p:cNvPr>
              <p:cNvSpPr txBox="1"/>
              <p:nvPr/>
            </p:nvSpPr>
            <p:spPr>
              <a:xfrm>
                <a:off x="5368869" y="4693478"/>
                <a:ext cx="161170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 </a:t>
                </a: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5</a:t>
                </a: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kumimoji="0" lang="ar-SA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99F01374-9946-F441-F7A3-852F30BA97FE}"/>
                  </a:ext>
                </a:extLst>
              </p:cNvPr>
              <p:cNvSpPr txBox="1"/>
              <p:nvPr/>
            </p:nvSpPr>
            <p:spPr>
              <a:xfrm>
                <a:off x="3855030" y="4650483"/>
                <a:ext cx="18866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(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</a:rPr>
                  <a:t>-6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7A4429A4-12BF-0FA5-7285-45D8D25C6C75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2A2DEB91-E103-8E5E-5814-ED9E4915C1A9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52" name="مجموعة 43">
            <a:extLst>
              <a:ext uri="{FF2B5EF4-FFF2-40B4-BE49-F238E27FC236}">
                <a16:creationId xmlns:a16="http://schemas.microsoft.com/office/drawing/2014/main" id="{901F94F2-DC63-C64F-502F-367EF3EAD16B}"/>
              </a:ext>
            </a:extLst>
          </p:cNvPr>
          <p:cNvGrpSpPr/>
          <p:nvPr/>
        </p:nvGrpSpPr>
        <p:grpSpPr>
          <a:xfrm>
            <a:off x="4541520" y="4253943"/>
            <a:ext cx="3925442" cy="608651"/>
            <a:chOff x="2809921" y="4042446"/>
            <a:chExt cx="5092471" cy="608651"/>
          </a:xfrm>
        </p:grpSpPr>
        <p:grpSp>
          <p:nvGrpSpPr>
            <p:cNvPr id="53" name="مجموعة 77">
              <a:extLst>
                <a:ext uri="{FF2B5EF4-FFF2-40B4-BE49-F238E27FC236}">
                  <a16:creationId xmlns:a16="http://schemas.microsoft.com/office/drawing/2014/main" id="{2F974E32-1567-E944-FA6D-ECC06E28D518}"/>
                </a:ext>
              </a:extLst>
            </p:cNvPr>
            <p:cNvGrpSpPr/>
            <p:nvPr/>
          </p:nvGrpSpPr>
          <p:grpSpPr>
            <a:xfrm>
              <a:off x="4152025" y="4042446"/>
              <a:ext cx="3063181" cy="468000"/>
              <a:chOff x="4009149" y="428604"/>
              <a:chExt cx="3063181" cy="357190"/>
            </a:xfrm>
          </p:grpSpPr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AB96B421-E0EE-C651-A9ED-97A20CDEF58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>
                <a:extLst>
                  <a:ext uri="{FF2B5EF4-FFF2-40B4-BE49-F238E27FC236}">
                    <a16:creationId xmlns:a16="http://schemas.microsoft.com/office/drawing/2014/main" id="{55B309ED-3E2F-EE27-59D1-0B43CF62DD8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60">
                <a:extLst>
                  <a:ext uri="{FF2B5EF4-FFF2-40B4-BE49-F238E27FC236}">
                    <a16:creationId xmlns:a16="http://schemas.microsoft.com/office/drawing/2014/main" id="{4F01DCDC-F0CC-A543-222B-077A9DD5816E}"/>
                  </a:ext>
                </a:extLst>
              </p:cNvPr>
              <p:cNvCxnSpPr/>
              <p:nvPr/>
            </p:nvCxnSpPr>
            <p:spPr>
              <a:xfrm rot="10800000">
                <a:off x="4009149" y="430192"/>
                <a:ext cx="28488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رابط مستقيم 61">
                <a:extLst>
                  <a:ext uri="{FF2B5EF4-FFF2-40B4-BE49-F238E27FC236}">
                    <a16:creationId xmlns:a16="http://schemas.microsoft.com/office/drawing/2014/main" id="{E230AB4F-C711-CE63-0DF1-02CDFB64395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مجموعة 53">
              <a:extLst>
                <a:ext uri="{FF2B5EF4-FFF2-40B4-BE49-F238E27FC236}">
                  <a16:creationId xmlns:a16="http://schemas.microsoft.com/office/drawing/2014/main" id="{5B94626D-166A-8DDA-4776-9DA784D3C1B1}"/>
                </a:ext>
              </a:extLst>
            </p:cNvPr>
            <p:cNvGrpSpPr/>
            <p:nvPr/>
          </p:nvGrpSpPr>
          <p:grpSpPr>
            <a:xfrm>
              <a:off x="2809921" y="4140366"/>
              <a:ext cx="5092471" cy="510731"/>
              <a:chOff x="2809921" y="4640476"/>
              <a:chExt cx="5092471" cy="503040"/>
            </a:xfrm>
          </p:grpSpPr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53026242-3F83-FCBA-D160-EE1C1F8C8CDE}"/>
                  </a:ext>
                </a:extLst>
              </p:cNvPr>
              <p:cNvSpPr txBox="1"/>
              <p:nvPr/>
            </p:nvSpPr>
            <p:spPr>
              <a:xfrm>
                <a:off x="2809921" y="4643443"/>
                <a:ext cx="4190970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× 5 + 36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22D414CD-050C-F9E7-6EBF-D85BAAED524C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8288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602C60CD-7D5B-E655-F57F-9307EAE61D75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7C65A696-45D6-23AB-0C57-75B3FE207CC8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74" name="مجموعة 43">
            <a:extLst>
              <a:ext uri="{FF2B5EF4-FFF2-40B4-BE49-F238E27FC236}">
                <a16:creationId xmlns:a16="http://schemas.microsoft.com/office/drawing/2014/main" id="{BB1CB220-2ACB-0DBB-F0FC-A68BD2C63631}"/>
              </a:ext>
            </a:extLst>
          </p:cNvPr>
          <p:cNvGrpSpPr/>
          <p:nvPr/>
        </p:nvGrpSpPr>
        <p:grpSpPr>
          <a:xfrm>
            <a:off x="4531359" y="5680389"/>
            <a:ext cx="3945764" cy="608655"/>
            <a:chOff x="3956628" y="4042446"/>
            <a:chExt cx="3945764" cy="608655"/>
          </a:xfrm>
        </p:grpSpPr>
        <p:grpSp>
          <p:nvGrpSpPr>
            <p:cNvPr id="75" name="مجموعة 77">
              <a:extLst>
                <a:ext uri="{FF2B5EF4-FFF2-40B4-BE49-F238E27FC236}">
                  <a16:creationId xmlns:a16="http://schemas.microsoft.com/office/drawing/2014/main" id="{80E677F9-470A-3EE4-7FA5-5AC0458373C8}"/>
                </a:ext>
              </a:extLst>
            </p:cNvPr>
            <p:cNvGrpSpPr/>
            <p:nvPr/>
          </p:nvGrpSpPr>
          <p:grpSpPr>
            <a:xfrm>
              <a:off x="5956892" y="4042446"/>
              <a:ext cx="1258314" cy="468000"/>
              <a:chOff x="5814016" y="428604"/>
              <a:chExt cx="1258314" cy="357190"/>
            </a:xfrm>
          </p:grpSpPr>
          <p:cxnSp>
            <p:nvCxnSpPr>
              <p:cNvPr id="81" name="رابط مستقيم 80">
                <a:extLst>
                  <a:ext uri="{FF2B5EF4-FFF2-40B4-BE49-F238E27FC236}">
                    <a16:creationId xmlns:a16="http://schemas.microsoft.com/office/drawing/2014/main" id="{3A34BB32-2423-4B88-CC25-819B3CBE75A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>
                <a:extLst>
                  <a:ext uri="{FF2B5EF4-FFF2-40B4-BE49-F238E27FC236}">
                    <a16:creationId xmlns:a16="http://schemas.microsoft.com/office/drawing/2014/main" id="{A75D0B9D-BD6D-B489-E449-A469AB12A7E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>
                <a:extLst>
                  <a:ext uri="{FF2B5EF4-FFF2-40B4-BE49-F238E27FC236}">
                    <a16:creationId xmlns:a16="http://schemas.microsoft.com/office/drawing/2014/main" id="{EF21F84C-7F14-F0BA-4534-8472834AE0C3}"/>
                  </a:ext>
                </a:extLst>
              </p:cNvPr>
              <p:cNvCxnSpPr/>
              <p:nvPr/>
            </p:nvCxnSpPr>
            <p:spPr>
              <a:xfrm rot="10800000">
                <a:off x="5814016" y="428604"/>
                <a:ext cx="10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>
                <a:extLst>
                  <a:ext uri="{FF2B5EF4-FFF2-40B4-BE49-F238E27FC236}">
                    <a16:creationId xmlns:a16="http://schemas.microsoft.com/office/drawing/2014/main" id="{0756A62B-60FD-3A65-7611-0BDC676256E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F93CB161-073F-0901-1982-0926DEA999A2}"/>
                </a:ext>
              </a:extLst>
            </p:cNvPr>
            <p:cNvGrpSpPr/>
            <p:nvPr/>
          </p:nvGrpSpPr>
          <p:grpSpPr>
            <a:xfrm>
              <a:off x="3956628" y="4102742"/>
              <a:ext cx="3945764" cy="548359"/>
              <a:chOff x="3956628" y="4603415"/>
              <a:chExt cx="3945764" cy="540101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B25FB039-C3D7-C119-1D49-CEE2E340D914}"/>
                  </a:ext>
                </a:extLst>
              </p:cNvPr>
              <p:cNvSpPr txBox="1"/>
              <p:nvPr/>
            </p:nvSpPr>
            <p:spPr>
              <a:xfrm>
                <a:off x="6069909" y="4603415"/>
                <a:ext cx="7887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56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DC5EABCC-B171-109F-8FAC-76722EC29FD6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B4AFDAF4-C4C4-6F7B-4959-3DB75C39409E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DF4E3EF2-8D24-65A7-9A37-4EFF4F3C8AB0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85" name="مجموعة 43">
            <a:extLst>
              <a:ext uri="{FF2B5EF4-FFF2-40B4-BE49-F238E27FC236}">
                <a16:creationId xmlns:a16="http://schemas.microsoft.com/office/drawing/2014/main" id="{C47219B0-1E13-ED01-9568-685532896E32}"/>
              </a:ext>
            </a:extLst>
          </p:cNvPr>
          <p:cNvGrpSpPr/>
          <p:nvPr/>
        </p:nvGrpSpPr>
        <p:grpSpPr>
          <a:xfrm>
            <a:off x="4521199" y="4985463"/>
            <a:ext cx="3945764" cy="608655"/>
            <a:chOff x="3956628" y="4042446"/>
            <a:chExt cx="3945764" cy="608655"/>
          </a:xfrm>
        </p:grpSpPr>
        <p:grpSp>
          <p:nvGrpSpPr>
            <p:cNvPr id="86" name="مجموعة 77">
              <a:extLst>
                <a:ext uri="{FF2B5EF4-FFF2-40B4-BE49-F238E27FC236}">
                  <a16:creationId xmlns:a16="http://schemas.microsoft.com/office/drawing/2014/main" id="{6A407266-953A-147A-E451-839200D77CD9}"/>
                </a:ext>
              </a:extLst>
            </p:cNvPr>
            <p:cNvGrpSpPr/>
            <p:nvPr/>
          </p:nvGrpSpPr>
          <p:grpSpPr>
            <a:xfrm>
              <a:off x="5416892" y="4042446"/>
              <a:ext cx="1798314" cy="468000"/>
              <a:chOff x="5274016" y="428604"/>
              <a:chExt cx="1798314" cy="357190"/>
            </a:xfrm>
          </p:grpSpPr>
          <p:cxnSp>
            <p:nvCxnSpPr>
              <p:cNvPr id="92" name="رابط مستقيم 91">
                <a:extLst>
                  <a:ext uri="{FF2B5EF4-FFF2-40B4-BE49-F238E27FC236}">
                    <a16:creationId xmlns:a16="http://schemas.microsoft.com/office/drawing/2014/main" id="{435DB5CC-814A-D53F-9C01-462E9CD136D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92">
                <a:extLst>
                  <a:ext uri="{FF2B5EF4-FFF2-40B4-BE49-F238E27FC236}">
                    <a16:creationId xmlns:a16="http://schemas.microsoft.com/office/drawing/2014/main" id="{D3AF59F2-7AB4-7045-CBB4-B4A482B8DC9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4F86FCE0-F515-7608-1B98-C2464D929CFE}"/>
                  </a:ext>
                </a:extLst>
              </p:cNvPr>
              <p:cNvCxnSpPr/>
              <p:nvPr/>
            </p:nvCxnSpPr>
            <p:spPr>
              <a:xfrm rot="10800000">
                <a:off x="5274016" y="430191"/>
                <a:ext cx="158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440E5424-9B39-D1A7-CD7B-3340E2B2F3E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94F6E0C2-E0D6-6D24-8B02-BA13179257CF}"/>
                </a:ext>
              </a:extLst>
            </p:cNvPr>
            <p:cNvGrpSpPr/>
            <p:nvPr/>
          </p:nvGrpSpPr>
          <p:grpSpPr>
            <a:xfrm>
              <a:off x="3956628" y="4102742"/>
              <a:ext cx="3945764" cy="548359"/>
              <a:chOff x="3956628" y="4603415"/>
              <a:chExt cx="3945764" cy="540101"/>
            </a:xfrm>
          </p:grpSpPr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C26613C0-5D2B-60CB-BD17-C8293FC4F5E6}"/>
                  </a:ext>
                </a:extLst>
              </p:cNvPr>
              <p:cNvSpPr txBox="1"/>
              <p:nvPr/>
            </p:nvSpPr>
            <p:spPr>
              <a:xfrm>
                <a:off x="5500949" y="4603415"/>
                <a:ext cx="138818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20 + 36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CCC6D11E-6C5C-0288-B8AE-ECB3951C0A5C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964450BE-50D0-F38B-804F-D3BCE1F5A215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A7EBAB7E-3AF2-9F7D-E609-88554382591C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97" name="Picture 2">
            <a:extLst>
              <a:ext uri="{FF2B5EF4-FFF2-40B4-BE49-F238E27FC236}">
                <a16:creationId xmlns:a16="http://schemas.microsoft.com/office/drawing/2014/main" id="{E688E71F-FAD0-B1BE-9144-23CF7FBA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">
            <a:extLst>
              <a:ext uri="{FF2B5EF4-FFF2-40B4-BE49-F238E27FC236}">
                <a16:creationId xmlns:a16="http://schemas.microsoft.com/office/drawing/2014/main" id="{6881B013-EF24-6C5D-1332-B59B89CC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47" y="180751"/>
            <a:ext cx="1340041" cy="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صورة 98">
            <a:extLst>
              <a:ext uri="{FF2B5EF4-FFF2-40B4-BE49-F238E27FC236}">
                <a16:creationId xmlns:a16="http://schemas.microsoft.com/office/drawing/2014/main" id="{69C767B8-9B55-015D-3B02-75237134A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2249" y="507825"/>
            <a:ext cx="3784792" cy="574244"/>
          </a:xfrm>
          <a:prstGeom prst="rect">
            <a:avLst/>
          </a:prstGeom>
        </p:spPr>
      </p:pic>
      <p:pic>
        <p:nvPicPr>
          <p:cNvPr id="101" name="صورة 100">
            <a:extLst>
              <a:ext uri="{FF2B5EF4-FFF2-40B4-BE49-F238E27FC236}">
                <a16:creationId xmlns:a16="http://schemas.microsoft.com/office/drawing/2014/main" id="{8244F565-DF71-D42A-7986-321CC7DAB84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0724" y="1209039"/>
            <a:ext cx="3339894" cy="4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BE3A2-F88A-FC83-F578-4723E8B0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43">
            <a:extLst>
              <a:ext uri="{FF2B5EF4-FFF2-40B4-BE49-F238E27FC236}">
                <a16:creationId xmlns:a16="http://schemas.microsoft.com/office/drawing/2014/main" id="{669C0D58-2D2A-D2F6-E7DD-53476825616A}"/>
              </a:ext>
            </a:extLst>
          </p:cNvPr>
          <p:cNvGrpSpPr/>
          <p:nvPr/>
        </p:nvGrpSpPr>
        <p:grpSpPr>
          <a:xfrm>
            <a:off x="3116941" y="1764743"/>
            <a:ext cx="5116342" cy="640934"/>
            <a:chOff x="2786050" y="4042446"/>
            <a:chExt cx="5116342" cy="640934"/>
          </a:xfrm>
        </p:grpSpPr>
        <p:grpSp>
          <p:nvGrpSpPr>
            <p:cNvPr id="3" name="مجموعة 77">
              <a:extLst>
                <a:ext uri="{FF2B5EF4-FFF2-40B4-BE49-F238E27FC236}">
                  <a16:creationId xmlns:a16="http://schemas.microsoft.com/office/drawing/2014/main" id="{37198F3A-55E6-6F1F-0ABF-A50970AF89F1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2" name="رابط مستقيم 11">
                <a:extLst>
                  <a:ext uri="{FF2B5EF4-FFF2-40B4-BE49-F238E27FC236}">
                    <a16:creationId xmlns:a16="http://schemas.microsoft.com/office/drawing/2014/main" id="{E620AE1C-C420-03EE-2986-858B21696A7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F8EB2BDE-3FAC-E7A0-A660-7386FA617A9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A098B441-4DDF-9384-64AD-13C6A884DB22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رابط مستقيم 14">
                <a:extLst>
                  <a:ext uri="{FF2B5EF4-FFF2-40B4-BE49-F238E27FC236}">
                    <a16:creationId xmlns:a16="http://schemas.microsoft.com/office/drawing/2014/main" id="{ED1FB737-C40E-5120-803A-770D520F4AA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مجموعة 42">
              <a:extLst>
                <a:ext uri="{FF2B5EF4-FFF2-40B4-BE49-F238E27FC236}">
                  <a16:creationId xmlns:a16="http://schemas.microsoft.com/office/drawing/2014/main" id="{82ED06F3-7BDA-4D29-8AC3-2E3D1E5A7670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9CB03A9C-6563-991E-CC40-D706B2492F3F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75EFAC14-105E-D2EF-A280-703543BD8861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2D773D99-714A-157B-67B0-117D7BC0C03C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BC8C3078-2975-0787-FB14-E253ABFC04B8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B635EC8-D435-B779-0503-C23C96B1AB1E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FE8FB436-CE48-F92B-5B1B-367F4CD0F6A8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D3DC23EC-3349-9BE1-81FA-0DDEFF693118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مجموعة 43">
            <a:extLst>
              <a:ext uri="{FF2B5EF4-FFF2-40B4-BE49-F238E27FC236}">
                <a16:creationId xmlns:a16="http://schemas.microsoft.com/office/drawing/2014/main" id="{35A04CF6-3975-D0F0-C6B3-227A23644EAA}"/>
              </a:ext>
            </a:extLst>
          </p:cNvPr>
          <p:cNvGrpSpPr/>
          <p:nvPr/>
        </p:nvGrpSpPr>
        <p:grpSpPr>
          <a:xfrm>
            <a:off x="3637281" y="2618183"/>
            <a:ext cx="4494402" cy="608651"/>
            <a:chOff x="3407990" y="4042446"/>
            <a:chExt cx="4494402" cy="608651"/>
          </a:xfrm>
        </p:grpSpPr>
        <p:grpSp>
          <p:nvGrpSpPr>
            <p:cNvPr id="17" name="مجموعة 77">
              <a:extLst>
                <a:ext uri="{FF2B5EF4-FFF2-40B4-BE49-F238E27FC236}">
                  <a16:creationId xmlns:a16="http://schemas.microsoft.com/office/drawing/2014/main" id="{787E5C07-B6D4-BA4A-72ED-944E505962E0}"/>
                </a:ext>
              </a:extLst>
            </p:cNvPr>
            <p:cNvGrpSpPr/>
            <p:nvPr/>
          </p:nvGrpSpPr>
          <p:grpSpPr>
            <a:xfrm>
              <a:off x="3688892" y="4042446"/>
              <a:ext cx="3526314" cy="468000"/>
              <a:chOff x="3546016" y="428604"/>
              <a:chExt cx="3526314" cy="357190"/>
            </a:xfrm>
          </p:grpSpPr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1F854A44-332C-DC30-67C2-C0291672F8C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26">
                <a:extLst>
                  <a:ext uri="{FF2B5EF4-FFF2-40B4-BE49-F238E27FC236}">
                    <a16:creationId xmlns:a16="http://schemas.microsoft.com/office/drawing/2014/main" id="{72179BFE-BC67-E9CC-A923-AD0ADB1ACAA9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F974CBA2-76DD-6339-FCA4-1A938C1993C2}"/>
                  </a:ext>
                </a:extLst>
              </p:cNvPr>
              <p:cNvCxnSpPr/>
              <p:nvPr/>
            </p:nvCxnSpPr>
            <p:spPr>
              <a:xfrm rot="10800000">
                <a:off x="3546016" y="428604"/>
                <a:ext cx="331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رابط مستقيم 28">
                <a:extLst>
                  <a:ext uri="{FF2B5EF4-FFF2-40B4-BE49-F238E27FC236}">
                    <a16:creationId xmlns:a16="http://schemas.microsoft.com/office/drawing/2014/main" id="{C8090F99-59DD-D8BA-E351-1BAC1A3AC48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42">
              <a:extLst>
                <a:ext uri="{FF2B5EF4-FFF2-40B4-BE49-F238E27FC236}">
                  <a16:creationId xmlns:a16="http://schemas.microsoft.com/office/drawing/2014/main" id="{2C651C57-256A-F993-9C08-4206B49E2D20}"/>
                </a:ext>
              </a:extLst>
            </p:cNvPr>
            <p:cNvGrpSpPr/>
            <p:nvPr/>
          </p:nvGrpSpPr>
          <p:grpSpPr>
            <a:xfrm>
              <a:off x="3407990" y="4120046"/>
              <a:ext cx="4494402" cy="531051"/>
              <a:chOff x="3407990" y="4620462"/>
              <a:chExt cx="4494402" cy="523054"/>
            </a:xfrm>
          </p:grpSpPr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B4AB0455-F0A0-9B02-D040-EE6DF648DC74}"/>
                  </a:ext>
                </a:extLst>
              </p:cNvPr>
              <p:cNvSpPr txBox="1"/>
              <p:nvPr/>
            </p:nvSpPr>
            <p:spPr>
              <a:xfrm>
                <a:off x="5003109" y="4643443"/>
                <a:ext cx="1997783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( -1 –(-3) 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3DCBF759-FA1D-7B82-FD1C-864559F0E0D8}"/>
                  </a:ext>
                </a:extLst>
              </p:cNvPr>
              <p:cNvSpPr txBox="1"/>
              <p:nvPr/>
            </p:nvSpPr>
            <p:spPr>
              <a:xfrm>
                <a:off x="3407990" y="4620462"/>
                <a:ext cx="181552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</a:rPr>
                  <a:t>4 – ( -4 )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27382D99-56ED-E5DF-592F-7F74DFD34C1A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3AB2E500-403F-12D5-FCD1-D1A872CEEA13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30" name="مجموعة 43">
            <a:extLst>
              <a:ext uri="{FF2B5EF4-FFF2-40B4-BE49-F238E27FC236}">
                <a16:creationId xmlns:a16="http://schemas.microsoft.com/office/drawing/2014/main" id="{E1847015-CC74-819C-7838-2EA65B5003E1}"/>
              </a:ext>
            </a:extLst>
          </p:cNvPr>
          <p:cNvGrpSpPr/>
          <p:nvPr/>
        </p:nvGrpSpPr>
        <p:grpSpPr>
          <a:xfrm>
            <a:off x="4206241" y="3339543"/>
            <a:ext cx="4047362" cy="608655"/>
            <a:chOff x="3855030" y="4042446"/>
            <a:chExt cx="4047362" cy="608655"/>
          </a:xfrm>
        </p:grpSpPr>
        <p:grpSp>
          <p:nvGrpSpPr>
            <p:cNvPr id="31" name="مجموعة 77">
              <a:extLst>
                <a:ext uri="{FF2B5EF4-FFF2-40B4-BE49-F238E27FC236}">
                  <a16:creationId xmlns:a16="http://schemas.microsoft.com/office/drawing/2014/main" id="{856C2A5C-F574-88AD-E85B-6FEAF51782F5}"/>
                </a:ext>
              </a:extLst>
            </p:cNvPr>
            <p:cNvGrpSpPr/>
            <p:nvPr/>
          </p:nvGrpSpPr>
          <p:grpSpPr>
            <a:xfrm>
              <a:off x="4012892" y="4042446"/>
              <a:ext cx="3202314" cy="468000"/>
              <a:chOff x="3870016" y="428604"/>
              <a:chExt cx="3202314" cy="357190"/>
            </a:xfrm>
          </p:grpSpPr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8C6E982A-D214-7F33-5094-431FBF03A1F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>
                <a:extLst>
                  <a:ext uri="{FF2B5EF4-FFF2-40B4-BE49-F238E27FC236}">
                    <a16:creationId xmlns:a16="http://schemas.microsoft.com/office/drawing/2014/main" id="{BC0F8F31-4DE4-A282-A0FD-1CDEF38B3FA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رابط مستقيم 38">
                <a:extLst>
                  <a:ext uri="{FF2B5EF4-FFF2-40B4-BE49-F238E27FC236}">
                    <a16:creationId xmlns:a16="http://schemas.microsoft.com/office/drawing/2014/main" id="{76968F18-4EFD-9709-4101-1A0955F41689}"/>
                  </a:ext>
                </a:extLst>
              </p:cNvPr>
              <p:cNvCxnSpPr/>
              <p:nvPr/>
            </p:nvCxnSpPr>
            <p:spPr>
              <a:xfrm rot="10800000">
                <a:off x="3870016" y="428604"/>
                <a:ext cx="298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39">
                <a:extLst>
                  <a:ext uri="{FF2B5EF4-FFF2-40B4-BE49-F238E27FC236}">
                    <a16:creationId xmlns:a16="http://schemas.microsoft.com/office/drawing/2014/main" id="{237B7226-8294-1BB9-9A50-7283A457BD9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مجموعة 42">
              <a:extLst>
                <a:ext uri="{FF2B5EF4-FFF2-40B4-BE49-F238E27FC236}">
                  <a16:creationId xmlns:a16="http://schemas.microsoft.com/office/drawing/2014/main" id="{B639BD6C-7E27-8FD9-6AEF-45DCDBC9CEDD}"/>
                </a:ext>
              </a:extLst>
            </p:cNvPr>
            <p:cNvGrpSpPr/>
            <p:nvPr/>
          </p:nvGrpSpPr>
          <p:grpSpPr>
            <a:xfrm>
              <a:off x="3855030" y="4112902"/>
              <a:ext cx="4047362" cy="538199"/>
              <a:chOff x="3855030" y="4613422"/>
              <a:chExt cx="4047362" cy="53009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8167322-7662-2B59-CA75-846D87E3253B}"/>
                  </a:ext>
                </a:extLst>
              </p:cNvPr>
              <p:cNvSpPr txBox="1"/>
              <p:nvPr/>
            </p:nvSpPr>
            <p:spPr>
              <a:xfrm>
                <a:off x="5551749" y="4613422"/>
                <a:ext cx="161170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-1 + 3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D6A59783-483B-8CFA-C5DF-D49A65F752F8}"/>
                  </a:ext>
                </a:extLst>
              </p:cNvPr>
              <p:cNvSpPr txBox="1"/>
              <p:nvPr/>
            </p:nvSpPr>
            <p:spPr>
              <a:xfrm>
                <a:off x="3855030" y="4650483"/>
                <a:ext cx="18866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(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</a:rPr>
                  <a:t>4 + 4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7FDE72AF-B139-0527-7ED9-E6C03BCDF6D1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C48A290C-0AF4-5973-5AE1-0BF0C1487E9F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52" name="مجموعة 43">
            <a:extLst>
              <a:ext uri="{FF2B5EF4-FFF2-40B4-BE49-F238E27FC236}">
                <a16:creationId xmlns:a16="http://schemas.microsoft.com/office/drawing/2014/main" id="{FF2E809D-B42A-2A98-3B8F-195B81E84462}"/>
              </a:ext>
            </a:extLst>
          </p:cNvPr>
          <p:cNvGrpSpPr/>
          <p:nvPr/>
        </p:nvGrpSpPr>
        <p:grpSpPr>
          <a:xfrm>
            <a:off x="4541520" y="4253943"/>
            <a:ext cx="3925442" cy="608651"/>
            <a:chOff x="2809921" y="4042446"/>
            <a:chExt cx="5092471" cy="608651"/>
          </a:xfrm>
        </p:grpSpPr>
        <p:grpSp>
          <p:nvGrpSpPr>
            <p:cNvPr id="53" name="مجموعة 77">
              <a:extLst>
                <a:ext uri="{FF2B5EF4-FFF2-40B4-BE49-F238E27FC236}">
                  <a16:creationId xmlns:a16="http://schemas.microsoft.com/office/drawing/2014/main" id="{8AF10203-0EA8-B9C2-4897-0608F14AC936}"/>
                </a:ext>
              </a:extLst>
            </p:cNvPr>
            <p:cNvGrpSpPr/>
            <p:nvPr/>
          </p:nvGrpSpPr>
          <p:grpSpPr>
            <a:xfrm>
              <a:off x="4152025" y="4042446"/>
              <a:ext cx="3063181" cy="468000"/>
              <a:chOff x="4009149" y="428604"/>
              <a:chExt cx="3063181" cy="357190"/>
            </a:xfrm>
          </p:grpSpPr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E4966176-3338-D3C8-F5D9-85ADF4CEF7D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>
                <a:extLst>
                  <a:ext uri="{FF2B5EF4-FFF2-40B4-BE49-F238E27FC236}">
                    <a16:creationId xmlns:a16="http://schemas.microsoft.com/office/drawing/2014/main" id="{F7E65D4E-3AE9-D8FE-6D67-790D1805D37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60">
                <a:extLst>
                  <a:ext uri="{FF2B5EF4-FFF2-40B4-BE49-F238E27FC236}">
                    <a16:creationId xmlns:a16="http://schemas.microsoft.com/office/drawing/2014/main" id="{4B588868-A3C4-82DF-4ECF-8F973CFE38A8}"/>
                  </a:ext>
                </a:extLst>
              </p:cNvPr>
              <p:cNvCxnSpPr/>
              <p:nvPr/>
            </p:nvCxnSpPr>
            <p:spPr>
              <a:xfrm rot="10800000">
                <a:off x="4009149" y="430192"/>
                <a:ext cx="28488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رابط مستقيم 61">
                <a:extLst>
                  <a:ext uri="{FF2B5EF4-FFF2-40B4-BE49-F238E27FC236}">
                    <a16:creationId xmlns:a16="http://schemas.microsoft.com/office/drawing/2014/main" id="{1601D419-9BD0-8AEB-B693-A4D01D2C841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مجموعة 53">
              <a:extLst>
                <a:ext uri="{FF2B5EF4-FFF2-40B4-BE49-F238E27FC236}">
                  <a16:creationId xmlns:a16="http://schemas.microsoft.com/office/drawing/2014/main" id="{072D116D-659E-056B-D0DC-993EFFCFC05F}"/>
                </a:ext>
              </a:extLst>
            </p:cNvPr>
            <p:cNvGrpSpPr/>
            <p:nvPr/>
          </p:nvGrpSpPr>
          <p:grpSpPr>
            <a:xfrm>
              <a:off x="2809921" y="4140366"/>
              <a:ext cx="5092471" cy="510731"/>
              <a:chOff x="2809921" y="4640476"/>
              <a:chExt cx="5092471" cy="503040"/>
            </a:xfrm>
          </p:grpSpPr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EF85CF17-2259-ED10-72DE-9F199C646C86}"/>
                  </a:ext>
                </a:extLst>
              </p:cNvPr>
              <p:cNvSpPr txBox="1"/>
              <p:nvPr/>
            </p:nvSpPr>
            <p:spPr>
              <a:xfrm>
                <a:off x="2809921" y="4643443"/>
                <a:ext cx="4190970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</a:t>
                </a:r>
                <a:r>
                  <a:rPr lang="ar-SA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2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(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8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1DBE7F17-BA75-89DC-E785-4DB7E21A2357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8288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1DEE3C95-2F0F-ED76-D8B8-4E8DECBC1DB5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7997D460-87C4-1C00-5BFC-24838FAB83BF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74" name="مجموعة 43">
            <a:extLst>
              <a:ext uri="{FF2B5EF4-FFF2-40B4-BE49-F238E27FC236}">
                <a16:creationId xmlns:a16="http://schemas.microsoft.com/office/drawing/2014/main" id="{7B104CA8-8099-198D-0AAC-28A4670CBBD5}"/>
              </a:ext>
            </a:extLst>
          </p:cNvPr>
          <p:cNvGrpSpPr/>
          <p:nvPr/>
        </p:nvGrpSpPr>
        <p:grpSpPr>
          <a:xfrm>
            <a:off x="4531359" y="5680389"/>
            <a:ext cx="3945764" cy="608655"/>
            <a:chOff x="3956628" y="4042446"/>
            <a:chExt cx="3945764" cy="608655"/>
          </a:xfrm>
        </p:grpSpPr>
        <p:grpSp>
          <p:nvGrpSpPr>
            <p:cNvPr id="75" name="مجموعة 77">
              <a:extLst>
                <a:ext uri="{FF2B5EF4-FFF2-40B4-BE49-F238E27FC236}">
                  <a16:creationId xmlns:a16="http://schemas.microsoft.com/office/drawing/2014/main" id="{AFF0A63A-D069-5861-E692-513009A9238A}"/>
                </a:ext>
              </a:extLst>
            </p:cNvPr>
            <p:cNvGrpSpPr/>
            <p:nvPr/>
          </p:nvGrpSpPr>
          <p:grpSpPr>
            <a:xfrm>
              <a:off x="5956892" y="4042446"/>
              <a:ext cx="1258314" cy="468000"/>
              <a:chOff x="5814016" y="428604"/>
              <a:chExt cx="1258314" cy="357190"/>
            </a:xfrm>
          </p:grpSpPr>
          <p:cxnSp>
            <p:nvCxnSpPr>
              <p:cNvPr id="81" name="رابط مستقيم 80">
                <a:extLst>
                  <a:ext uri="{FF2B5EF4-FFF2-40B4-BE49-F238E27FC236}">
                    <a16:creationId xmlns:a16="http://schemas.microsoft.com/office/drawing/2014/main" id="{3A2C3A96-3B3A-7CBB-2844-D7B274A8A44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>
                <a:extLst>
                  <a:ext uri="{FF2B5EF4-FFF2-40B4-BE49-F238E27FC236}">
                    <a16:creationId xmlns:a16="http://schemas.microsoft.com/office/drawing/2014/main" id="{FDEEBDA1-60F3-A8DB-4250-A82022EE517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>
                <a:extLst>
                  <a:ext uri="{FF2B5EF4-FFF2-40B4-BE49-F238E27FC236}">
                    <a16:creationId xmlns:a16="http://schemas.microsoft.com/office/drawing/2014/main" id="{6201DBED-F7AB-4D13-811A-288538B52CE7}"/>
                  </a:ext>
                </a:extLst>
              </p:cNvPr>
              <p:cNvCxnSpPr/>
              <p:nvPr/>
            </p:nvCxnSpPr>
            <p:spPr>
              <a:xfrm rot="10800000">
                <a:off x="5814016" y="428604"/>
                <a:ext cx="10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>
                <a:extLst>
                  <a:ext uri="{FF2B5EF4-FFF2-40B4-BE49-F238E27FC236}">
                    <a16:creationId xmlns:a16="http://schemas.microsoft.com/office/drawing/2014/main" id="{835C570E-05AE-14A9-FF80-62BC96378E0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A19C1964-84D2-B667-07FA-01022F9EA676}"/>
                </a:ext>
              </a:extLst>
            </p:cNvPr>
            <p:cNvGrpSpPr/>
            <p:nvPr/>
          </p:nvGrpSpPr>
          <p:grpSpPr>
            <a:xfrm>
              <a:off x="3956628" y="4102742"/>
              <a:ext cx="3945764" cy="548359"/>
              <a:chOff x="3956628" y="4603415"/>
              <a:chExt cx="3945764" cy="540101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09EE2F92-0556-E332-50D4-A8846FFAC31D}"/>
                  </a:ext>
                </a:extLst>
              </p:cNvPr>
              <p:cNvSpPr txBox="1"/>
              <p:nvPr/>
            </p:nvSpPr>
            <p:spPr>
              <a:xfrm>
                <a:off x="6069909" y="4603415"/>
                <a:ext cx="7887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68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38CAC3F3-1420-D609-211D-93BE99819C34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83475737-A05F-F9AB-02EC-5782AA5A0861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F0E82171-FFD0-3238-0317-B9DF237B2D42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85" name="مجموعة 43">
            <a:extLst>
              <a:ext uri="{FF2B5EF4-FFF2-40B4-BE49-F238E27FC236}">
                <a16:creationId xmlns:a16="http://schemas.microsoft.com/office/drawing/2014/main" id="{91EADF1B-4697-22D4-4131-769970B5159E}"/>
              </a:ext>
            </a:extLst>
          </p:cNvPr>
          <p:cNvGrpSpPr/>
          <p:nvPr/>
        </p:nvGrpSpPr>
        <p:grpSpPr>
          <a:xfrm>
            <a:off x="4521199" y="4985463"/>
            <a:ext cx="3945764" cy="608655"/>
            <a:chOff x="3956628" y="4042446"/>
            <a:chExt cx="3945764" cy="608655"/>
          </a:xfrm>
        </p:grpSpPr>
        <p:grpSp>
          <p:nvGrpSpPr>
            <p:cNvPr id="86" name="مجموعة 77">
              <a:extLst>
                <a:ext uri="{FF2B5EF4-FFF2-40B4-BE49-F238E27FC236}">
                  <a16:creationId xmlns:a16="http://schemas.microsoft.com/office/drawing/2014/main" id="{3615FA46-DC68-A34F-BC99-39D8F09455D4}"/>
                </a:ext>
              </a:extLst>
            </p:cNvPr>
            <p:cNvGrpSpPr/>
            <p:nvPr/>
          </p:nvGrpSpPr>
          <p:grpSpPr>
            <a:xfrm>
              <a:off x="5416892" y="4042446"/>
              <a:ext cx="1798314" cy="468000"/>
              <a:chOff x="5274016" y="428604"/>
              <a:chExt cx="1798314" cy="357190"/>
            </a:xfrm>
          </p:grpSpPr>
          <p:cxnSp>
            <p:nvCxnSpPr>
              <p:cNvPr id="92" name="رابط مستقيم 91">
                <a:extLst>
                  <a:ext uri="{FF2B5EF4-FFF2-40B4-BE49-F238E27FC236}">
                    <a16:creationId xmlns:a16="http://schemas.microsoft.com/office/drawing/2014/main" id="{D92E5440-E1E5-59E4-C92E-843C99428FEB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92">
                <a:extLst>
                  <a:ext uri="{FF2B5EF4-FFF2-40B4-BE49-F238E27FC236}">
                    <a16:creationId xmlns:a16="http://schemas.microsoft.com/office/drawing/2014/main" id="{BE41AFB5-C906-A5AB-568B-601751E7735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894B753C-1F8C-C971-54E1-31B035BCDD03}"/>
                  </a:ext>
                </a:extLst>
              </p:cNvPr>
              <p:cNvCxnSpPr/>
              <p:nvPr/>
            </p:nvCxnSpPr>
            <p:spPr>
              <a:xfrm rot="10800000">
                <a:off x="5274016" y="430191"/>
                <a:ext cx="158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DF4A1434-5EBB-B6AE-D0B1-84FE7CF67C6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973E2544-61AE-A0E0-3F3D-FE7287E02A6B}"/>
                </a:ext>
              </a:extLst>
            </p:cNvPr>
            <p:cNvGrpSpPr/>
            <p:nvPr/>
          </p:nvGrpSpPr>
          <p:grpSpPr>
            <a:xfrm>
              <a:off x="3956628" y="4102742"/>
              <a:ext cx="3945764" cy="548359"/>
              <a:chOff x="3956628" y="4603415"/>
              <a:chExt cx="3945764" cy="540101"/>
            </a:xfrm>
          </p:grpSpPr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C3F8A215-1B0A-A593-1649-02A7D441CC72}"/>
                  </a:ext>
                </a:extLst>
              </p:cNvPr>
              <p:cNvSpPr txBox="1"/>
              <p:nvPr/>
            </p:nvSpPr>
            <p:spPr>
              <a:xfrm>
                <a:off x="5693989" y="4603415"/>
                <a:ext cx="11951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4 + 64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EC7CBAEE-9795-CE70-FBCB-125CDDBDED42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8E59D540-06D3-6F8A-265E-5D1F0D90DC96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5A9D2855-CBD0-C928-EDD2-9BE2AD0FDF8E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id="{4F861332-3236-2B02-47E0-B697CB68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844" y="1914938"/>
            <a:ext cx="632475" cy="618727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E3D544F5-78A7-63D2-7A3C-5CB8FF73C0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3120" y="678133"/>
            <a:ext cx="7701280" cy="743988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111E216B-6FC3-84E9-DBAC-5742FEF7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CCC807F5-51FB-C35C-296F-23CF893E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347" y="180751"/>
            <a:ext cx="1340041" cy="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64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AF4AF-48C0-6EFD-5604-ABA4A42E3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43">
            <a:extLst>
              <a:ext uri="{FF2B5EF4-FFF2-40B4-BE49-F238E27FC236}">
                <a16:creationId xmlns:a16="http://schemas.microsoft.com/office/drawing/2014/main" id="{A389FC71-64B0-0031-D172-B3427233217B}"/>
              </a:ext>
            </a:extLst>
          </p:cNvPr>
          <p:cNvGrpSpPr/>
          <p:nvPr/>
        </p:nvGrpSpPr>
        <p:grpSpPr>
          <a:xfrm>
            <a:off x="3116941" y="1764743"/>
            <a:ext cx="5116342" cy="640934"/>
            <a:chOff x="2786050" y="4042446"/>
            <a:chExt cx="5116342" cy="640934"/>
          </a:xfrm>
        </p:grpSpPr>
        <p:grpSp>
          <p:nvGrpSpPr>
            <p:cNvPr id="3" name="مجموعة 77">
              <a:extLst>
                <a:ext uri="{FF2B5EF4-FFF2-40B4-BE49-F238E27FC236}">
                  <a16:creationId xmlns:a16="http://schemas.microsoft.com/office/drawing/2014/main" id="{014359B6-B2EF-341D-3F7B-C534366B2D02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2" name="رابط مستقيم 11">
                <a:extLst>
                  <a:ext uri="{FF2B5EF4-FFF2-40B4-BE49-F238E27FC236}">
                    <a16:creationId xmlns:a16="http://schemas.microsoft.com/office/drawing/2014/main" id="{3CF48971-0B22-55EC-5941-E844AF0AC26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AD41A8F6-9420-B0BD-B772-7CDE43CA9EE9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ED311C3D-F2E3-FA6C-AB6F-A6F74258E0FC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رابط مستقيم 14">
                <a:extLst>
                  <a:ext uri="{FF2B5EF4-FFF2-40B4-BE49-F238E27FC236}">
                    <a16:creationId xmlns:a16="http://schemas.microsoft.com/office/drawing/2014/main" id="{51D49636-CF3A-1C31-4116-49EEB0BFAC2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مجموعة 42">
              <a:extLst>
                <a:ext uri="{FF2B5EF4-FFF2-40B4-BE49-F238E27FC236}">
                  <a16:creationId xmlns:a16="http://schemas.microsoft.com/office/drawing/2014/main" id="{12FA6974-DC7E-9AC0-AFCE-E0561842C099}"/>
                </a:ext>
              </a:extLst>
            </p:cNvPr>
            <p:cNvGrpSpPr/>
            <p:nvPr/>
          </p:nvGrpSpPr>
          <p:grpSpPr>
            <a:xfrm>
              <a:off x="2786050" y="4143381"/>
              <a:ext cx="5116342" cy="539999"/>
              <a:chOff x="2786050" y="4643443"/>
              <a:chExt cx="5116342" cy="531867"/>
            </a:xfrm>
          </p:grpSpPr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74D99396-CDEC-9242-0A4D-D49AE396ECC0}"/>
                  </a:ext>
                </a:extLst>
              </p:cNvPr>
              <p:cNvSpPr txBox="1"/>
              <p:nvPr/>
            </p:nvSpPr>
            <p:spPr>
              <a:xfrm>
                <a:off x="4813508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61E0DE77-C841-8676-AFF1-F6F417EA3D3E}"/>
                  </a:ext>
                </a:extLst>
              </p:cNvPr>
              <p:cNvSpPr txBox="1"/>
              <p:nvPr/>
            </p:nvSpPr>
            <p:spPr>
              <a:xfrm>
                <a:off x="4929190" y="4643443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س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54467433-1250-D35E-6048-EA1669E5B378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EEB720B3-9B0E-CEFD-0701-E2ED29E1EFA1}"/>
                  </a:ext>
                </a:extLst>
              </p:cNvPr>
              <p:cNvSpPr txBox="1"/>
              <p:nvPr/>
            </p:nvSpPr>
            <p:spPr>
              <a:xfrm>
                <a:off x="2786050" y="4660491"/>
                <a:ext cx="207170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 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ص</a:t>
                </a:r>
                <a:r>
                  <a:rPr kumimoji="0" lang="ar-SA" sz="3200" b="1" i="0" u="none" strike="noStrike" kern="1200" cap="none" spc="-100" normalizeH="0" baseline="-30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006B312-26D5-E9CE-C207-DD96891DF979}"/>
                  </a:ext>
                </a:extLst>
              </p:cNvPr>
              <p:cNvSpPr txBox="1"/>
              <p:nvPr/>
            </p:nvSpPr>
            <p:spPr>
              <a:xfrm>
                <a:off x="3655752" y="474667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DAE6DB9D-71FD-73E7-7E70-21E039BCB58C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79B14EAD-3E25-E1CB-F641-C686530B3709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6" name="مجموعة 43">
            <a:extLst>
              <a:ext uri="{FF2B5EF4-FFF2-40B4-BE49-F238E27FC236}">
                <a16:creationId xmlns:a16="http://schemas.microsoft.com/office/drawing/2014/main" id="{28DEF1DB-4C2A-1CF5-272F-7C67C67E3B54}"/>
              </a:ext>
            </a:extLst>
          </p:cNvPr>
          <p:cNvGrpSpPr/>
          <p:nvPr/>
        </p:nvGrpSpPr>
        <p:grpSpPr>
          <a:xfrm>
            <a:off x="3637281" y="2618183"/>
            <a:ext cx="4494402" cy="608651"/>
            <a:chOff x="3407990" y="4042446"/>
            <a:chExt cx="4494402" cy="608651"/>
          </a:xfrm>
        </p:grpSpPr>
        <p:grpSp>
          <p:nvGrpSpPr>
            <p:cNvPr id="17" name="مجموعة 77">
              <a:extLst>
                <a:ext uri="{FF2B5EF4-FFF2-40B4-BE49-F238E27FC236}">
                  <a16:creationId xmlns:a16="http://schemas.microsoft.com/office/drawing/2014/main" id="{CA751EA3-6B6B-FE7C-9147-7DD62D146316}"/>
                </a:ext>
              </a:extLst>
            </p:cNvPr>
            <p:cNvGrpSpPr/>
            <p:nvPr/>
          </p:nvGrpSpPr>
          <p:grpSpPr>
            <a:xfrm>
              <a:off x="3688892" y="4042446"/>
              <a:ext cx="3526314" cy="468000"/>
              <a:chOff x="3546016" y="428604"/>
              <a:chExt cx="3526314" cy="357190"/>
            </a:xfrm>
          </p:grpSpPr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5EDC86C6-063A-E7E7-009C-EA5316660F9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26">
                <a:extLst>
                  <a:ext uri="{FF2B5EF4-FFF2-40B4-BE49-F238E27FC236}">
                    <a16:creationId xmlns:a16="http://schemas.microsoft.com/office/drawing/2014/main" id="{3D072D05-8645-BCBB-4417-74FC5AE0A87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8B6814F8-912C-B9E6-2C5D-FC0E3129AF62}"/>
                  </a:ext>
                </a:extLst>
              </p:cNvPr>
              <p:cNvCxnSpPr/>
              <p:nvPr/>
            </p:nvCxnSpPr>
            <p:spPr>
              <a:xfrm rot="10800000">
                <a:off x="3546016" y="428604"/>
                <a:ext cx="331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رابط مستقيم 28">
                <a:extLst>
                  <a:ext uri="{FF2B5EF4-FFF2-40B4-BE49-F238E27FC236}">
                    <a16:creationId xmlns:a16="http://schemas.microsoft.com/office/drawing/2014/main" id="{23263A73-5D88-08D9-B785-C78DBFFF6CE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42">
              <a:extLst>
                <a:ext uri="{FF2B5EF4-FFF2-40B4-BE49-F238E27FC236}">
                  <a16:creationId xmlns:a16="http://schemas.microsoft.com/office/drawing/2014/main" id="{57134583-B48C-F3B9-9A90-EF6056DD3040}"/>
                </a:ext>
              </a:extLst>
            </p:cNvPr>
            <p:cNvGrpSpPr/>
            <p:nvPr/>
          </p:nvGrpSpPr>
          <p:grpSpPr>
            <a:xfrm>
              <a:off x="3407990" y="4120046"/>
              <a:ext cx="4494402" cy="531051"/>
              <a:chOff x="3407990" y="4620462"/>
              <a:chExt cx="4494402" cy="523054"/>
            </a:xfrm>
          </p:grpSpPr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A0A73134-9206-7670-81C6-9BBDD6B68B50}"/>
                  </a:ext>
                </a:extLst>
              </p:cNvPr>
              <p:cNvSpPr txBox="1"/>
              <p:nvPr/>
            </p:nvSpPr>
            <p:spPr>
              <a:xfrm>
                <a:off x="5003109" y="4643443"/>
                <a:ext cx="1997783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( </a:t>
                </a:r>
                <a:r>
                  <a:rPr lang="ar-SA" sz="2400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4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–(-1) 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F3E87F98-153B-BD05-4452-E01E1CA246D8}"/>
                  </a:ext>
                </a:extLst>
              </p:cNvPr>
              <p:cNvSpPr txBox="1"/>
              <p:nvPr/>
            </p:nvSpPr>
            <p:spPr>
              <a:xfrm>
                <a:off x="3407990" y="4620462"/>
                <a:ext cx="181552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</a:t>
                </a:r>
                <a:r>
                  <a:rPr lang="ar-SA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– 4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43AED2CD-DA07-C7FE-8620-B043CEE7D3FD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774640A6-54FD-1B17-D20C-838C0E18F19A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30" name="مجموعة 43">
            <a:extLst>
              <a:ext uri="{FF2B5EF4-FFF2-40B4-BE49-F238E27FC236}">
                <a16:creationId xmlns:a16="http://schemas.microsoft.com/office/drawing/2014/main" id="{85249C3D-4AE3-AB5E-FE22-3422E40444A2}"/>
              </a:ext>
            </a:extLst>
          </p:cNvPr>
          <p:cNvGrpSpPr/>
          <p:nvPr/>
        </p:nvGrpSpPr>
        <p:grpSpPr>
          <a:xfrm>
            <a:off x="4206241" y="3339543"/>
            <a:ext cx="4047362" cy="608655"/>
            <a:chOff x="3855030" y="4042446"/>
            <a:chExt cx="4047362" cy="608655"/>
          </a:xfrm>
        </p:grpSpPr>
        <p:grpSp>
          <p:nvGrpSpPr>
            <p:cNvPr id="31" name="مجموعة 77">
              <a:extLst>
                <a:ext uri="{FF2B5EF4-FFF2-40B4-BE49-F238E27FC236}">
                  <a16:creationId xmlns:a16="http://schemas.microsoft.com/office/drawing/2014/main" id="{9D0D0257-0DFD-F96F-92D1-325DA410BFA1}"/>
                </a:ext>
              </a:extLst>
            </p:cNvPr>
            <p:cNvGrpSpPr/>
            <p:nvPr/>
          </p:nvGrpSpPr>
          <p:grpSpPr>
            <a:xfrm>
              <a:off x="4012892" y="4042446"/>
              <a:ext cx="3202314" cy="468000"/>
              <a:chOff x="3870016" y="428604"/>
              <a:chExt cx="3202314" cy="357190"/>
            </a:xfrm>
          </p:grpSpPr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9F688773-3010-329A-F075-EBB98FDB3FC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>
                <a:extLst>
                  <a:ext uri="{FF2B5EF4-FFF2-40B4-BE49-F238E27FC236}">
                    <a16:creationId xmlns:a16="http://schemas.microsoft.com/office/drawing/2014/main" id="{72371B92-3FD7-AC6C-FAE1-B54DC336DD6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رابط مستقيم 38">
                <a:extLst>
                  <a:ext uri="{FF2B5EF4-FFF2-40B4-BE49-F238E27FC236}">
                    <a16:creationId xmlns:a16="http://schemas.microsoft.com/office/drawing/2014/main" id="{4CF34509-D2C3-E1C3-7423-BDDEDA169E10}"/>
                  </a:ext>
                </a:extLst>
              </p:cNvPr>
              <p:cNvCxnSpPr/>
              <p:nvPr/>
            </p:nvCxnSpPr>
            <p:spPr>
              <a:xfrm rot="10800000">
                <a:off x="3870016" y="428604"/>
                <a:ext cx="298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39">
                <a:extLst>
                  <a:ext uri="{FF2B5EF4-FFF2-40B4-BE49-F238E27FC236}">
                    <a16:creationId xmlns:a16="http://schemas.microsoft.com/office/drawing/2014/main" id="{EBB001C5-8D27-9481-671C-9868A4F5A6E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مجموعة 42">
              <a:extLst>
                <a:ext uri="{FF2B5EF4-FFF2-40B4-BE49-F238E27FC236}">
                  <a16:creationId xmlns:a16="http://schemas.microsoft.com/office/drawing/2014/main" id="{0F9E4A1C-8B8B-AA5E-C00A-F4D183017C33}"/>
                </a:ext>
              </a:extLst>
            </p:cNvPr>
            <p:cNvGrpSpPr/>
            <p:nvPr/>
          </p:nvGrpSpPr>
          <p:grpSpPr>
            <a:xfrm>
              <a:off x="3855030" y="4112902"/>
              <a:ext cx="4047362" cy="538199"/>
              <a:chOff x="3855030" y="4613422"/>
              <a:chExt cx="4047362" cy="53009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1EBDE3A9-C2EB-B445-EE11-73E7E610270E}"/>
                  </a:ext>
                </a:extLst>
              </p:cNvPr>
              <p:cNvSpPr txBox="1"/>
              <p:nvPr/>
            </p:nvSpPr>
            <p:spPr>
              <a:xfrm>
                <a:off x="5551749" y="4613422"/>
                <a:ext cx="161170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4 + 1 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ar-SA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D51B5B5E-A962-57CA-1B43-87BA85BE5F21}"/>
                  </a:ext>
                </a:extLst>
              </p:cNvPr>
              <p:cNvSpPr txBox="1"/>
              <p:nvPr/>
            </p:nvSpPr>
            <p:spPr>
              <a:xfrm>
                <a:off x="3855030" y="4650483"/>
                <a:ext cx="18866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(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</a:rPr>
                  <a:t>1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54BF69B-F386-D86A-4DF8-FC022ED53B4A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6F4461FF-7C09-707B-9694-964AA6C299C8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52" name="مجموعة 43">
            <a:extLst>
              <a:ext uri="{FF2B5EF4-FFF2-40B4-BE49-F238E27FC236}">
                <a16:creationId xmlns:a16="http://schemas.microsoft.com/office/drawing/2014/main" id="{75D24088-DC38-96B5-083C-14EC180CC1A8}"/>
              </a:ext>
            </a:extLst>
          </p:cNvPr>
          <p:cNvGrpSpPr/>
          <p:nvPr/>
        </p:nvGrpSpPr>
        <p:grpSpPr>
          <a:xfrm>
            <a:off x="4541520" y="4253943"/>
            <a:ext cx="3925442" cy="608651"/>
            <a:chOff x="2809921" y="4042446"/>
            <a:chExt cx="5092471" cy="608651"/>
          </a:xfrm>
        </p:grpSpPr>
        <p:grpSp>
          <p:nvGrpSpPr>
            <p:cNvPr id="53" name="مجموعة 77">
              <a:extLst>
                <a:ext uri="{FF2B5EF4-FFF2-40B4-BE49-F238E27FC236}">
                  <a16:creationId xmlns:a16="http://schemas.microsoft.com/office/drawing/2014/main" id="{868CBF4C-6491-B2AA-B009-F139C3FB451F}"/>
                </a:ext>
              </a:extLst>
            </p:cNvPr>
            <p:cNvGrpSpPr/>
            <p:nvPr/>
          </p:nvGrpSpPr>
          <p:grpSpPr>
            <a:xfrm>
              <a:off x="4152025" y="4042446"/>
              <a:ext cx="3063181" cy="468000"/>
              <a:chOff x="4009149" y="428604"/>
              <a:chExt cx="3063181" cy="357190"/>
            </a:xfrm>
          </p:grpSpPr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7BFA6459-0544-882A-E36F-092F36C9D5C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>
                <a:extLst>
                  <a:ext uri="{FF2B5EF4-FFF2-40B4-BE49-F238E27FC236}">
                    <a16:creationId xmlns:a16="http://schemas.microsoft.com/office/drawing/2014/main" id="{372310BF-91EB-019A-45BF-2E7138A6C48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60">
                <a:extLst>
                  <a:ext uri="{FF2B5EF4-FFF2-40B4-BE49-F238E27FC236}">
                    <a16:creationId xmlns:a16="http://schemas.microsoft.com/office/drawing/2014/main" id="{4682B944-E098-FDFA-D6D3-21BAF1F53282}"/>
                  </a:ext>
                </a:extLst>
              </p:cNvPr>
              <p:cNvCxnSpPr/>
              <p:nvPr/>
            </p:nvCxnSpPr>
            <p:spPr>
              <a:xfrm rot="10800000">
                <a:off x="4009149" y="430192"/>
                <a:ext cx="28488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رابط مستقيم 61">
                <a:extLst>
                  <a:ext uri="{FF2B5EF4-FFF2-40B4-BE49-F238E27FC236}">
                    <a16:creationId xmlns:a16="http://schemas.microsoft.com/office/drawing/2014/main" id="{A9184EC0-797D-5B9F-180C-F669A9CB8FA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مجموعة 53">
              <a:extLst>
                <a:ext uri="{FF2B5EF4-FFF2-40B4-BE49-F238E27FC236}">
                  <a16:creationId xmlns:a16="http://schemas.microsoft.com/office/drawing/2014/main" id="{F8436014-A31D-AE41-353D-8826E78A56A8}"/>
                </a:ext>
              </a:extLst>
            </p:cNvPr>
            <p:cNvGrpSpPr/>
            <p:nvPr/>
          </p:nvGrpSpPr>
          <p:grpSpPr>
            <a:xfrm>
              <a:off x="2809921" y="4140366"/>
              <a:ext cx="5092471" cy="510731"/>
              <a:chOff x="2809921" y="4640476"/>
              <a:chExt cx="5092471" cy="503040"/>
            </a:xfrm>
          </p:grpSpPr>
          <p:sp>
            <p:nvSpPr>
              <p:cNvPr id="55" name="مربع نص 54">
                <a:extLst>
                  <a:ext uri="{FF2B5EF4-FFF2-40B4-BE49-F238E27FC236}">
                    <a16:creationId xmlns:a16="http://schemas.microsoft.com/office/drawing/2014/main" id="{E7D1AEB5-9CFA-4802-5DEA-396A9F486A9C}"/>
                  </a:ext>
                </a:extLst>
              </p:cNvPr>
              <p:cNvSpPr txBox="1"/>
              <p:nvPr/>
            </p:nvSpPr>
            <p:spPr>
              <a:xfrm>
                <a:off x="2809921" y="4643443"/>
                <a:ext cx="4190970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 </a:t>
                </a:r>
                <a:r>
                  <a:rPr lang="ar-SA" sz="2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5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kumimoji="0" lang="ar-SA" sz="2400" b="1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مربع نص 55">
                <a:extLst>
                  <a:ext uri="{FF2B5EF4-FFF2-40B4-BE49-F238E27FC236}">
                    <a16:creationId xmlns:a16="http://schemas.microsoft.com/office/drawing/2014/main" id="{2FAFAC70-EAB8-B652-9698-0286F545829E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8288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7" name="مربع نص 56">
                <a:extLst>
                  <a:ext uri="{FF2B5EF4-FFF2-40B4-BE49-F238E27FC236}">
                    <a16:creationId xmlns:a16="http://schemas.microsoft.com/office/drawing/2014/main" id="{A59068F6-F16A-9065-B786-F4D60E066E62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58" name="مربع نص 57">
                <a:extLst>
                  <a:ext uri="{FF2B5EF4-FFF2-40B4-BE49-F238E27FC236}">
                    <a16:creationId xmlns:a16="http://schemas.microsoft.com/office/drawing/2014/main" id="{5F38177A-76E9-7F5D-645A-9BEDEF64DC4A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74" name="مجموعة 43">
            <a:extLst>
              <a:ext uri="{FF2B5EF4-FFF2-40B4-BE49-F238E27FC236}">
                <a16:creationId xmlns:a16="http://schemas.microsoft.com/office/drawing/2014/main" id="{7CA68F83-D861-600B-4F1B-BBDF9B0406C9}"/>
              </a:ext>
            </a:extLst>
          </p:cNvPr>
          <p:cNvGrpSpPr/>
          <p:nvPr/>
        </p:nvGrpSpPr>
        <p:grpSpPr>
          <a:xfrm>
            <a:off x="4531359" y="5680389"/>
            <a:ext cx="3945764" cy="608655"/>
            <a:chOff x="3956628" y="4042446"/>
            <a:chExt cx="3945764" cy="608655"/>
          </a:xfrm>
        </p:grpSpPr>
        <p:grpSp>
          <p:nvGrpSpPr>
            <p:cNvPr id="75" name="مجموعة 77">
              <a:extLst>
                <a:ext uri="{FF2B5EF4-FFF2-40B4-BE49-F238E27FC236}">
                  <a16:creationId xmlns:a16="http://schemas.microsoft.com/office/drawing/2014/main" id="{B78D60A7-6E9E-D744-D322-4A5B85DE1F78}"/>
                </a:ext>
              </a:extLst>
            </p:cNvPr>
            <p:cNvGrpSpPr/>
            <p:nvPr/>
          </p:nvGrpSpPr>
          <p:grpSpPr>
            <a:xfrm>
              <a:off x="5956892" y="4042446"/>
              <a:ext cx="1258314" cy="468000"/>
              <a:chOff x="5814016" y="428604"/>
              <a:chExt cx="1258314" cy="357190"/>
            </a:xfrm>
          </p:grpSpPr>
          <p:cxnSp>
            <p:nvCxnSpPr>
              <p:cNvPr id="81" name="رابط مستقيم 80">
                <a:extLst>
                  <a:ext uri="{FF2B5EF4-FFF2-40B4-BE49-F238E27FC236}">
                    <a16:creationId xmlns:a16="http://schemas.microsoft.com/office/drawing/2014/main" id="{7D81AA80-D1D5-3853-095A-B2598ACDFB2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>
                <a:extLst>
                  <a:ext uri="{FF2B5EF4-FFF2-40B4-BE49-F238E27FC236}">
                    <a16:creationId xmlns:a16="http://schemas.microsoft.com/office/drawing/2014/main" id="{16127679-FE08-D42D-BF14-826F9B6233D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>
                <a:extLst>
                  <a:ext uri="{FF2B5EF4-FFF2-40B4-BE49-F238E27FC236}">
                    <a16:creationId xmlns:a16="http://schemas.microsoft.com/office/drawing/2014/main" id="{22653624-A878-9CE7-4541-A0A4032DF36A}"/>
                  </a:ext>
                </a:extLst>
              </p:cNvPr>
              <p:cNvCxnSpPr/>
              <p:nvPr/>
            </p:nvCxnSpPr>
            <p:spPr>
              <a:xfrm rot="10800000">
                <a:off x="5814016" y="428604"/>
                <a:ext cx="104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>
                <a:extLst>
                  <a:ext uri="{FF2B5EF4-FFF2-40B4-BE49-F238E27FC236}">
                    <a16:creationId xmlns:a16="http://schemas.microsoft.com/office/drawing/2014/main" id="{BD28B61E-8E11-E117-6B12-D59A4CBC4B3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358E6DBE-F068-3A3D-92A6-47986E9207F3}"/>
                </a:ext>
              </a:extLst>
            </p:cNvPr>
            <p:cNvGrpSpPr/>
            <p:nvPr/>
          </p:nvGrpSpPr>
          <p:grpSpPr>
            <a:xfrm>
              <a:off x="3956628" y="4102742"/>
              <a:ext cx="3945764" cy="548359"/>
              <a:chOff x="3956628" y="4603415"/>
              <a:chExt cx="3945764" cy="540101"/>
            </a:xfrm>
          </p:grpSpPr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102580B0-F04E-A67F-7C9D-4184799316EE}"/>
                  </a:ext>
                </a:extLst>
              </p:cNvPr>
              <p:cNvSpPr txBox="1"/>
              <p:nvPr/>
            </p:nvSpPr>
            <p:spPr>
              <a:xfrm>
                <a:off x="6069909" y="4603415"/>
                <a:ext cx="78874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26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E73DF69B-FF53-4E54-589F-90FD12B846A0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2BFE71B2-406C-4B5F-9100-2A30DBE5AD9C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49C84566-9410-AA7E-23A9-D8135C6BE71F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85" name="مجموعة 43">
            <a:extLst>
              <a:ext uri="{FF2B5EF4-FFF2-40B4-BE49-F238E27FC236}">
                <a16:creationId xmlns:a16="http://schemas.microsoft.com/office/drawing/2014/main" id="{DCCDA3DB-22BA-5853-EA24-A132E2E595C9}"/>
              </a:ext>
            </a:extLst>
          </p:cNvPr>
          <p:cNvGrpSpPr/>
          <p:nvPr/>
        </p:nvGrpSpPr>
        <p:grpSpPr>
          <a:xfrm>
            <a:off x="4521199" y="4985463"/>
            <a:ext cx="3945764" cy="608655"/>
            <a:chOff x="3956628" y="4042446"/>
            <a:chExt cx="3945764" cy="608655"/>
          </a:xfrm>
        </p:grpSpPr>
        <p:grpSp>
          <p:nvGrpSpPr>
            <p:cNvPr id="86" name="مجموعة 77">
              <a:extLst>
                <a:ext uri="{FF2B5EF4-FFF2-40B4-BE49-F238E27FC236}">
                  <a16:creationId xmlns:a16="http://schemas.microsoft.com/office/drawing/2014/main" id="{A5F42F86-7C74-A85E-2859-F8794629A09C}"/>
                </a:ext>
              </a:extLst>
            </p:cNvPr>
            <p:cNvGrpSpPr/>
            <p:nvPr/>
          </p:nvGrpSpPr>
          <p:grpSpPr>
            <a:xfrm>
              <a:off x="5416892" y="4042446"/>
              <a:ext cx="1798314" cy="468000"/>
              <a:chOff x="5274016" y="428604"/>
              <a:chExt cx="1798314" cy="357190"/>
            </a:xfrm>
          </p:grpSpPr>
          <p:cxnSp>
            <p:nvCxnSpPr>
              <p:cNvPr id="92" name="رابط مستقيم 91">
                <a:extLst>
                  <a:ext uri="{FF2B5EF4-FFF2-40B4-BE49-F238E27FC236}">
                    <a16:creationId xmlns:a16="http://schemas.microsoft.com/office/drawing/2014/main" id="{5604F957-1611-5BD6-6B37-7DE395607B4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92">
                <a:extLst>
                  <a:ext uri="{FF2B5EF4-FFF2-40B4-BE49-F238E27FC236}">
                    <a16:creationId xmlns:a16="http://schemas.microsoft.com/office/drawing/2014/main" id="{0B906959-7DDB-5DFF-A0F9-8A211FFEBE5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10773563-B261-FF3C-6913-2B5553652CC2}"/>
                  </a:ext>
                </a:extLst>
              </p:cNvPr>
              <p:cNvCxnSpPr/>
              <p:nvPr/>
            </p:nvCxnSpPr>
            <p:spPr>
              <a:xfrm rot="10800000">
                <a:off x="5274016" y="430191"/>
                <a:ext cx="158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BA772CE9-A6B1-40F9-48FA-ABEA4CEE8AB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88633DC6-BE32-7472-828A-713773E9BC76}"/>
                </a:ext>
              </a:extLst>
            </p:cNvPr>
            <p:cNvGrpSpPr/>
            <p:nvPr/>
          </p:nvGrpSpPr>
          <p:grpSpPr>
            <a:xfrm>
              <a:off x="3956628" y="4102742"/>
              <a:ext cx="3945764" cy="548359"/>
              <a:chOff x="3956628" y="4603415"/>
              <a:chExt cx="3945764" cy="540101"/>
            </a:xfrm>
          </p:grpSpPr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FC4A936-A32C-946D-6562-2C132D58163E}"/>
                  </a:ext>
                </a:extLst>
              </p:cNvPr>
              <p:cNvSpPr txBox="1"/>
              <p:nvPr/>
            </p:nvSpPr>
            <p:spPr>
              <a:xfrm>
                <a:off x="5480629" y="4603415"/>
                <a:ext cx="1408502" cy="4547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25 + 1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83EAB5E4-D112-BB1B-1F80-A5B42F78F082}"/>
                  </a:ext>
                </a:extLst>
              </p:cNvPr>
              <p:cNvSpPr txBox="1"/>
              <p:nvPr/>
            </p:nvSpPr>
            <p:spPr>
              <a:xfrm>
                <a:off x="3956628" y="4640476"/>
                <a:ext cx="121921" cy="4142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862702E8-12B7-1830-4EEF-E5BD0D3639E2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680FD80C-0F1C-EE0B-B78A-FFCA6F324FBF}"/>
                  </a:ext>
                </a:extLst>
              </p:cNvPr>
              <p:cNvSpPr txBox="1"/>
              <p:nvPr/>
            </p:nvSpPr>
            <p:spPr>
              <a:xfrm>
                <a:off x="742952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41" name="صورة 40">
            <a:extLst>
              <a:ext uri="{FF2B5EF4-FFF2-40B4-BE49-F238E27FC236}">
                <a16:creationId xmlns:a16="http://schemas.microsoft.com/office/drawing/2014/main" id="{1C66482B-93A1-8B4A-2729-3AE426BAD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7901"/>
            <a:ext cx="3664172" cy="4115157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416F930A-B867-81BD-C78D-A63C3A4AF1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800" y="708613"/>
            <a:ext cx="7701280" cy="743988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85DB44B4-79C3-6A1A-D83D-F51A5BC1C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47" y="180751"/>
            <a:ext cx="1340041" cy="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24BC48E2-BC9F-256F-D8D5-EFB8C8C9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6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34BEDB-7432-E4F8-790A-2283FF156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81" y="1018722"/>
            <a:ext cx="7186019" cy="16343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482BD8F-BB2A-CDC6-F541-28FC971A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64" y="2876436"/>
            <a:ext cx="3124471" cy="262912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A1C0903-E0EB-AB24-3E8D-96208568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72E99F8-A7E5-A119-7CB8-EA9D3F8BB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347" y="180751"/>
            <a:ext cx="1340041" cy="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6048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F38A2-8A75-D79D-DC4D-C74A30B8F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D3F0F9-FF48-2012-C0BA-FD572FC947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25181" y="2082783"/>
            <a:ext cx="3673158" cy="3962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81A9F9D-1D6F-0720-8C48-B870B4D3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8462" y="3368024"/>
            <a:ext cx="2728196" cy="3657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E03C4C-FDC4-8432-160C-FEA382E625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1965" y="5847067"/>
            <a:ext cx="4038950" cy="30482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8C12628-DAC9-A61B-2B33-E298D1B6A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3" y="323747"/>
            <a:ext cx="2461473" cy="2370025"/>
          </a:xfrm>
          <a:prstGeom prst="rect">
            <a:avLst/>
          </a:prstGeom>
        </p:spPr>
      </p:pic>
      <p:sp>
        <p:nvSpPr>
          <p:cNvPr id="78" name="مربع نص 77">
            <a:extLst>
              <a:ext uri="{FF2B5EF4-FFF2-40B4-BE49-F238E27FC236}">
                <a16:creationId xmlns:a16="http://schemas.microsoft.com/office/drawing/2014/main" id="{F3A10E3A-9A71-C1E0-D8B5-D32C2BD8B03F}"/>
              </a:ext>
            </a:extLst>
          </p:cNvPr>
          <p:cNvSpPr txBox="1"/>
          <p:nvPr/>
        </p:nvSpPr>
        <p:spPr>
          <a:xfrm>
            <a:off x="213360" y="2689080"/>
            <a:ext cx="37185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ب/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( 4.5 ، 1 ) ، ( 2.25 ، 3 )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ف =     ( س</a:t>
            </a:r>
            <a:r>
              <a:rPr lang="ar-SA" sz="1600" b="1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س</a:t>
            </a:r>
            <a:r>
              <a:rPr lang="ar-SA" sz="1600" b="1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ص</a:t>
            </a:r>
            <a:r>
              <a:rPr lang="ar-SA" sz="1600" b="1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ص</a:t>
            </a:r>
            <a:r>
              <a:rPr lang="ar-SA" sz="1600" b="1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 ( 2.25– 4.5 )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( 3 – 1 )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( - 2.25 )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 2 )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 5.0625 +  4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9.0625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 3.01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المسافة بين المتحف و المطعم = 3.01 × 500 = 1505 م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D4A7233-4F6F-BCCB-0F82-FBE0B30012D2}"/>
              </a:ext>
            </a:extLst>
          </p:cNvPr>
          <p:cNvSpPr txBox="1"/>
          <p:nvPr/>
        </p:nvSpPr>
        <p:spPr>
          <a:xfrm>
            <a:off x="274320" y="4683760"/>
            <a:ext cx="357632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جـ /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( 3.5 ، - 1 ) ، ( 0 ، 0 ) 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ف =     ( س</a:t>
            </a:r>
            <a:r>
              <a:rPr kumimoji="0" lang="ar-SA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س</a:t>
            </a:r>
            <a:r>
              <a:rPr kumimoji="0" lang="ar-SA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kumimoji="0" lang="ar-SA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ص</a:t>
            </a:r>
            <a:r>
              <a:rPr kumimoji="0" lang="ar-SA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ص</a:t>
            </a:r>
            <a:r>
              <a:rPr kumimoji="0" lang="ar-SA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kumimoji="0" lang="ar-SA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 ( 0– 3.5 )</a:t>
            </a:r>
            <a:r>
              <a:rPr kumimoji="0" lang="ar-SA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( 0 – ( - 1 ) )</a:t>
            </a:r>
            <a:r>
              <a:rPr kumimoji="0" lang="ar-SA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( - 3.5 )</a:t>
            </a:r>
            <a:r>
              <a:rPr kumimoji="0" lang="ar-SA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 1 )</a:t>
            </a:r>
            <a:r>
              <a:rPr kumimoji="0" lang="ar-SA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 12.25 +  1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13.25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 3.64 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المسافة بين الحديقة و الفندق = 3.64 × 500 = 1820 م </a:t>
            </a: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BAE1ACA-ED3E-D9EA-53CA-56FA5FB7FF6F}"/>
              </a:ext>
            </a:extLst>
          </p:cNvPr>
          <p:cNvSpPr txBox="1"/>
          <p:nvPr/>
        </p:nvSpPr>
        <p:spPr>
          <a:xfrm>
            <a:off x="-406400" y="718040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1600" b="1" kern="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أ / 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( 2.25 ، 3 ) ، ( 0 ، 0 )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ف =     ( س</a:t>
            </a:r>
            <a:r>
              <a:rPr lang="ar-SA" sz="1600" b="1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س</a:t>
            </a:r>
            <a:r>
              <a:rPr lang="ar-SA" sz="1600" b="1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ص</a:t>
            </a:r>
            <a:r>
              <a:rPr lang="ar-SA" sz="1600" b="1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ص</a:t>
            </a:r>
            <a:r>
              <a:rPr lang="ar-SA" sz="1600" b="1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 ( 0– 2.25 )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( 0 – 3 )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( - 2.25 )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 - 3 )</a:t>
            </a:r>
            <a:r>
              <a:rPr lang="ar-SA" sz="16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 5.0625 +  9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14.0625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    3.75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buNone/>
            </a:pPr>
            <a:r>
              <a:rPr lang="ar-SA" sz="16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المسافة بين المتحف و الفندق = 3.75 × 500 = 1875 م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1222442-1D79-9166-3524-BC6525AB2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1425" y="579221"/>
            <a:ext cx="4695535" cy="1355087"/>
          </a:xfrm>
          <a:prstGeom prst="rect">
            <a:avLst/>
          </a:prstGeom>
        </p:spPr>
      </p:pic>
      <p:grpSp>
        <p:nvGrpSpPr>
          <p:cNvPr id="10" name="Group 2">
            <a:extLst>
              <a:ext uri="{FF2B5EF4-FFF2-40B4-BE49-F238E27FC236}">
                <a16:creationId xmlns:a16="http://schemas.microsoft.com/office/drawing/2014/main" id="{3D0F5915-9F69-8FAC-8B80-D10C127A28D6}"/>
              </a:ext>
            </a:extLst>
          </p:cNvPr>
          <p:cNvGrpSpPr>
            <a:grpSpLocks/>
          </p:cNvGrpSpPr>
          <p:nvPr/>
        </p:nvGrpSpPr>
        <p:grpSpPr bwMode="auto">
          <a:xfrm>
            <a:off x="1805623" y="1030288"/>
            <a:ext cx="1763712" cy="179387"/>
            <a:chOff x="7289" y="11062"/>
            <a:chExt cx="2842" cy="242"/>
          </a:xfrm>
        </p:grpSpPr>
        <p:cxnSp>
          <p:nvCxnSpPr>
            <p:cNvPr id="1027" name="AutoShape 3">
              <a:extLst>
                <a:ext uri="{FF2B5EF4-FFF2-40B4-BE49-F238E27FC236}">
                  <a16:creationId xmlns:a16="http://schemas.microsoft.com/office/drawing/2014/main" id="{7F00DB15-A107-67A0-4B50-3EBEF56516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9" y="11062"/>
              <a:ext cx="273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" name="AutoShape 4">
              <a:extLst>
                <a:ext uri="{FF2B5EF4-FFF2-40B4-BE49-F238E27FC236}">
                  <a16:creationId xmlns:a16="http://schemas.microsoft.com/office/drawing/2014/main" id="{4D378C14-5874-F5B1-D776-F69D9EC527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022" y="11062"/>
              <a:ext cx="44" cy="24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AutoShape 5">
              <a:extLst>
                <a:ext uri="{FF2B5EF4-FFF2-40B4-BE49-F238E27FC236}">
                  <a16:creationId xmlns:a16="http://schemas.microsoft.com/office/drawing/2014/main" id="{5ECB5C73-178E-22F5-C979-E59F4993D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66" y="11189"/>
              <a:ext cx="65" cy="11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id="{45022CD1-1362-EA51-EEE8-015D8B794397}"/>
              </a:ext>
            </a:extLst>
          </p:cNvPr>
          <p:cNvGrpSpPr>
            <a:grpSpLocks/>
          </p:cNvGrpSpPr>
          <p:nvPr/>
        </p:nvGrpSpPr>
        <p:grpSpPr bwMode="auto">
          <a:xfrm>
            <a:off x="1825943" y="1274128"/>
            <a:ext cx="1763712" cy="179387"/>
            <a:chOff x="7289" y="11062"/>
            <a:chExt cx="2842" cy="242"/>
          </a:xfrm>
        </p:grpSpPr>
        <p:cxnSp>
          <p:nvCxnSpPr>
            <p:cNvPr id="1031" name="AutoShape 7">
              <a:extLst>
                <a:ext uri="{FF2B5EF4-FFF2-40B4-BE49-F238E27FC236}">
                  <a16:creationId xmlns:a16="http://schemas.microsoft.com/office/drawing/2014/main" id="{52AE5557-DE11-23FE-10F4-A5028CD0A3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9" y="11062"/>
              <a:ext cx="273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4CAE751-D926-7E8C-F66F-96CC64BB99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022" y="11062"/>
              <a:ext cx="44" cy="24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AutoShape 9">
              <a:extLst>
                <a:ext uri="{FF2B5EF4-FFF2-40B4-BE49-F238E27FC236}">
                  <a16:creationId xmlns:a16="http://schemas.microsoft.com/office/drawing/2014/main" id="{0CF4A610-9A98-D334-560C-4071C20F51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66" y="11189"/>
              <a:ext cx="65" cy="11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50897A12-F09F-805B-3D13-776F00DE62F2}"/>
              </a:ext>
            </a:extLst>
          </p:cNvPr>
          <p:cNvGrpSpPr>
            <a:grpSpLocks/>
          </p:cNvGrpSpPr>
          <p:nvPr/>
        </p:nvGrpSpPr>
        <p:grpSpPr bwMode="auto">
          <a:xfrm>
            <a:off x="1510983" y="2960688"/>
            <a:ext cx="1763712" cy="179387"/>
            <a:chOff x="7289" y="11062"/>
            <a:chExt cx="2842" cy="242"/>
          </a:xfrm>
        </p:grpSpPr>
        <p:cxnSp>
          <p:nvCxnSpPr>
            <p:cNvPr id="1035" name="AutoShape 11">
              <a:extLst>
                <a:ext uri="{FF2B5EF4-FFF2-40B4-BE49-F238E27FC236}">
                  <a16:creationId xmlns:a16="http://schemas.microsoft.com/office/drawing/2014/main" id="{E5EAA984-0FD7-BA89-D616-4DBB4751F5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9" y="11062"/>
              <a:ext cx="273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AutoShape 12">
              <a:extLst>
                <a:ext uri="{FF2B5EF4-FFF2-40B4-BE49-F238E27FC236}">
                  <a16:creationId xmlns:a16="http://schemas.microsoft.com/office/drawing/2014/main" id="{214B65A5-87AA-6A2A-2688-456584430F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022" y="11062"/>
              <a:ext cx="44" cy="24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AutoShape 13">
              <a:extLst>
                <a:ext uri="{FF2B5EF4-FFF2-40B4-BE49-F238E27FC236}">
                  <a16:creationId xmlns:a16="http://schemas.microsoft.com/office/drawing/2014/main" id="{AE41CDDD-FE0D-E1C6-1980-3E80BB211B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66" y="11189"/>
              <a:ext cx="65" cy="11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A3CDE3C-6DF6-F192-2D78-9DC791DA4391}"/>
              </a:ext>
            </a:extLst>
          </p:cNvPr>
          <p:cNvGrpSpPr>
            <a:grpSpLocks/>
          </p:cNvGrpSpPr>
          <p:nvPr/>
        </p:nvGrpSpPr>
        <p:grpSpPr bwMode="auto">
          <a:xfrm>
            <a:off x="1531303" y="3245168"/>
            <a:ext cx="1763712" cy="179387"/>
            <a:chOff x="7289" y="11062"/>
            <a:chExt cx="2842" cy="242"/>
          </a:xfrm>
        </p:grpSpPr>
        <p:cxnSp>
          <p:nvCxnSpPr>
            <p:cNvPr id="1039" name="AutoShape 15">
              <a:extLst>
                <a:ext uri="{FF2B5EF4-FFF2-40B4-BE49-F238E27FC236}">
                  <a16:creationId xmlns:a16="http://schemas.microsoft.com/office/drawing/2014/main" id="{E40ACEBE-B951-E35C-0EEE-FF1942466F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9" y="11062"/>
              <a:ext cx="273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0" name="AutoShape 16">
              <a:extLst>
                <a:ext uri="{FF2B5EF4-FFF2-40B4-BE49-F238E27FC236}">
                  <a16:creationId xmlns:a16="http://schemas.microsoft.com/office/drawing/2014/main" id="{E1490A9C-D75A-6996-2B7B-183D3A294A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022" y="11062"/>
              <a:ext cx="44" cy="24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1" name="AutoShape 17">
              <a:extLst>
                <a:ext uri="{FF2B5EF4-FFF2-40B4-BE49-F238E27FC236}">
                  <a16:creationId xmlns:a16="http://schemas.microsoft.com/office/drawing/2014/main" id="{9C1D0A55-8BDF-8738-8EFA-25C72F1540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66" y="11189"/>
              <a:ext cx="65" cy="11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16E32B1E-737E-2F81-326D-36AB24552B71}"/>
              </a:ext>
            </a:extLst>
          </p:cNvPr>
          <p:cNvGrpSpPr>
            <a:grpSpLocks/>
          </p:cNvGrpSpPr>
          <p:nvPr/>
        </p:nvGrpSpPr>
        <p:grpSpPr bwMode="auto">
          <a:xfrm>
            <a:off x="1399223" y="4972368"/>
            <a:ext cx="1763712" cy="179387"/>
            <a:chOff x="7289" y="11062"/>
            <a:chExt cx="2842" cy="242"/>
          </a:xfrm>
        </p:grpSpPr>
        <p:cxnSp>
          <p:nvCxnSpPr>
            <p:cNvPr id="1043" name="AutoShape 19">
              <a:extLst>
                <a:ext uri="{FF2B5EF4-FFF2-40B4-BE49-F238E27FC236}">
                  <a16:creationId xmlns:a16="http://schemas.microsoft.com/office/drawing/2014/main" id="{82CF453C-F730-1620-2C7D-A66DBC8503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9" y="11062"/>
              <a:ext cx="273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AutoShape 20">
              <a:extLst>
                <a:ext uri="{FF2B5EF4-FFF2-40B4-BE49-F238E27FC236}">
                  <a16:creationId xmlns:a16="http://schemas.microsoft.com/office/drawing/2014/main" id="{B66EC3D2-F80E-6CD3-84EB-200F33B26C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022" y="11062"/>
              <a:ext cx="44" cy="24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AutoShape 21">
              <a:extLst>
                <a:ext uri="{FF2B5EF4-FFF2-40B4-BE49-F238E27FC236}">
                  <a16:creationId xmlns:a16="http://schemas.microsoft.com/office/drawing/2014/main" id="{6479C13E-AE43-37F1-1984-EF88F4318C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66" y="11189"/>
              <a:ext cx="65" cy="11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2A9B355C-086F-08C0-7EAE-EB2DB6627044}"/>
              </a:ext>
            </a:extLst>
          </p:cNvPr>
          <p:cNvGrpSpPr>
            <a:grpSpLocks/>
          </p:cNvGrpSpPr>
          <p:nvPr/>
        </p:nvGrpSpPr>
        <p:grpSpPr bwMode="auto">
          <a:xfrm>
            <a:off x="1429703" y="5216208"/>
            <a:ext cx="1763712" cy="179387"/>
            <a:chOff x="7289" y="11062"/>
            <a:chExt cx="2842" cy="242"/>
          </a:xfrm>
        </p:grpSpPr>
        <p:cxnSp>
          <p:nvCxnSpPr>
            <p:cNvPr id="1047" name="AutoShape 23">
              <a:extLst>
                <a:ext uri="{FF2B5EF4-FFF2-40B4-BE49-F238E27FC236}">
                  <a16:creationId xmlns:a16="http://schemas.microsoft.com/office/drawing/2014/main" id="{B2ADB8C4-631C-C7E5-A562-A82D4E52B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9" y="11062"/>
              <a:ext cx="2733" cy="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AutoShape 24">
              <a:extLst>
                <a:ext uri="{FF2B5EF4-FFF2-40B4-BE49-F238E27FC236}">
                  <a16:creationId xmlns:a16="http://schemas.microsoft.com/office/drawing/2014/main" id="{496BA2C4-DFFF-3981-E877-FAECC47769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022" y="11062"/>
              <a:ext cx="44" cy="242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9" name="AutoShape 25">
              <a:extLst>
                <a:ext uri="{FF2B5EF4-FFF2-40B4-BE49-F238E27FC236}">
                  <a16:creationId xmlns:a16="http://schemas.microsoft.com/office/drawing/2014/main" id="{3EAB2CA4-D6F1-5872-523F-CB21B1E3BA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066" y="11189"/>
              <a:ext cx="65" cy="11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54EE9B50-6048-161C-888F-7E3212258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3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CED3B91-DAFA-2727-E34B-CE724B85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4347" y="180751"/>
            <a:ext cx="1340041" cy="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5552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3C18D-1258-C066-D1C9-8612743F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1C57A7-5970-EFFD-ED01-7C1813EF9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40" y="440668"/>
            <a:ext cx="5349508" cy="51058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F036B28-5771-2C60-6ED9-39F8DFCA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DDD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32524" y="1252191"/>
            <a:ext cx="7285351" cy="65537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BBBCF3D-36BA-13B3-E69A-01A4CC79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47" y="180751"/>
            <a:ext cx="1340041" cy="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5CC5A41-C552-B9BC-C363-28EE85D7EBBD}"/>
              </a:ext>
            </a:extLst>
          </p:cNvPr>
          <p:cNvSpPr txBox="1"/>
          <p:nvPr/>
        </p:nvSpPr>
        <p:spPr>
          <a:xfrm>
            <a:off x="1016000" y="2128524"/>
            <a:ext cx="7508240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يتطلب قانون المسافة بين نقطتين تربيع القيم ، و عند تعويض الإحداثيات و المتغير ( أ ) في القانون و تبسيطه ،</a:t>
            </a:r>
            <a:endParaRPr lang="en-US" sz="20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     فإن النتيجة تكون معادلة تربيعية ينتج عن حلها قيمتان ممكنتان للمتغيّر ( أ ) .</a:t>
            </a:r>
            <a:endParaRPr lang="en-US" sz="20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66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D1676A-3260-EC66-2E61-4BD47374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40" y="440668"/>
            <a:ext cx="5349508" cy="5105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460017-991B-B138-4F60-D2CE5974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DDD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27788" y="1197578"/>
            <a:ext cx="6972904" cy="723963"/>
          </a:xfrm>
          <a:prstGeom prst="rect">
            <a:avLst/>
          </a:prstGeom>
          <a:effectLst>
            <a:outerShdw blurRad="50800" dist="50800" dir="5400000" algn="ctr" rotWithShape="0">
              <a:srgbClr val="EBEBFF"/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553E33-65D9-3A28-4CBD-A10FD511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47" y="180751"/>
            <a:ext cx="1340041" cy="19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4664D43-6263-6A82-17B7-9D140C570942}"/>
              </a:ext>
            </a:extLst>
          </p:cNvPr>
          <p:cNvSpPr txBox="1"/>
          <p:nvPr/>
        </p:nvSpPr>
        <p:spPr>
          <a:xfrm>
            <a:off x="172720" y="2179324"/>
            <a:ext cx="870712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ar-SA" sz="2000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الطريقة الأولى :</a:t>
            </a:r>
            <a:r>
              <a:rPr lang="ar-SA" sz="2000" b="1" dirty="0">
                <a:solidFill>
                  <a:srgbClr val="00B0F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إيجاد الميل لكل ضلع ، فإذا كان ميل أحدهما معكوس سالب ميل الآخر فإن المثلث قائم الزاوية .</a:t>
            </a:r>
            <a:endParaRPr lang="en-US" sz="20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69AA668-84D4-A3B9-5645-4EF05F24BAA1}"/>
              </a:ext>
            </a:extLst>
          </p:cNvPr>
          <p:cNvSpPr txBox="1"/>
          <p:nvPr/>
        </p:nvSpPr>
        <p:spPr>
          <a:xfrm>
            <a:off x="0" y="2900684"/>
            <a:ext cx="870712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ar-SA" sz="2000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الطريقة الثانية :</a:t>
            </a:r>
            <a:r>
              <a:rPr lang="ar-SA" sz="20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إيجاد المسافة بين كل زوج من النقاط ، ثم التحقق من إمكانية تطبيق معكوس نظرية فيثاغورس .</a:t>
            </a:r>
            <a:endParaRPr lang="en-US" sz="2000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94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4E4DB-6A40-6DAD-71EB-B59FF58AF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27E4B82D-EE3F-0DD5-1B1D-24561312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0008"/>
            <a:ext cx="1517549" cy="2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مجموعة 48">
            <a:extLst>
              <a:ext uri="{FF2B5EF4-FFF2-40B4-BE49-F238E27FC236}">
                <a16:creationId xmlns:a16="http://schemas.microsoft.com/office/drawing/2014/main" id="{B2A57735-2235-0961-D2E9-3B19B8358A41}"/>
              </a:ext>
            </a:extLst>
          </p:cNvPr>
          <p:cNvGrpSpPr/>
          <p:nvPr/>
        </p:nvGrpSpPr>
        <p:grpSpPr>
          <a:xfrm>
            <a:off x="2463730" y="3224638"/>
            <a:ext cx="642944" cy="1073829"/>
            <a:chOff x="2372168" y="3786190"/>
            <a:chExt cx="642944" cy="1073829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3C3F3D5-A482-5844-6CEC-FF5A6D8DC076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>
              <a:extLst>
                <a:ext uri="{FF2B5EF4-FFF2-40B4-BE49-F238E27FC236}">
                  <a16:creationId xmlns:a16="http://schemas.microsoft.com/office/drawing/2014/main" id="{58CF691C-27DB-19AF-B2CF-72F323D402E7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49">
            <a:extLst>
              <a:ext uri="{FF2B5EF4-FFF2-40B4-BE49-F238E27FC236}">
                <a16:creationId xmlns:a16="http://schemas.microsoft.com/office/drawing/2014/main" id="{ADFEB99A-028A-CCEC-8382-F07BE276F4A0}"/>
              </a:ext>
            </a:extLst>
          </p:cNvPr>
          <p:cNvGrpSpPr/>
          <p:nvPr/>
        </p:nvGrpSpPr>
        <p:grpSpPr>
          <a:xfrm>
            <a:off x="1847890" y="3224638"/>
            <a:ext cx="642944" cy="1073829"/>
            <a:chOff x="2372168" y="3786190"/>
            <a:chExt cx="642944" cy="1073829"/>
          </a:xfrm>
        </p:grpSpPr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AF638612-E567-5D16-6DFA-D470323A37B1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>
              <a:extLst>
                <a:ext uri="{FF2B5EF4-FFF2-40B4-BE49-F238E27FC236}">
                  <a16:creationId xmlns:a16="http://schemas.microsoft.com/office/drawing/2014/main" id="{34FA436A-EFD8-ADDA-4C4A-5547F1E3C4F5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مجموعة 52">
            <a:extLst>
              <a:ext uri="{FF2B5EF4-FFF2-40B4-BE49-F238E27FC236}">
                <a16:creationId xmlns:a16="http://schemas.microsoft.com/office/drawing/2014/main" id="{4CBDC4CB-3B0F-E69F-0977-D17198243917}"/>
              </a:ext>
            </a:extLst>
          </p:cNvPr>
          <p:cNvGrpSpPr/>
          <p:nvPr/>
        </p:nvGrpSpPr>
        <p:grpSpPr>
          <a:xfrm>
            <a:off x="1196402" y="3244958"/>
            <a:ext cx="642944" cy="1073829"/>
            <a:chOff x="2372168" y="3786190"/>
            <a:chExt cx="642944" cy="1073829"/>
          </a:xfrm>
        </p:grpSpPr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C144DAE2-BB5D-7F49-D2B1-1BCD5DCAA4B3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>
              <a:extLst>
                <a:ext uri="{FF2B5EF4-FFF2-40B4-BE49-F238E27FC236}">
                  <a16:creationId xmlns:a16="http://schemas.microsoft.com/office/drawing/2014/main" id="{450F71B0-F832-560A-2900-AFD7121A512D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55">
            <a:extLst>
              <a:ext uri="{FF2B5EF4-FFF2-40B4-BE49-F238E27FC236}">
                <a16:creationId xmlns:a16="http://schemas.microsoft.com/office/drawing/2014/main" id="{57608C65-04F7-7D2F-6F5A-C91B2216E75B}"/>
              </a:ext>
            </a:extLst>
          </p:cNvPr>
          <p:cNvGrpSpPr/>
          <p:nvPr/>
        </p:nvGrpSpPr>
        <p:grpSpPr>
          <a:xfrm>
            <a:off x="578520" y="3259883"/>
            <a:ext cx="642944" cy="1073829"/>
            <a:chOff x="2372168" y="3786190"/>
            <a:chExt cx="642944" cy="1073829"/>
          </a:xfrm>
        </p:grpSpPr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8A886CD2-CEDC-6BDC-8851-1EA71DB8E92C}"/>
                </a:ext>
              </a:extLst>
            </p:cNvPr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>
              <a:extLst>
                <a:ext uri="{FF2B5EF4-FFF2-40B4-BE49-F238E27FC236}">
                  <a16:creationId xmlns:a16="http://schemas.microsoft.com/office/drawing/2014/main" id="{9616A684-4C3D-55B1-F400-2A31AB4ABA7B}"/>
                </a:ext>
              </a:extLst>
            </p:cNvPr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58">
            <a:extLst>
              <a:ext uri="{FF2B5EF4-FFF2-40B4-BE49-F238E27FC236}">
                <a16:creationId xmlns:a16="http://schemas.microsoft.com/office/drawing/2014/main" id="{4B86BEB6-B9EB-9BB8-62BD-297D87DE3B90}"/>
              </a:ext>
            </a:extLst>
          </p:cNvPr>
          <p:cNvGrpSpPr/>
          <p:nvPr/>
        </p:nvGrpSpPr>
        <p:grpSpPr>
          <a:xfrm>
            <a:off x="4620221" y="4872326"/>
            <a:ext cx="3378427" cy="608652"/>
            <a:chOff x="4551159" y="4042446"/>
            <a:chExt cx="3378427" cy="608652"/>
          </a:xfrm>
        </p:grpSpPr>
        <p:grpSp>
          <p:nvGrpSpPr>
            <p:cNvPr id="13" name="مجموعة 77">
              <a:extLst>
                <a:ext uri="{FF2B5EF4-FFF2-40B4-BE49-F238E27FC236}">
                  <a16:creationId xmlns:a16="http://schemas.microsoft.com/office/drawing/2014/main" id="{611E3049-4C40-036B-21DC-74CB425CD829}"/>
                </a:ext>
              </a:extLst>
            </p:cNvPr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69" name="رابط مستقيم 68">
                <a:extLst>
                  <a:ext uri="{FF2B5EF4-FFF2-40B4-BE49-F238E27FC236}">
                    <a16:creationId xmlns:a16="http://schemas.microsoft.com/office/drawing/2014/main" id="{3569CF66-B182-1C4B-0DE5-71C72112162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>
                <a:extLst>
                  <a:ext uri="{FF2B5EF4-FFF2-40B4-BE49-F238E27FC236}">
                    <a16:creationId xmlns:a16="http://schemas.microsoft.com/office/drawing/2014/main" id="{7096BAE0-1F37-26EB-06FE-BAF5A92A1AB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>
                <a:extLst>
                  <a:ext uri="{FF2B5EF4-FFF2-40B4-BE49-F238E27FC236}">
                    <a16:creationId xmlns:a16="http://schemas.microsoft.com/office/drawing/2014/main" id="{BE0964C2-8DDC-0523-1D9E-738BBE82B2AF}"/>
                  </a:ext>
                </a:extLst>
              </p:cNvPr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>
                <a:extLst>
                  <a:ext uri="{FF2B5EF4-FFF2-40B4-BE49-F238E27FC236}">
                    <a16:creationId xmlns:a16="http://schemas.microsoft.com/office/drawing/2014/main" id="{53B8F780-AD42-04AF-0B3B-3542D706466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60">
              <a:extLst>
                <a:ext uri="{FF2B5EF4-FFF2-40B4-BE49-F238E27FC236}">
                  <a16:creationId xmlns:a16="http://schemas.microsoft.com/office/drawing/2014/main" id="{5747889B-8921-94D3-1D7E-967DDEEACA15}"/>
                </a:ext>
              </a:extLst>
            </p:cNvPr>
            <p:cNvGrpSpPr/>
            <p:nvPr/>
          </p:nvGrpSpPr>
          <p:grpSpPr>
            <a:xfrm>
              <a:off x="4551159" y="4160688"/>
              <a:ext cx="3378427" cy="490410"/>
              <a:chOff x="4551159" y="4660491"/>
              <a:chExt cx="3378427" cy="483025"/>
            </a:xfrm>
          </p:grpSpPr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FF51DAD0-FACB-D57E-E9B6-3B63869B2296}"/>
                  </a:ext>
                </a:extLst>
              </p:cNvPr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4FA10CA6-B8FD-DC8B-521F-6EE5F05CC9FA}"/>
                  </a:ext>
                </a:extLst>
              </p:cNvPr>
              <p:cNvSpPr txBox="1"/>
              <p:nvPr/>
            </p:nvSpPr>
            <p:spPr>
              <a:xfrm>
                <a:off x="5762778" y="4660491"/>
                <a:ext cx="1119921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(-9)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DD82F627-F411-D3B0-073E-A666B8C5D4D1}"/>
                  </a:ext>
                </a:extLst>
              </p:cNvPr>
              <p:cNvSpPr txBox="1"/>
              <p:nvPr/>
            </p:nvSpPr>
            <p:spPr>
              <a:xfrm>
                <a:off x="4551159" y="4660491"/>
                <a:ext cx="1237589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-12 )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147C2C98-E58C-4C32-2EEB-D359126B8CAC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>
                <a:extLst>
                  <a:ext uri="{FF2B5EF4-FFF2-40B4-BE49-F238E27FC236}">
                    <a16:creationId xmlns:a16="http://schemas.microsoft.com/office/drawing/2014/main" id="{FE6461AB-5AE6-D13B-E6E4-45FE0FE880FB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5" name="مجموعة 72">
            <a:extLst>
              <a:ext uri="{FF2B5EF4-FFF2-40B4-BE49-F238E27FC236}">
                <a16:creationId xmlns:a16="http://schemas.microsoft.com/office/drawing/2014/main" id="{3BD7D59B-0AE1-DCD3-E758-5A9914E720AA}"/>
              </a:ext>
            </a:extLst>
          </p:cNvPr>
          <p:cNvGrpSpPr/>
          <p:nvPr/>
        </p:nvGrpSpPr>
        <p:grpSpPr>
          <a:xfrm>
            <a:off x="5650157" y="5473922"/>
            <a:ext cx="2284910" cy="610083"/>
            <a:chOff x="5644676" y="4042446"/>
            <a:chExt cx="2284910" cy="610083"/>
          </a:xfrm>
        </p:grpSpPr>
        <p:grpSp>
          <p:nvGrpSpPr>
            <p:cNvPr id="16" name="مجموعة 77">
              <a:extLst>
                <a:ext uri="{FF2B5EF4-FFF2-40B4-BE49-F238E27FC236}">
                  <a16:creationId xmlns:a16="http://schemas.microsoft.com/office/drawing/2014/main" id="{03555ED7-58C0-928A-D0F4-99D84A3B739C}"/>
                </a:ext>
              </a:extLst>
            </p:cNvPr>
            <p:cNvGrpSpPr/>
            <p:nvPr/>
          </p:nvGrpSpPr>
          <p:grpSpPr>
            <a:xfrm>
              <a:off x="5740892" y="4042446"/>
              <a:ext cx="1474314" cy="468000"/>
              <a:chOff x="5598016" y="428604"/>
              <a:chExt cx="1474314" cy="357190"/>
            </a:xfrm>
          </p:grpSpPr>
          <p:cxnSp>
            <p:nvCxnSpPr>
              <p:cNvPr id="81" name="رابط مستقيم 80">
                <a:extLst>
                  <a:ext uri="{FF2B5EF4-FFF2-40B4-BE49-F238E27FC236}">
                    <a16:creationId xmlns:a16="http://schemas.microsoft.com/office/drawing/2014/main" id="{F6B42A9E-4B37-92A8-E149-E617F02E730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>
                <a:extLst>
                  <a:ext uri="{FF2B5EF4-FFF2-40B4-BE49-F238E27FC236}">
                    <a16:creationId xmlns:a16="http://schemas.microsoft.com/office/drawing/2014/main" id="{13299409-597D-273C-1298-ED9DEFB5715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>
                <a:extLst>
                  <a:ext uri="{FF2B5EF4-FFF2-40B4-BE49-F238E27FC236}">
                    <a16:creationId xmlns:a16="http://schemas.microsoft.com/office/drawing/2014/main" id="{71E2B697-7A6D-B44F-BA88-6F8821C3A762}"/>
                  </a:ext>
                </a:extLst>
              </p:cNvPr>
              <p:cNvCxnSpPr/>
              <p:nvPr/>
            </p:nvCxnSpPr>
            <p:spPr>
              <a:xfrm rot="10800000">
                <a:off x="5598016" y="428604"/>
                <a:ext cx="126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>
                <a:extLst>
                  <a:ext uri="{FF2B5EF4-FFF2-40B4-BE49-F238E27FC236}">
                    <a16:creationId xmlns:a16="http://schemas.microsoft.com/office/drawing/2014/main" id="{180C9D0F-2590-A44A-C58F-F674B11A7C4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74">
              <a:extLst>
                <a:ext uri="{FF2B5EF4-FFF2-40B4-BE49-F238E27FC236}">
                  <a16:creationId xmlns:a16="http://schemas.microsoft.com/office/drawing/2014/main" id="{FAFCD853-B2CF-1182-7921-D0ACF97062FC}"/>
                </a:ext>
              </a:extLst>
            </p:cNvPr>
            <p:cNvGrpSpPr/>
            <p:nvPr/>
          </p:nvGrpSpPr>
          <p:grpSpPr>
            <a:xfrm>
              <a:off x="5644676" y="4212890"/>
              <a:ext cx="2284910" cy="439639"/>
              <a:chOff x="5644676" y="4711912"/>
              <a:chExt cx="2284910" cy="433019"/>
            </a:xfrm>
          </p:grpSpPr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473B09E7-F706-4759-C768-A1EF25554F27}"/>
                  </a:ext>
                </a:extLst>
              </p:cNvPr>
              <p:cNvSpPr txBox="1"/>
              <p:nvPr/>
            </p:nvSpPr>
            <p:spPr>
              <a:xfrm>
                <a:off x="614503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7" name="مربع نص 76">
                <a:extLst>
                  <a:ext uri="{FF2B5EF4-FFF2-40B4-BE49-F238E27FC236}">
                    <a16:creationId xmlns:a16="http://schemas.microsoft.com/office/drawing/2014/main" id="{BFB496A3-F3ED-2209-31B4-08F4DB6B34EA}"/>
                  </a:ext>
                </a:extLst>
              </p:cNvPr>
              <p:cNvSpPr txBox="1"/>
              <p:nvPr/>
            </p:nvSpPr>
            <p:spPr>
              <a:xfrm>
                <a:off x="6486759" y="4711912"/>
                <a:ext cx="504145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81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40A075B0-E218-971C-8FE0-4D76EA2A1116}"/>
                  </a:ext>
                </a:extLst>
              </p:cNvPr>
              <p:cNvSpPr txBox="1"/>
              <p:nvPr/>
            </p:nvSpPr>
            <p:spPr>
              <a:xfrm>
                <a:off x="5644676" y="4720533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144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10FF7BC6-672D-2603-A699-85455C8377ED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6E705F28-42F2-1B79-4EE6-FAFEA4A70DE0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24" name="مجموعة 84">
            <a:extLst>
              <a:ext uri="{FF2B5EF4-FFF2-40B4-BE49-F238E27FC236}">
                <a16:creationId xmlns:a16="http://schemas.microsoft.com/office/drawing/2014/main" id="{F5417115-6750-0FD2-A63F-BB53745A1FC4}"/>
              </a:ext>
            </a:extLst>
          </p:cNvPr>
          <p:cNvGrpSpPr/>
          <p:nvPr/>
        </p:nvGrpSpPr>
        <p:grpSpPr>
          <a:xfrm>
            <a:off x="5892797" y="6091727"/>
            <a:ext cx="2169002" cy="608656"/>
            <a:chOff x="5976219" y="4042446"/>
            <a:chExt cx="1953367" cy="608656"/>
          </a:xfrm>
        </p:grpSpPr>
        <p:grpSp>
          <p:nvGrpSpPr>
            <p:cNvPr id="25" name="مجموعة 77">
              <a:extLst>
                <a:ext uri="{FF2B5EF4-FFF2-40B4-BE49-F238E27FC236}">
                  <a16:creationId xmlns:a16="http://schemas.microsoft.com/office/drawing/2014/main" id="{A6F1CDAD-C104-2B17-3EFD-0FEC2CADE13D}"/>
                </a:ext>
              </a:extLst>
            </p:cNvPr>
            <p:cNvGrpSpPr/>
            <p:nvPr/>
          </p:nvGrpSpPr>
          <p:grpSpPr>
            <a:xfrm>
              <a:off x="6323074" y="4042446"/>
              <a:ext cx="892132" cy="468000"/>
              <a:chOff x="6180198" y="428604"/>
              <a:chExt cx="892132" cy="357190"/>
            </a:xfrm>
          </p:grpSpPr>
          <p:cxnSp>
            <p:nvCxnSpPr>
              <p:cNvPr id="93" name="رابط مستقيم 92">
                <a:extLst>
                  <a:ext uri="{FF2B5EF4-FFF2-40B4-BE49-F238E27FC236}">
                    <a16:creationId xmlns:a16="http://schemas.microsoft.com/office/drawing/2014/main" id="{4C781451-5840-3C94-B54D-30BF5DDCB61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4575343D-391B-2E7D-86A6-F13750CF8BE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E145C3D3-70E6-8806-7074-986D170F553E}"/>
                  </a:ext>
                </a:extLst>
              </p:cNvPr>
              <p:cNvCxnSpPr/>
              <p:nvPr/>
            </p:nvCxnSpPr>
            <p:spPr>
              <a:xfrm flipH="1">
                <a:off x="6180198" y="430193"/>
                <a:ext cx="6778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>
                <a:extLst>
                  <a:ext uri="{FF2B5EF4-FFF2-40B4-BE49-F238E27FC236}">
                    <a16:creationId xmlns:a16="http://schemas.microsoft.com/office/drawing/2014/main" id="{128F3AA5-0C10-74AF-7BA9-41FB102859E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86">
              <a:extLst>
                <a:ext uri="{FF2B5EF4-FFF2-40B4-BE49-F238E27FC236}">
                  <a16:creationId xmlns:a16="http://schemas.microsoft.com/office/drawing/2014/main" id="{4FF09358-8B7D-4A52-0390-53FC2D93381A}"/>
                </a:ext>
              </a:extLst>
            </p:cNvPr>
            <p:cNvGrpSpPr/>
            <p:nvPr/>
          </p:nvGrpSpPr>
          <p:grpSpPr>
            <a:xfrm>
              <a:off x="5976219" y="4112904"/>
              <a:ext cx="1953367" cy="538198"/>
              <a:chOff x="5976219" y="4613423"/>
              <a:chExt cx="1953367" cy="530093"/>
            </a:xfrm>
          </p:grpSpPr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CB8A0CCB-EC7F-4973-796E-4D9352C170AF}"/>
                  </a:ext>
                </a:extLst>
              </p:cNvPr>
              <p:cNvSpPr txBox="1"/>
              <p:nvPr/>
            </p:nvSpPr>
            <p:spPr>
              <a:xfrm>
                <a:off x="5976219" y="4613423"/>
                <a:ext cx="1017229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225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3849593E-06C8-57A0-C780-8C2E552DFB34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CD40E28D-9F38-3262-5E02-1C17C800F4EB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85" name="مجموعة 43">
            <a:extLst>
              <a:ext uri="{FF2B5EF4-FFF2-40B4-BE49-F238E27FC236}">
                <a16:creationId xmlns:a16="http://schemas.microsoft.com/office/drawing/2014/main" id="{25B46E08-602C-C0BF-E32A-4D57930CAABC}"/>
              </a:ext>
            </a:extLst>
          </p:cNvPr>
          <p:cNvGrpSpPr/>
          <p:nvPr/>
        </p:nvGrpSpPr>
        <p:grpSpPr>
          <a:xfrm>
            <a:off x="3031798" y="4187956"/>
            <a:ext cx="5357850" cy="623620"/>
            <a:chOff x="2571736" y="4042446"/>
            <a:chExt cx="5357850" cy="623620"/>
          </a:xfrm>
        </p:grpSpPr>
        <p:grpSp>
          <p:nvGrpSpPr>
            <p:cNvPr id="86" name="مجموعة 77">
              <a:extLst>
                <a:ext uri="{FF2B5EF4-FFF2-40B4-BE49-F238E27FC236}">
                  <a16:creationId xmlns:a16="http://schemas.microsoft.com/office/drawing/2014/main" id="{3B9A0FF9-CB69-EE2B-1DAF-7F04841737E5}"/>
                </a:ext>
              </a:extLst>
            </p:cNvPr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3" name="رابط مستقيم 19">
                <a:extLst>
                  <a:ext uri="{FF2B5EF4-FFF2-40B4-BE49-F238E27FC236}">
                    <a16:creationId xmlns:a16="http://schemas.microsoft.com/office/drawing/2014/main" id="{610CE2BF-BC3E-9EBC-7903-3171F2273B9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رابط مستقيم 20">
                <a:extLst>
                  <a:ext uri="{FF2B5EF4-FFF2-40B4-BE49-F238E27FC236}">
                    <a16:creationId xmlns:a16="http://schemas.microsoft.com/office/drawing/2014/main" id="{EE22354D-11EE-4E2D-4264-3923CBDAE8D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21">
                <a:extLst>
                  <a:ext uri="{FF2B5EF4-FFF2-40B4-BE49-F238E27FC236}">
                    <a16:creationId xmlns:a16="http://schemas.microsoft.com/office/drawing/2014/main" id="{9AF94F5D-64A3-A480-4691-42061C51E185}"/>
                  </a:ext>
                </a:extLst>
              </p:cNvPr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22">
                <a:extLst>
                  <a:ext uri="{FF2B5EF4-FFF2-40B4-BE49-F238E27FC236}">
                    <a16:creationId xmlns:a16="http://schemas.microsoft.com/office/drawing/2014/main" id="{095673B3-E3CE-7432-09D9-D7C9ED4C72D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42">
              <a:extLst>
                <a:ext uri="{FF2B5EF4-FFF2-40B4-BE49-F238E27FC236}">
                  <a16:creationId xmlns:a16="http://schemas.microsoft.com/office/drawing/2014/main" id="{86F93B9F-9819-163D-1335-8D171A3394D7}"/>
                </a:ext>
              </a:extLst>
            </p:cNvPr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88" name="مربع نص 4">
                <a:extLst>
                  <a:ext uri="{FF2B5EF4-FFF2-40B4-BE49-F238E27FC236}">
                    <a16:creationId xmlns:a16="http://schemas.microsoft.com/office/drawing/2014/main" id="{01740A4A-6388-98ED-A59D-092538EE3A33}"/>
                  </a:ext>
                </a:extLst>
              </p:cNvPr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0" name="مربع نص 34">
                <a:extLst>
                  <a:ext uri="{FF2B5EF4-FFF2-40B4-BE49-F238E27FC236}">
                    <a16:creationId xmlns:a16="http://schemas.microsoft.com/office/drawing/2014/main" id="{86CCE632-C671-EADA-4ADB-251C30E00A40}"/>
                  </a:ext>
                </a:extLst>
              </p:cNvPr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7" name="مربع نص 2">
                <a:extLst>
                  <a:ext uri="{FF2B5EF4-FFF2-40B4-BE49-F238E27FC236}">
                    <a16:creationId xmlns:a16="http://schemas.microsoft.com/office/drawing/2014/main" id="{79EF394F-9914-B76A-767A-A74140348BF6}"/>
                  </a:ext>
                </a:extLst>
              </p:cNvPr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8" name="مربع نص 36">
                <a:extLst>
                  <a:ext uri="{FF2B5EF4-FFF2-40B4-BE49-F238E27FC236}">
                    <a16:creationId xmlns:a16="http://schemas.microsoft.com/office/drawing/2014/main" id="{871C63FB-7DD4-D04F-B019-A4E33BE36B51}"/>
                  </a:ext>
                </a:extLst>
              </p:cNvPr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</a:t>
                </a:r>
                <a:r>
                  <a:rPr kumimoji="0" lang="ar-SA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9" name="مربع نص 37">
                <a:extLst>
                  <a:ext uri="{FF2B5EF4-FFF2-40B4-BE49-F238E27FC236}">
                    <a16:creationId xmlns:a16="http://schemas.microsoft.com/office/drawing/2014/main" id="{B46F46EE-8682-BE6A-5F10-F6831E25FB02}"/>
                  </a:ext>
                </a:extLst>
              </p:cNvPr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00" name="مربع نص 40">
                <a:extLst>
                  <a:ext uri="{FF2B5EF4-FFF2-40B4-BE49-F238E27FC236}">
                    <a16:creationId xmlns:a16="http://schemas.microsoft.com/office/drawing/2014/main" id="{94A455F6-0F95-63F4-91B0-44CADC2370EB}"/>
                  </a:ext>
                </a:extLst>
              </p:cNvPr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1" name="مربع نص 41">
                <a:extLst>
                  <a:ext uri="{FF2B5EF4-FFF2-40B4-BE49-F238E27FC236}">
                    <a16:creationId xmlns:a16="http://schemas.microsoft.com/office/drawing/2014/main" id="{42139090-BA9B-F77E-56DC-8485559F3641}"/>
                  </a:ext>
                </a:extLst>
              </p:cNvPr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7" name="مربع نص 18">
            <a:extLst>
              <a:ext uri="{FF2B5EF4-FFF2-40B4-BE49-F238E27FC236}">
                <a16:creationId xmlns:a16="http://schemas.microsoft.com/office/drawing/2014/main" id="{1E80B416-AD44-207F-9A22-8A027F856C17}"/>
              </a:ext>
            </a:extLst>
          </p:cNvPr>
          <p:cNvSpPr txBox="1"/>
          <p:nvPr/>
        </p:nvSpPr>
        <p:spPr>
          <a:xfrm>
            <a:off x="6664527" y="431276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-6</a:t>
            </a:r>
          </a:p>
        </p:txBody>
      </p:sp>
      <p:sp>
        <p:nvSpPr>
          <p:cNvPr id="108" name="مربع نص 18">
            <a:extLst>
              <a:ext uri="{FF2B5EF4-FFF2-40B4-BE49-F238E27FC236}">
                <a16:creationId xmlns:a16="http://schemas.microsoft.com/office/drawing/2014/main" id="{303728CE-83EC-14EF-5E39-3EA281F2FF68}"/>
              </a:ext>
            </a:extLst>
          </p:cNvPr>
          <p:cNvSpPr txBox="1"/>
          <p:nvPr/>
        </p:nvSpPr>
        <p:spPr>
          <a:xfrm>
            <a:off x="5914212" y="4318655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مربع نص 18">
            <a:extLst>
              <a:ext uri="{FF2B5EF4-FFF2-40B4-BE49-F238E27FC236}">
                <a16:creationId xmlns:a16="http://schemas.microsoft.com/office/drawing/2014/main" id="{6F1E1DF2-34F1-258D-7AA0-F99186C538D3}"/>
              </a:ext>
            </a:extLst>
          </p:cNvPr>
          <p:cNvSpPr txBox="1"/>
          <p:nvPr/>
        </p:nvSpPr>
        <p:spPr>
          <a:xfrm>
            <a:off x="4452717" y="43330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-8</a:t>
            </a:r>
          </a:p>
        </p:txBody>
      </p:sp>
      <p:sp>
        <p:nvSpPr>
          <p:cNvPr id="110" name="مربع نص 18">
            <a:extLst>
              <a:ext uri="{FF2B5EF4-FFF2-40B4-BE49-F238E27FC236}">
                <a16:creationId xmlns:a16="http://schemas.microsoft.com/office/drawing/2014/main" id="{F34A3628-7C9B-8F66-C47C-2F9ED952A9A8}"/>
              </a:ext>
            </a:extLst>
          </p:cNvPr>
          <p:cNvSpPr txBox="1"/>
          <p:nvPr/>
        </p:nvSpPr>
        <p:spPr>
          <a:xfrm>
            <a:off x="3652463" y="4333088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12" name="مجموعة 84">
            <a:extLst>
              <a:ext uri="{FF2B5EF4-FFF2-40B4-BE49-F238E27FC236}">
                <a16:creationId xmlns:a16="http://schemas.microsoft.com/office/drawing/2014/main" id="{714E9DEA-AD91-5D5A-80AE-2C1940290190}"/>
              </a:ext>
            </a:extLst>
          </p:cNvPr>
          <p:cNvGrpSpPr/>
          <p:nvPr/>
        </p:nvGrpSpPr>
        <p:grpSpPr>
          <a:xfrm>
            <a:off x="4450078" y="6289840"/>
            <a:ext cx="1654357" cy="463704"/>
            <a:chOff x="6403102" y="4248369"/>
            <a:chExt cx="1489885" cy="463704"/>
          </a:xfrm>
        </p:grpSpPr>
        <p:cxnSp>
          <p:nvCxnSpPr>
            <p:cNvPr id="131" name="رابط مستقيم 95">
              <a:extLst>
                <a:ext uri="{FF2B5EF4-FFF2-40B4-BE49-F238E27FC236}">
                  <a16:creationId xmlns:a16="http://schemas.microsoft.com/office/drawing/2014/main" id="{2728625A-61F9-38CD-EB8A-2B6A67DDB527}"/>
                </a:ext>
              </a:extLst>
            </p:cNvPr>
            <p:cNvCxnSpPr/>
            <p:nvPr/>
          </p:nvCxnSpPr>
          <p:spPr>
            <a:xfrm rot="16200000" flipH="1">
              <a:off x="7159378" y="4232760"/>
              <a:ext cx="40219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مجموعة 86">
              <a:extLst>
                <a:ext uri="{FF2B5EF4-FFF2-40B4-BE49-F238E27FC236}">
                  <a16:creationId xmlns:a16="http://schemas.microsoft.com/office/drawing/2014/main" id="{EA429888-68FE-847A-F3F5-015706F9DD7D}"/>
                </a:ext>
              </a:extLst>
            </p:cNvPr>
            <p:cNvGrpSpPr/>
            <p:nvPr/>
          </p:nvGrpSpPr>
          <p:grpSpPr>
            <a:xfrm>
              <a:off x="6403102" y="4248379"/>
              <a:ext cx="1489885" cy="463694"/>
              <a:chOff x="6403102" y="4746848"/>
              <a:chExt cx="1489885" cy="456710"/>
            </a:xfrm>
          </p:grpSpPr>
          <p:sp>
            <p:nvSpPr>
              <p:cNvPr id="125" name="مربع نص 88">
                <a:extLst>
                  <a:ext uri="{FF2B5EF4-FFF2-40B4-BE49-F238E27FC236}">
                    <a16:creationId xmlns:a16="http://schemas.microsoft.com/office/drawing/2014/main" id="{5B6F76B0-2DD5-B18F-EDA9-AE5393A3125D}"/>
                  </a:ext>
                </a:extLst>
              </p:cNvPr>
              <p:cNvSpPr txBox="1"/>
              <p:nvPr/>
            </p:nvSpPr>
            <p:spPr>
              <a:xfrm>
                <a:off x="6403102" y="4751082"/>
                <a:ext cx="788576" cy="4243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15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مربع نص 90">
                <a:extLst>
                  <a:ext uri="{FF2B5EF4-FFF2-40B4-BE49-F238E27FC236}">
                    <a16:creationId xmlns:a16="http://schemas.microsoft.com/office/drawing/2014/main" id="{22F6F2A6-B494-93E6-5E3A-08BD22229312}"/>
                  </a:ext>
                </a:extLst>
              </p:cNvPr>
              <p:cNvSpPr txBox="1"/>
              <p:nvPr/>
            </p:nvSpPr>
            <p:spPr>
              <a:xfrm>
                <a:off x="7099524" y="474684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27" name="مربع نص 91">
                <a:extLst>
                  <a:ext uri="{FF2B5EF4-FFF2-40B4-BE49-F238E27FC236}">
                    <a16:creationId xmlns:a16="http://schemas.microsoft.com/office/drawing/2014/main" id="{6E0313D2-4F07-0134-9C1C-C08244FD4AE1}"/>
                  </a:ext>
                </a:extLst>
              </p:cNvPr>
              <p:cNvSpPr txBox="1"/>
              <p:nvPr/>
            </p:nvSpPr>
            <p:spPr>
              <a:xfrm>
                <a:off x="7420115" y="477492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651DFDB2-A1AD-EDC9-99EA-937279DBA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281" y="3406117"/>
            <a:ext cx="3921918" cy="53344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445D194-DD73-4359-D56F-1DD3EE4483A9}"/>
              </a:ext>
            </a:extLst>
          </p:cNvPr>
          <p:cNvSpPr txBox="1"/>
          <p:nvPr/>
        </p:nvSpPr>
        <p:spPr>
          <a:xfrm>
            <a:off x="2032000" y="2773680"/>
            <a:ext cx="10769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( 3 ,  4 )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8E4729E-2952-6A39-0E34-4918E0FA57A0}"/>
              </a:ext>
            </a:extLst>
          </p:cNvPr>
          <p:cNvSpPr txBox="1"/>
          <p:nvPr/>
        </p:nvSpPr>
        <p:spPr>
          <a:xfrm>
            <a:off x="660400" y="2783840"/>
            <a:ext cx="1280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( -6 ,  -8 )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59542681-A5E5-14EC-13AD-A2A114DCE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79" y="375920"/>
            <a:ext cx="8104933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28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24D8-9419-0746-1B76-735E600A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F751453E-E418-32C9-E57D-ED6AFF3E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361" y="1675448"/>
            <a:ext cx="4970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5000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5B1483D-D403-3305-8F20-901C4617055B}"/>
              </a:ext>
            </a:extLst>
          </p:cNvPr>
          <p:cNvSpPr txBox="1">
            <a:spLocks/>
          </p:cNvSpPr>
          <p:nvPr/>
        </p:nvSpPr>
        <p:spPr>
          <a:xfrm>
            <a:off x="3579642" y="3220721"/>
            <a:ext cx="3379958" cy="248786"/>
          </a:xfrm>
          <a:prstGeom prst="rect">
            <a:avLst/>
          </a:prstGeom>
        </p:spPr>
        <p:txBody>
          <a:bodyPr lIns="5150" tIns="2576" rIns="5150" bIns="2576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514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4DAADD6-BFF8-A69E-41A5-FE6A0C77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30" y="3440906"/>
            <a:ext cx="21431" cy="2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3774FC85-100D-C14C-C8B6-4D468A53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2424" y="3529728"/>
            <a:ext cx="998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786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08D72207-1206-B967-907B-3752DAAF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39" y="3103484"/>
            <a:ext cx="909638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C95D2BB-9C63-740E-6659-2FBC276F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0686"/>
            <a:ext cx="1438275" cy="50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E9ADC4C1-8EAA-3D97-944C-03B02072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720" y="4229259"/>
            <a:ext cx="5804059" cy="17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50006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أو مواقع الانترنت </a:t>
            </a:r>
          </a:p>
          <a:p>
            <a:pPr marL="0" marR="0" lvl="0" indent="0" algn="ctr" defTabSz="50006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ولااسمح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بإزالة اسمي وحقوقي عند تحويلها في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F6368C93-CCD6-DB4D-87B7-CB4AA5DC1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760" y="1116569"/>
            <a:ext cx="6919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50006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55076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718D28-C0B9-4315-9D1B-F11966B0F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DC5DAD0-4241-4B6F-BA88-012EB42E7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C7380DA-3817-416C-A944-0D583DDE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5" y="1104601"/>
            <a:ext cx="8082911" cy="46487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4CAAA01-5007-E0E4-42CF-1F8A701E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485" y="5783567"/>
            <a:ext cx="1501270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7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C1F60B74-C129-3D0C-FA36-6FCB1DE4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392" y="121960"/>
            <a:ext cx="6554787" cy="688316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 الحارثي  رحمه الله  ( كثير من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من اعداده )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موسى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70008"/>
            <a:ext cx="1517549" cy="2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43"/>
          <p:cNvGrpSpPr/>
          <p:nvPr/>
        </p:nvGrpSpPr>
        <p:grpSpPr>
          <a:xfrm>
            <a:off x="3214678" y="2716628"/>
            <a:ext cx="5357850" cy="623620"/>
            <a:chOff x="2571736" y="4042446"/>
            <a:chExt cx="5357850" cy="623620"/>
          </a:xfrm>
        </p:grpSpPr>
        <p:grpSp>
          <p:nvGrpSpPr>
            <p:cNvPr id="4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20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5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41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2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7" name="مربع نص 16"/>
          <p:cNvSpPr txBox="1"/>
          <p:nvPr/>
        </p:nvSpPr>
        <p:spPr>
          <a:xfrm>
            <a:off x="6786578" y="283461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000760" y="283231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572000" y="285166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3786182" y="2849360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837377" y="2902431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961199" y="294371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653280" y="2960433"/>
            <a:ext cx="483986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789680" y="2950273"/>
            <a:ext cx="63258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7" name="مجموعة 48"/>
          <p:cNvGrpSpPr/>
          <p:nvPr/>
        </p:nvGrpSpPr>
        <p:grpSpPr>
          <a:xfrm>
            <a:off x="3314698" y="1450178"/>
            <a:ext cx="642944" cy="1022242"/>
            <a:chOff x="2362008" y="3786190"/>
            <a:chExt cx="642944" cy="1129689"/>
          </a:xfrm>
        </p:grpSpPr>
        <p:sp>
          <p:nvSpPr>
            <p:cNvPr id="9" name="مربع نص 8"/>
            <p:cNvSpPr txBox="1"/>
            <p:nvPr/>
          </p:nvSpPr>
          <p:spPr>
            <a:xfrm>
              <a:off x="2362008" y="4507727"/>
              <a:ext cx="642944" cy="4081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18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/>
            <p:cNvSpPr/>
            <p:nvPr/>
          </p:nvSpPr>
          <p:spPr>
            <a:xfrm>
              <a:off x="2643950" y="3786190"/>
              <a:ext cx="118683" cy="72157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49"/>
          <p:cNvGrpSpPr/>
          <p:nvPr/>
        </p:nvGrpSpPr>
        <p:grpSpPr>
          <a:xfrm>
            <a:off x="2932890" y="1450176"/>
            <a:ext cx="642944" cy="1012274"/>
            <a:chOff x="2372168" y="3786190"/>
            <a:chExt cx="642944" cy="1012274"/>
          </a:xfrm>
        </p:grpSpPr>
        <p:sp>
          <p:nvSpPr>
            <p:cNvPr id="51" name="مربع نص 50"/>
            <p:cNvSpPr txBox="1"/>
            <p:nvPr/>
          </p:nvSpPr>
          <p:spPr>
            <a:xfrm>
              <a:off x="2372168" y="4429132"/>
              <a:ext cx="6429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18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مجموعة 52"/>
          <p:cNvGrpSpPr/>
          <p:nvPr/>
        </p:nvGrpSpPr>
        <p:grpSpPr>
          <a:xfrm>
            <a:off x="2194618" y="1478884"/>
            <a:ext cx="642944" cy="1012274"/>
            <a:chOff x="2372168" y="3786190"/>
            <a:chExt cx="642944" cy="1012274"/>
          </a:xfrm>
        </p:grpSpPr>
        <p:sp>
          <p:nvSpPr>
            <p:cNvPr id="54" name="مربع نص 53"/>
            <p:cNvSpPr txBox="1"/>
            <p:nvPr/>
          </p:nvSpPr>
          <p:spPr>
            <a:xfrm>
              <a:off x="2372168" y="4429132"/>
              <a:ext cx="6429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18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55"/>
          <p:cNvGrpSpPr/>
          <p:nvPr/>
        </p:nvGrpSpPr>
        <p:grpSpPr>
          <a:xfrm>
            <a:off x="1763688" y="1491649"/>
            <a:ext cx="642944" cy="1012274"/>
            <a:chOff x="2372168" y="3786190"/>
            <a:chExt cx="642944" cy="1012274"/>
          </a:xfrm>
        </p:grpSpPr>
        <p:sp>
          <p:nvSpPr>
            <p:cNvPr id="57" name="مربع نص 56"/>
            <p:cNvSpPr txBox="1"/>
            <p:nvPr/>
          </p:nvSpPr>
          <p:spPr>
            <a:xfrm>
              <a:off x="2372168" y="4429132"/>
              <a:ext cx="6429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18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58"/>
          <p:cNvGrpSpPr/>
          <p:nvPr/>
        </p:nvGrpSpPr>
        <p:grpSpPr>
          <a:xfrm>
            <a:off x="5288682" y="3603380"/>
            <a:ext cx="3281544" cy="608655"/>
            <a:chOff x="4648042" y="4042446"/>
            <a:chExt cx="3281544" cy="608655"/>
          </a:xfrm>
        </p:grpSpPr>
        <p:grpSp>
          <p:nvGrpSpPr>
            <p:cNvPr id="13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69" name="رابط مستقيم 68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60"/>
            <p:cNvGrpSpPr/>
            <p:nvPr/>
          </p:nvGrpSpPr>
          <p:grpSpPr>
            <a:xfrm>
              <a:off x="4648042" y="4143381"/>
              <a:ext cx="3281544" cy="507720"/>
              <a:chOff x="4648042" y="4643442"/>
              <a:chExt cx="3281544" cy="500074"/>
            </a:xfrm>
          </p:grpSpPr>
          <p:sp>
            <p:nvSpPr>
              <p:cNvPr id="62" name="مربع نص 61"/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مربع نص 62"/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0 )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-1 )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مربع نص 66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5" name="مجموعة 72"/>
          <p:cNvGrpSpPr/>
          <p:nvPr/>
        </p:nvGrpSpPr>
        <p:grpSpPr>
          <a:xfrm>
            <a:off x="5500694" y="4391981"/>
            <a:ext cx="3067230" cy="608655"/>
            <a:chOff x="4862356" y="4042446"/>
            <a:chExt cx="3067230" cy="608655"/>
          </a:xfrm>
        </p:grpSpPr>
        <p:grpSp>
          <p:nvGrpSpPr>
            <p:cNvPr id="16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81" name="رابط مستقيم 80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74"/>
            <p:cNvGrpSpPr/>
            <p:nvPr/>
          </p:nvGrpSpPr>
          <p:grpSpPr>
            <a:xfrm>
              <a:off x="4862356" y="4143381"/>
              <a:ext cx="3067230" cy="507720"/>
              <a:chOff x="4862356" y="4643442"/>
              <a:chExt cx="3067230" cy="500074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0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/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24" name="مجموعة 84"/>
          <p:cNvGrpSpPr/>
          <p:nvPr/>
        </p:nvGrpSpPr>
        <p:grpSpPr>
          <a:xfrm>
            <a:off x="7093365" y="5177799"/>
            <a:ext cx="1474771" cy="608656"/>
            <a:chOff x="6454815" y="4042446"/>
            <a:chExt cx="1474771" cy="608656"/>
          </a:xfrm>
        </p:grpSpPr>
        <p:grpSp>
          <p:nvGrpSpPr>
            <p:cNvPr id="25" name="مجموعة 77"/>
            <p:cNvGrpSpPr/>
            <p:nvPr/>
          </p:nvGrpSpPr>
          <p:grpSpPr>
            <a:xfrm>
              <a:off x="6460892" y="4042446"/>
              <a:ext cx="754314" cy="468000"/>
              <a:chOff x="6318016" y="428604"/>
              <a:chExt cx="754314" cy="357190"/>
            </a:xfrm>
          </p:grpSpPr>
          <p:cxnSp>
            <p:nvCxnSpPr>
              <p:cNvPr id="93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/>
              <p:cNvCxnSpPr/>
              <p:nvPr/>
            </p:nvCxnSpPr>
            <p:spPr>
              <a:xfrm rot="10800000">
                <a:off x="6318016" y="428604"/>
                <a:ext cx="54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86"/>
            <p:cNvGrpSpPr/>
            <p:nvPr/>
          </p:nvGrpSpPr>
          <p:grpSpPr>
            <a:xfrm>
              <a:off x="6454815" y="4143383"/>
              <a:ext cx="1474771" cy="507719"/>
              <a:chOff x="6454815" y="4643443"/>
              <a:chExt cx="1474771" cy="500073"/>
            </a:xfrm>
          </p:grpSpPr>
          <p:sp>
            <p:nvSpPr>
              <p:cNvPr id="89" name="مربع نص 88"/>
              <p:cNvSpPr txBox="1"/>
              <p:nvPr/>
            </p:nvSpPr>
            <p:spPr>
              <a:xfrm>
                <a:off x="6454815" y="4643443"/>
                <a:ext cx="50006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مربع نص 9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2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2" name="مربع نص 101"/>
          <p:cNvSpPr txBox="1"/>
          <p:nvPr/>
        </p:nvSpPr>
        <p:spPr>
          <a:xfrm>
            <a:off x="7264400" y="6065648"/>
            <a:ext cx="1251438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  =  1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47" y="726840"/>
            <a:ext cx="2770861" cy="4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69E0EC4-C427-1DA6-31CA-E27894536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641" y="1963397"/>
            <a:ext cx="3921918" cy="533446"/>
          </a:xfrm>
          <a:prstGeom prst="rect">
            <a:avLst/>
          </a:prstGeom>
        </p:spPr>
      </p:pic>
      <p:pic>
        <p:nvPicPr>
          <p:cNvPr id="75" name="صورة 74">
            <a:extLst>
              <a:ext uri="{FF2B5EF4-FFF2-40B4-BE49-F238E27FC236}">
                <a16:creationId xmlns:a16="http://schemas.microsoft.com/office/drawing/2014/main" id="{AAC58530-596C-9665-4268-395026842F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60880" y="1046463"/>
            <a:ext cx="243594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19" grpId="0"/>
      <p:bldP spid="45" grpId="0"/>
      <p:bldP spid="46" grpId="0"/>
      <p:bldP spid="47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293E7F2D-5E9D-3BF0-9212-E09FAB417C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67769" y="1249663"/>
            <a:ext cx="2796782" cy="396274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0008"/>
            <a:ext cx="1517549" cy="2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43"/>
          <p:cNvGrpSpPr/>
          <p:nvPr/>
        </p:nvGrpSpPr>
        <p:grpSpPr>
          <a:xfrm>
            <a:off x="3214678" y="2716628"/>
            <a:ext cx="5357850" cy="623620"/>
            <a:chOff x="2571736" y="4042446"/>
            <a:chExt cx="5357850" cy="623620"/>
          </a:xfrm>
        </p:grpSpPr>
        <p:grpSp>
          <p:nvGrpSpPr>
            <p:cNvPr id="4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20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5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41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2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7" name="مربع نص 16"/>
          <p:cNvSpPr txBox="1"/>
          <p:nvPr/>
        </p:nvSpPr>
        <p:spPr>
          <a:xfrm>
            <a:off x="6786578" y="283461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000760" y="283231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572000" y="285166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3786182" y="2849360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814233" y="2898608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6029256" y="292219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548396" y="2899912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-9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592523" y="2913382"/>
            <a:ext cx="958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9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" name="مجموعة 48"/>
          <p:cNvGrpSpPr/>
          <p:nvPr/>
        </p:nvGrpSpPr>
        <p:grpSpPr>
          <a:xfrm>
            <a:off x="3638552" y="1592489"/>
            <a:ext cx="642944" cy="1073829"/>
            <a:chOff x="2372168" y="3786190"/>
            <a:chExt cx="642944" cy="1073829"/>
          </a:xfrm>
        </p:grpSpPr>
        <p:sp>
          <p:nvSpPr>
            <p:cNvPr id="9" name="مربع نص 8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49"/>
          <p:cNvGrpSpPr/>
          <p:nvPr/>
        </p:nvGrpSpPr>
        <p:grpSpPr>
          <a:xfrm>
            <a:off x="3137746" y="1609198"/>
            <a:ext cx="642944" cy="1073829"/>
            <a:chOff x="2372168" y="3786190"/>
            <a:chExt cx="642944" cy="1073829"/>
          </a:xfrm>
        </p:grpSpPr>
        <p:sp>
          <p:nvSpPr>
            <p:cNvPr id="51" name="مربع نص 50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مجموعة 52"/>
          <p:cNvGrpSpPr/>
          <p:nvPr/>
        </p:nvGrpSpPr>
        <p:grpSpPr>
          <a:xfrm>
            <a:off x="2566101" y="1627478"/>
            <a:ext cx="642944" cy="1073829"/>
            <a:chOff x="2372168" y="3786190"/>
            <a:chExt cx="642944" cy="1073829"/>
          </a:xfrm>
        </p:grpSpPr>
        <p:sp>
          <p:nvSpPr>
            <p:cNvPr id="54" name="مربع نص 53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55"/>
          <p:cNvGrpSpPr/>
          <p:nvPr/>
        </p:nvGrpSpPr>
        <p:grpSpPr>
          <a:xfrm>
            <a:off x="1971653" y="1627478"/>
            <a:ext cx="642944" cy="1073829"/>
            <a:chOff x="2372168" y="3786190"/>
            <a:chExt cx="642944" cy="1073829"/>
          </a:xfrm>
        </p:grpSpPr>
        <p:sp>
          <p:nvSpPr>
            <p:cNvPr id="57" name="مربع نص 56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58"/>
          <p:cNvGrpSpPr/>
          <p:nvPr/>
        </p:nvGrpSpPr>
        <p:grpSpPr>
          <a:xfrm>
            <a:off x="5214944" y="4069686"/>
            <a:ext cx="3281544" cy="608655"/>
            <a:chOff x="4648042" y="4042446"/>
            <a:chExt cx="3281544" cy="608655"/>
          </a:xfrm>
        </p:grpSpPr>
        <p:grpSp>
          <p:nvGrpSpPr>
            <p:cNvPr id="13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69" name="رابط مستقيم 68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60"/>
            <p:cNvGrpSpPr/>
            <p:nvPr/>
          </p:nvGrpSpPr>
          <p:grpSpPr>
            <a:xfrm>
              <a:off x="4648042" y="4143381"/>
              <a:ext cx="3281544" cy="507720"/>
              <a:chOff x="4648042" y="4643442"/>
              <a:chExt cx="3281544" cy="500074"/>
            </a:xfrm>
          </p:grpSpPr>
          <p:sp>
            <p:nvSpPr>
              <p:cNvPr id="62" name="مربع نص 61"/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مربع نص 62"/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3 )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(0)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مربع نص 66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5" name="مجموعة 72"/>
          <p:cNvGrpSpPr/>
          <p:nvPr/>
        </p:nvGrpSpPr>
        <p:grpSpPr>
          <a:xfrm>
            <a:off x="5467277" y="4783042"/>
            <a:ext cx="3067230" cy="608655"/>
            <a:chOff x="4862356" y="4042446"/>
            <a:chExt cx="3067230" cy="608655"/>
          </a:xfrm>
        </p:grpSpPr>
        <p:grpSp>
          <p:nvGrpSpPr>
            <p:cNvPr id="16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81" name="رابط مستقيم 80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74"/>
            <p:cNvGrpSpPr/>
            <p:nvPr/>
          </p:nvGrpSpPr>
          <p:grpSpPr>
            <a:xfrm>
              <a:off x="4862356" y="4143381"/>
              <a:ext cx="3067230" cy="507720"/>
              <a:chOff x="4862356" y="4643442"/>
              <a:chExt cx="3067230" cy="500074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/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0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24" name="مجموعة 84"/>
          <p:cNvGrpSpPr/>
          <p:nvPr/>
        </p:nvGrpSpPr>
        <p:grpSpPr>
          <a:xfrm>
            <a:off x="6788880" y="5482127"/>
            <a:ext cx="1638682" cy="608656"/>
            <a:chOff x="6290904" y="4042446"/>
            <a:chExt cx="1638682" cy="608656"/>
          </a:xfrm>
        </p:grpSpPr>
        <p:grpSp>
          <p:nvGrpSpPr>
            <p:cNvPr id="25" name="مجموعة 77"/>
            <p:cNvGrpSpPr/>
            <p:nvPr/>
          </p:nvGrpSpPr>
          <p:grpSpPr>
            <a:xfrm>
              <a:off x="6460892" y="4042446"/>
              <a:ext cx="754314" cy="468000"/>
              <a:chOff x="6318016" y="428604"/>
              <a:chExt cx="754314" cy="357190"/>
            </a:xfrm>
          </p:grpSpPr>
          <p:cxnSp>
            <p:nvCxnSpPr>
              <p:cNvPr id="93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/>
              <p:cNvCxnSpPr/>
              <p:nvPr/>
            </p:nvCxnSpPr>
            <p:spPr>
              <a:xfrm rot="10800000">
                <a:off x="6318016" y="428604"/>
                <a:ext cx="54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86"/>
            <p:cNvGrpSpPr/>
            <p:nvPr/>
          </p:nvGrpSpPr>
          <p:grpSpPr>
            <a:xfrm>
              <a:off x="6290904" y="4143384"/>
              <a:ext cx="1638682" cy="507718"/>
              <a:chOff x="6290904" y="4643444"/>
              <a:chExt cx="1638682" cy="500072"/>
            </a:xfrm>
          </p:grpSpPr>
          <p:sp>
            <p:nvSpPr>
              <p:cNvPr id="89" name="مربع نص 88"/>
              <p:cNvSpPr txBox="1"/>
              <p:nvPr/>
            </p:nvSpPr>
            <p:spPr>
              <a:xfrm>
                <a:off x="6290904" y="4643444"/>
                <a:ext cx="629345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9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مربع نص 9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2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2" name="مربع نص 101"/>
          <p:cNvSpPr txBox="1"/>
          <p:nvPr/>
        </p:nvSpPr>
        <p:spPr>
          <a:xfrm>
            <a:off x="7016104" y="6165304"/>
            <a:ext cx="1393731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  =  3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47" y="726840"/>
            <a:ext cx="2770861" cy="4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مجموعة 43"/>
          <p:cNvGrpSpPr/>
          <p:nvPr/>
        </p:nvGrpSpPr>
        <p:grpSpPr>
          <a:xfrm>
            <a:off x="3214678" y="3344676"/>
            <a:ext cx="5357850" cy="623620"/>
            <a:chOff x="2571736" y="4042446"/>
            <a:chExt cx="5357850" cy="623620"/>
          </a:xfrm>
        </p:grpSpPr>
        <p:grpSp>
          <p:nvGrpSpPr>
            <p:cNvPr id="86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3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88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0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7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98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9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00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1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7" name="مربع نص 18"/>
          <p:cNvSpPr txBox="1"/>
          <p:nvPr/>
        </p:nvSpPr>
        <p:spPr>
          <a:xfrm>
            <a:off x="683724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8" name="مربع نص 18"/>
          <p:cNvSpPr txBox="1"/>
          <p:nvPr/>
        </p:nvSpPr>
        <p:spPr>
          <a:xfrm>
            <a:off x="6097092" y="3516015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9" name="مربع نص 18"/>
          <p:cNvSpPr txBox="1"/>
          <p:nvPr/>
        </p:nvSpPr>
        <p:spPr>
          <a:xfrm>
            <a:off x="460511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-9</a:t>
            </a:r>
          </a:p>
        </p:txBody>
      </p:sp>
      <p:sp>
        <p:nvSpPr>
          <p:cNvPr id="110" name="مربع نص 18"/>
          <p:cNvSpPr txBox="1"/>
          <p:nvPr/>
        </p:nvSpPr>
        <p:spPr>
          <a:xfrm>
            <a:off x="3794703" y="3520288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F3F417E-AE4C-4597-46A4-9A490120A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881" y="2024357"/>
            <a:ext cx="3921918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19" grpId="0"/>
      <p:bldP spid="45" grpId="0"/>
      <p:bldP spid="46" grpId="0"/>
      <p:bldP spid="47" grpId="0"/>
      <p:bldP spid="102" grpId="0"/>
      <p:bldP spid="107" grpId="0"/>
      <p:bldP spid="108" grpId="0"/>
      <p:bldP spid="109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صورة 29">
            <a:extLst>
              <a:ext uri="{FF2B5EF4-FFF2-40B4-BE49-F238E27FC236}">
                <a16:creationId xmlns:a16="http://schemas.microsoft.com/office/drawing/2014/main" id="{DA0BD300-3C1D-5381-8005-8CECAF1C28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79534" y="1182348"/>
            <a:ext cx="2674852" cy="510584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0008"/>
            <a:ext cx="1517549" cy="2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43"/>
          <p:cNvGrpSpPr/>
          <p:nvPr/>
        </p:nvGrpSpPr>
        <p:grpSpPr>
          <a:xfrm>
            <a:off x="3214678" y="2716628"/>
            <a:ext cx="5357850" cy="623620"/>
            <a:chOff x="2571736" y="4042446"/>
            <a:chExt cx="5357850" cy="623620"/>
          </a:xfrm>
        </p:grpSpPr>
        <p:grpSp>
          <p:nvGrpSpPr>
            <p:cNvPr id="4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20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5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41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2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7" name="مربع نص 16"/>
          <p:cNvSpPr txBox="1"/>
          <p:nvPr/>
        </p:nvSpPr>
        <p:spPr>
          <a:xfrm>
            <a:off x="6786578" y="283461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000760" y="283231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572000" y="285166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3786182" y="2849360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860000" y="2902401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982000" y="2894580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548396" y="2979413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613099" y="2848454"/>
            <a:ext cx="958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3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</a:p>
        </p:txBody>
      </p:sp>
      <p:grpSp>
        <p:nvGrpSpPr>
          <p:cNvPr id="7" name="مجموعة 48"/>
          <p:cNvGrpSpPr/>
          <p:nvPr/>
        </p:nvGrpSpPr>
        <p:grpSpPr>
          <a:xfrm>
            <a:off x="3561010" y="1609198"/>
            <a:ext cx="642944" cy="1073829"/>
            <a:chOff x="2372168" y="3786190"/>
            <a:chExt cx="642944" cy="1073829"/>
          </a:xfrm>
        </p:grpSpPr>
        <p:sp>
          <p:nvSpPr>
            <p:cNvPr id="9" name="مربع نص 8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49"/>
          <p:cNvGrpSpPr/>
          <p:nvPr/>
        </p:nvGrpSpPr>
        <p:grpSpPr>
          <a:xfrm>
            <a:off x="3036610" y="1609198"/>
            <a:ext cx="642944" cy="1073829"/>
            <a:chOff x="2372168" y="3786190"/>
            <a:chExt cx="642944" cy="1073829"/>
          </a:xfrm>
        </p:grpSpPr>
        <p:sp>
          <p:nvSpPr>
            <p:cNvPr id="51" name="مربع نص 50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مجموعة 52"/>
          <p:cNvGrpSpPr/>
          <p:nvPr/>
        </p:nvGrpSpPr>
        <p:grpSpPr>
          <a:xfrm>
            <a:off x="2496882" y="1609198"/>
            <a:ext cx="642944" cy="1073829"/>
            <a:chOff x="2372168" y="3786190"/>
            <a:chExt cx="642944" cy="1073829"/>
          </a:xfrm>
        </p:grpSpPr>
        <p:sp>
          <p:nvSpPr>
            <p:cNvPr id="54" name="مربع نص 53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55"/>
          <p:cNvGrpSpPr/>
          <p:nvPr/>
        </p:nvGrpSpPr>
        <p:grpSpPr>
          <a:xfrm>
            <a:off x="2051720" y="1613963"/>
            <a:ext cx="642944" cy="1073829"/>
            <a:chOff x="2372168" y="3786190"/>
            <a:chExt cx="642944" cy="1073829"/>
          </a:xfrm>
        </p:grpSpPr>
        <p:sp>
          <p:nvSpPr>
            <p:cNvPr id="57" name="مربع نص 56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58"/>
          <p:cNvGrpSpPr/>
          <p:nvPr/>
        </p:nvGrpSpPr>
        <p:grpSpPr>
          <a:xfrm>
            <a:off x="5214944" y="4069686"/>
            <a:ext cx="3281544" cy="608655"/>
            <a:chOff x="4648042" y="4042446"/>
            <a:chExt cx="3281544" cy="608655"/>
          </a:xfrm>
        </p:grpSpPr>
        <p:grpSp>
          <p:nvGrpSpPr>
            <p:cNvPr id="13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69" name="رابط مستقيم 68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60"/>
            <p:cNvGrpSpPr/>
            <p:nvPr/>
          </p:nvGrpSpPr>
          <p:grpSpPr>
            <a:xfrm>
              <a:off x="4648042" y="4143381"/>
              <a:ext cx="3281544" cy="507720"/>
              <a:chOff x="4648042" y="4643442"/>
              <a:chExt cx="3281544" cy="500074"/>
            </a:xfrm>
          </p:grpSpPr>
          <p:sp>
            <p:nvSpPr>
              <p:cNvPr id="62" name="مربع نص 61"/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مربع نص 62"/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4 )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5 )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مربع نص 66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5" name="مجموعة 72"/>
          <p:cNvGrpSpPr/>
          <p:nvPr/>
        </p:nvGrpSpPr>
        <p:grpSpPr>
          <a:xfrm>
            <a:off x="5467277" y="4783042"/>
            <a:ext cx="3067230" cy="608655"/>
            <a:chOff x="4862356" y="4042446"/>
            <a:chExt cx="3067230" cy="608655"/>
          </a:xfrm>
        </p:grpSpPr>
        <p:grpSp>
          <p:nvGrpSpPr>
            <p:cNvPr id="16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81" name="رابط مستقيم 80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74"/>
            <p:cNvGrpSpPr/>
            <p:nvPr/>
          </p:nvGrpSpPr>
          <p:grpSpPr>
            <a:xfrm>
              <a:off x="4862356" y="4143381"/>
              <a:ext cx="3067230" cy="507720"/>
              <a:chOff x="4862356" y="4643442"/>
              <a:chExt cx="3067230" cy="500074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190182" y="4643442"/>
                <a:ext cx="56690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16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/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25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24" name="مجموعة 84"/>
          <p:cNvGrpSpPr/>
          <p:nvPr/>
        </p:nvGrpSpPr>
        <p:grpSpPr>
          <a:xfrm>
            <a:off x="6788880" y="5593887"/>
            <a:ext cx="1598042" cy="608656"/>
            <a:chOff x="6331544" y="4042446"/>
            <a:chExt cx="1598042" cy="608656"/>
          </a:xfrm>
        </p:grpSpPr>
        <p:grpSp>
          <p:nvGrpSpPr>
            <p:cNvPr id="25" name="مجموعة 77"/>
            <p:cNvGrpSpPr/>
            <p:nvPr/>
          </p:nvGrpSpPr>
          <p:grpSpPr>
            <a:xfrm>
              <a:off x="6460892" y="4042446"/>
              <a:ext cx="754314" cy="468000"/>
              <a:chOff x="6318016" y="428604"/>
              <a:chExt cx="754314" cy="357190"/>
            </a:xfrm>
          </p:grpSpPr>
          <p:cxnSp>
            <p:nvCxnSpPr>
              <p:cNvPr id="93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/>
              <p:cNvCxnSpPr/>
              <p:nvPr/>
            </p:nvCxnSpPr>
            <p:spPr>
              <a:xfrm rot="10800000">
                <a:off x="6318016" y="428604"/>
                <a:ext cx="54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86"/>
            <p:cNvGrpSpPr/>
            <p:nvPr/>
          </p:nvGrpSpPr>
          <p:grpSpPr>
            <a:xfrm>
              <a:off x="6331544" y="4092584"/>
              <a:ext cx="1598042" cy="558518"/>
              <a:chOff x="6331544" y="4593409"/>
              <a:chExt cx="1598042" cy="550107"/>
            </a:xfrm>
          </p:grpSpPr>
          <p:sp>
            <p:nvSpPr>
              <p:cNvPr id="89" name="مربع نص 88"/>
              <p:cNvSpPr txBox="1"/>
              <p:nvPr/>
            </p:nvSpPr>
            <p:spPr>
              <a:xfrm>
                <a:off x="6331544" y="4593409"/>
                <a:ext cx="629345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41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مربع نص 90"/>
              <p:cNvSpPr txBox="1"/>
              <p:nvPr/>
            </p:nvSpPr>
            <p:spPr>
              <a:xfrm>
                <a:off x="6989944" y="4714884"/>
                <a:ext cx="70104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2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2" name="مربع نص 101"/>
          <p:cNvSpPr txBox="1"/>
          <p:nvPr/>
        </p:nvSpPr>
        <p:spPr>
          <a:xfrm>
            <a:off x="6823064" y="6195784"/>
            <a:ext cx="1393731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 = 6,3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47" y="726840"/>
            <a:ext cx="2770861" cy="4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مجموعة 43"/>
          <p:cNvGrpSpPr/>
          <p:nvPr/>
        </p:nvGrpSpPr>
        <p:grpSpPr>
          <a:xfrm>
            <a:off x="3214678" y="3344676"/>
            <a:ext cx="5357850" cy="623620"/>
            <a:chOff x="2571736" y="4042446"/>
            <a:chExt cx="5357850" cy="623620"/>
          </a:xfrm>
        </p:grpSpPr>
        <p:grpSp>
          <p:nvGrpSpPr>
            <p:cNvPr id="86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3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88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0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7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98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9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00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1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7" name="مربع نص 18"/>
          <p:cNvSpPr txBox="1"/>
          <p:nvPr/>
        </p:nvSpPr>
        <p:spPr>
          <a:xfrm>
            <a:off x="683724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8" name="مربع نص 18"/>
          <p:cNvSpPr txBox="1"/>
          <p:nvPr/>
        </p:nvSpPr>
        <p:spPr>
          <a:xfrm>
            <a:off x="6097092" y="3516015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مربع نص 18"/>
          <p:cNvSpPr txBox="1"/>
          <p:nvPr/>
        </p:nvSpPr>
        <p:spPr>
          <a:xfrm>
            <a:off x="460511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مربع نص 18"/>
          <p:cNvSpPr txBox="1"/>
          <p:nvPr/>
        </p:nvSpPr>
        <p:spPr>
          <a:xfrm>
            <a:off x="3794703" y="3520288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79211E53-AAC2-EA2E-36EC-C88EC47F8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281" y="1983717"/>
            <a:ext cx="3921918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19" grpId="0"/>
      <p:bldP spid="45" grpId="0"/>
      <p:bldP spid="46" grpId="0"/>
      <p:bldP spid="47" grpId="0"/>
      <p:bldP spid="102" grpId="0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66A97086-6482-CACC-EEEF-DC28A9A8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41433" y="1159488"/>
            <a:ext cx="2690093" cy="495343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0008"/>
            <a:ext cx="1517549" cy="2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43"/>
          <p:cNvGrpSpPr/>
          <p:nvPr/>
        </p:nvGrpSpPr>
        <p:grpSpPr>
          <a:xfrm>
            <a:off x="3214678" y="2716628"/>
            <a:ext cx="5357850" cy="623620"/>
            <a:chOff x="2571736" y="4042446"/>
            <a:chExt cx="5357850" cy="623620"/>
          </a:xfrm>
        </p:grpSpPr>
        <p:grpSp>
          <p:nvGrpSpPr>
            <p:cNvPr id="4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20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5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41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2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7" name="مربع نص 16"/>
          <p:cNvSpPr txBox="1"/>
          <p:nvPr/>
        </p:nvSpPr>
        <p:spPr>
          <a:xfrm>
            <a:off x="6786578" y="283461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000760" y="283231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572000" y="285166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3776022" y="2829040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788334" y="2921775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837564" y="2867682"/>
            <a:ext cx="9558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7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576169" y="293874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905756" y="2894391"/>
            <a:ext cx="4790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7" name="مجموعة 48"/>
          <p:cNvGrpSpPr/>
          <p:nvPr/>
        </p:nvGrpSpPr>
        <p:grpSpPr>
          <a:xfrm>
            <a:off x="3561010" y="1609198"/>
            <a:ext cx="642944" cy="1073829"/>
            <a:chOff x="2372168" y="3786190"/>
            <a:chExt cx="642944" cy="1073829"/>
          </a:xfrm>
        </p:grpSpPr>
        <p:sp>
          <p:nvSpPr>
            <p:cNvPr id="9" name="مربع نص 8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49"/>
          <p:cNvGrpSpPr/>
          <p:nvPr/>
        </p:nvGrpSpPr>
        <p:grpSpPr>
          <a:xfrm>
            <a:off x="3036610" y="1609198"/>
            <a:ext cx="642944" cy="1073829"/>
            <a:chOff x="2372168" y="3786190"/>
            <a:chExt cx="642944" cy="1073829"/>
          </a:xfrm>
        </p:grpSpPr>
        <p:sp>
          <p:nvSpPr>
            <p:cNvPr id="51" name="مربع نص 50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مجموعة 52"/>
          <p:cNvGrpSpPr/>
          <p:nvPr/>
        </p:nvGrpSpPr>
        <p:grpSpPr>
          <a:xfrm>
            <a:off x="2496882" y="1609198"/>
            <a:ext cx="642944" cy="1073829"/>
            <a:chOff x="2372168" y="3786190"/>
            <a:chExt cx="642944" cy="1073829"/>
          </a:xfrm>
        </p:grpSpPr>
        <p:sp>
          <p:nvSpPr>
            <p:cNvPr id="54" name="مربع نص 53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55"/>
          <p:cNvGrpSpPr/>
          <p:nvPr/>
        </p:nvGrpSpPr>
        <p:grpSpPr>
          <a:xfrm>
            <a:off x="2051720" y="1613963"/>
            <a:ext cx="642944" cy="1073829"/>
            <a:chOff x="2372168" y="3786190"/>
            <a:chExt cx="642944" cy="1073829"/>
          </a:xfrm>
        </p:grpSpPr>
        <p:sp>
          <p:nvSpPr>
            <p:cNvPr id="57" name="مربع نص 56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58"/>
          <p:cNvGrpSpPr/>
          <p:nvPr/>
        </p:nvGrpSpPr>
        <p:grpSpPr>
          <a:xfrm>
            <a:off x="5214944" y="4069686"/>
            <a:ext cx="3281544" cy="608655"/>
            <a:chOff x="4648042" y="4042446"/>
            <a:chExt cx="3281544" cy="608655"/>
          </a:xfrm>
        </p:grpSpPr>
        <p:grpSp>
          <p:nvGrpSpPr>
            <p:cNvPr id="13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69" name="رابط مستقيم 68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60"/>
            <p:cNvGrpSpPr/>
            <p:nvPr/>
          </p:nvGrpSpPr>
          <p:grpSpPr>
            <a:xfrm>
              <a:off x="4648042" y="4143381"/>
              <a:ext cx="3281544" cy="507720"/>
              <a:chOff x="4648042" y="4643442"/>
              <a:chExt cx="3281544" cy="500074"/>
            </a:xfrm>
          </p:grpSpPr>
          <p:sp>
            <p:nvSpPr>
              <p:cNvPr id="62" name="مربع نص 61"/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مربع نص 62"/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10 )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4648042" y="4660491"/>
                <a:ext cx="1140706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2 )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مربع نص 66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5" name="مجموعة 72"/>
          <p:cNvGrpSpPr/>
          <p:nvPr/>
        </p:nvGrpSpPr>
        <p:grpSpPr>
          <a:xfrm>
            <a:off x="5467277" y="4783042"/>
            <a:ext cx="3067230" cy="608654"/>
            <a:chOff x="4862356" y="4042446"/>
            <a:chExt cx="3067230" cy="608654"/>
          </a:xfrm>
        </p:grpSpPr>
        <p:grpSp>
          <p:nvGrpSpPr>
            <p:cNvPr id="16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81" name="رابط مستقيم 80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74"/>
            <p:cNvGrpSpPr/>
            <p:nvPr/>
          </p:nvGrpSpPr>
          <p:grpSpPr>
            <a:xfrm>
              <a:off x="4862356" y="4141777"/>
              <a:ext cx="3067230" cy="509323"/>
              <a:chOff x="4862356" y="4641863"/>
              <a:chExt cx="3067230" cy="501653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150542" y="4641863"/>
                <a:ext cx="71844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100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/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24" name="مجموعة 84"/>
          <p:cNvGrpSpPr/>
          <p:nvPr/>
        </p:nvGrpSpPr>
        <p:grpSpPr>
          <a:xfrm>
            <a:off x="6607983" y="5482127"/>
            <a:ext cx="1819579" cy="870376"/>
            <a:chOff x="6290904" y="4042446"/>
            <a:chExt cx="1638682" cy="870376"/>
          </a:xfrm>
        </p:grpSpPr>
        <p:grpSp>
          <p:nvGrpSpPr>
            <p:cNvPr id="25" name="مجموعة 77"/>
            <p:cNvGrpSpPr/>
            <p:nvPr/>
          </p:nvGrpSpPr>
          <p:grpSpPr>
            <a:xfrm>
              <a:off x="6323074" y="4042446"/>
              <a:ext cx="892132" cy="468000"/>
              <a:chOff x="6180198" y="428604"/>
              <a:chExt cx="892132" cy="357190"/>
            </a:xfrm>
          </p:grpSpPr>
          <p:cxnSp>
            <p:nvCxnSpPr>
              <p:cNvPr id="93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/>
              <p:cNvCxnSpPr/>
              <p:nvPr/>
            </p:nvCxnSpPr>
            <p:spPr>
              <a:xfrm flipH="1">
                <a:off x="6180198" y="430193"/>
                <a:ext cx="6778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86"/>
            <p:cNvGrpSpPr/>
            <p:nvPr/>
          </p:nvGrpSpPr>
          <p:grpSpPr>
            <a:xfrm>
              <a:off x="6290904" y="4143381"/>
              <a:ext cx="1638682" cy="769441"/>
              <a:chOff x="6290904" y="4643444"/>
              <a:chExt cx="1638682" cy="757854"/>
            </a:xfrm>
          </p:grpSpPr>
          <p:sp>
            <p:nvSpPr>
              <p:cNvPr id="89" name="مربع نص 88"/>
              <p:cNvSpPr txBox="1"/>
              <p:nvPr/>
            </p:nvSpPr>
            <p:spPr>
              <a:xfrm>
                <a:off x="6290904" y="4643444"/>
                <a:ext cx="629345" cy="7578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104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مربع نص 9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2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47" y="726840"/>
            <a:ext cx="2770861" cy="4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مجموعة 43"/>
          <p:cNvGrpSpPr/>
          <p:nvPr/>
        </p:nvGrpSpPr>
        <p:grpSpPr>
          <a:xfrm>
            <a:off x="3214678" y="3344676"/>
            <a:ext cx="5357850" cy="623620"/>
            <a:chOff x="2571736" y="4042446"/>
            <a:chExt cx="5357850" cy="623620"/>
          </a:xfrm>
        </p:grpSpPr>
        <p:grpSp>
          <p:nvGrpSpPr>
            <p:cNvPr id="86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3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88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0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7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8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9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00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1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7" name="مربع نص 18"/>
          <p:cNvSpPr txBox="1"/>
          <p:nvPr/>
        </p:nvSpPr>
        <p:spPr>
          <a:xfrm>
            <a:off x="683724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8" name="مربع نص 18"/>
          <p:cNvSpPr txBox="1"/>
          <p:nvPr/>
        </p:nvSpPr>
        <p:spPr>
          <a:xfrm>
            <a:off x="6097092" y="3516015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9" name="مربع نص 18"/>
          <p:cNvSpPr txBox="1"/>
          <p:nvPr/>
        </p:nvSpPr>
        <p:spPr>
          <a:xfrm>
            <a:off x="460511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0" name="مربع نص 18"/>
          <p:cNvSpPr txBox="1"/>
          <p:nvPr/>
        </p:nvSpPr>
        <p:spPr>
          <a:xfrm>
            <a:off x="3794703" y="3520288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13" name="مجموعة 84"/>
          <p:cNvGrpSpPr/>
          <p:nvPr/>
        </p:nvGrpSpPr>
        <p:grpSpPr>
          <a:xfrm>
            <a:off x="6596078" y="6119940"/>
            <a:ext cx="1819579" cy="608656"/>
            <a:chOff x="6290904" y="4042446"/>
            <a:chExt cx="1638682" cy="608656"/>
          </a:xfrm>
        </p:grpSpPr>
        <p:grpSp>
          <p:nvGrpSpPr>
            <p:cNvPr id="114" name="مجموعة 77"/>
            <p:cNvGrpSpPr/>
            <p:nvPr/>
          </p:nvGrpSpPr>
          <p:grpSpPr>
            <a:xfrm>
              <a:off x="6323074" y="4042446"/>
              <a:ext cx="892132" cy="468000"/>
              <a:chOff x="6180198" y="428604"/>
              <a:chExt cx="892132" cy="357190"/>
            </a:xfrm>
          </p:grpSpPr>
          <p:cxnSp>
            <p:nvCxnSpPr>
              <p:cNvPr id="119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رابط مستقيم 94"/>
              <p:cNvCxnSpPr/>
              <p:nvPr/>
            </p:nvCxnSpPr>
            <p:spPr>
              <a:xfrm flipH="1">
                <a:off x="6180198" y="430193"/>
                <a:ext cx="6778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مجموعة 86"/>
            <p:cNvGrpSpPr/>
            <p:nvPr/>
          </p:nvGrpSpPr>
          <p:grpSpPr>
            <a:xfrm>
              <a:off x="6290904" y="4143384"/>
              <a:ext cx="1638682" cy="507718"/>
              <a:chOff x="6290904" y="4643444"/>
              <a:chExt cx="1638682" cy="500072"/>
            </a:xfrm>
          </p:grpSpPr>
          <p:sp>
            <p:nvSpPr>
              <p:cNvPr id="116" name="مربع نص 88"/>
              <p:cNvSpPr txBox="1"/>
              <p:nvPr/>
            </p:nvSpPr>
            <p:spPr>
              <a:xfrm>
                <a:off x="6290904" y="4643444"/>
                <a:ext cx="629345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26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مربع نص 9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18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04F2D059-F9B4-B34E-B8CD-EBEFB9FA9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841" y="1983717"/>
            <a:ext cx="3921918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19" grpId="0"/>
      <p:bldP spid="45" grpId="0"/>
      <p:bldP spid="46" grpId="0"/>
      <p:bldP spid="47" grpId="0"/>
      <p:bldP spid="107" grpId="0"/>
      <p:bldP spid="108" grpId="0"/>
      <p:bldP spid="109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>
            <a:extLst>
              <a:ext uri="{FF2B5EF4-FFF2-40B4-BE49-F238E27FC236}">
                <a16:creationId xmlns:a16="http://schemas.microsoft.com/office/drawing/2014/main" id="{B84C7794-DDE8-899D-F3BE-7842E28A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41094" y="1248392"/>
            <a:ext cx="2911092" cy="419136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0008"/>
            <a:ext cx="1517549" cy="2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43"/>
          <p:cNvGrpSpPr/>
          <p:nvPr/>
        </p:nvGrpSpPr>
        <p:grpSpPr>
          <a:xfrm>
            <a:off x="3214678" y="2716628"/>
            <a:ext cx="5357850" cy="623620"/>
            <a:chOff x="2571736" y="4042446"/>
            <a:chExt cx="5357850" cy="623620"/>
          </a:xfrm>
        </p:grpSpPr>
        <p:grpSp>
          <p:nvGrpSpPr>
            <p:cNvPr id="4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20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5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41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2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7" name="مربع نص 16"/>
          <p:cNvSpPr txBox="1"/>
          <p:nvPr/>
        </p:nvSpPr>
        <p:spPr>
          <a:xfrm>
            <a:off x="6786578" y="283461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000760" y="283231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572000" y="285166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3786182" y="2849360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825727" y="293063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811710" y="2800374"/>
            <a:ext cx="10328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11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594957" y="2907576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878265" y="2898947"/>
            <a:ext cx="4790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7" name="مجموعة 48"/>
          <p:cNvGrpSpPr/>
          <p:nvPr/>
        </p:nvGrpSpPr>
        <p:grpSpPr>
          <a:xfrm>
            <a:off x="3561010" y="1609198"/>
            <a:ext cx="642944" cy="1073829"/>
            <a:chOff x="2372168" y="3786190"/>
            <a:chExt cx="642944" cy="1073829"/>
          </a:xfrm>
        </p:grpSpPr>
        <p:sp>
          <p:nvSpPr>
            <p:cNvPr id="9" name="مربع نص 8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49"/>
          <p:cNvGrpSpPr/>
          <p:nvPr/>
        </p:nvGrpSpPr>
        <p:grpSpPr>
          <a:xfrm>
            <a:off x="3036610" y="1609198"/>
            <a:ext cx="642944" cy="1073829"/>
            <a:chOff x="2372168" y="3786190"/>
            <a:chExt cx="642944" cy="1073829"/>
          </a:xfrm>
        </p:grpSpPr>
        <p:sp>
          <p:nvSpPr>
            <p:cNvPr id="51" name="مربع نص 50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مجموعة 52"/>
          <p:cNvGrpSpPr/>
          <p:nvPr/>
        </p:nvGrpSpPr>
        <p:grpSpPr>
          <a:xfrm>
            <a:off x="2496882" y="1609198"/>
            <a:ext cx="642944" cy="1073829"/>
            <a:chOff x="2372168" y="3786190"/>
            <a:chExt cx="642944" cy="1073829"/>
          </a:xfrm>
        </p:grpSpPr>
        <p:sp>
          <p:nvSpPr>
            <p:cNvPr id="54" name="مربع نص 53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55"/>
          <p:cNvGrpSpPr/>
          <p:nvPr/>
        </p:nvGrpSpPr>
        <p:grpSpPr>
          <a:xfrm>
            <a:off x="2051720" y="1613963"/>
            <a:ext cx="642944" cy="1073829"/>
            <a:chOff x="2372168" y="3786190"/>
            <a:chExt cx="642944" cy="1073829"/>
          </a:xfrm>
        </p:grpSpPr>
        <p:sp>
          <p:nvSpPr>
            <p:cNvPr id="57" name="مربع نص 56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58"/>
          <p:cNvGrpSpPr/>
          <p:nvPr/>
        </p:nvGrpSpPr>
        <p:grpSpPr>
          <a:xfrm>
            <a:off x="5118061" y="4069686"/>
            <a:ext cx="3378427" cy="608655"/>
            <a:chOff x="4551159" y="4042446"/>
            <a:chExt cx="3378427" cy="608655"/>
          </a:xfrm>
        </p:grpSpPr>
        <p:grpSp>
          <p:nvGrpSpPr>
            <p:cNvPr id="13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69" name="رابط مستقيم 68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60"/>
            <p:cNvGrpSpPr/>
            <p:nvPr/>
          </p:nvGrpSpPr>
          <p:grpSpPr>
            <a:xfrm>
              <a:off x="4551159" y="4143381"/>
              <a:ext cx="3378427" cy="507720"/>
              <a:chOff x="4551159" y="4643442"/>
              <a:chExt cx="3378427" cy="500074"/>
            </a:xfrm>
          </p:grpSpPr>
          <p:sp>
            <p:nvSpPr>
              <p:cNvPr id="62" name="مربع نص 61"/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مربع نص 62"/>
              <p:cNvSpPr txBox="1"/>
              <p:nvPr/>
            </p:nvSpPr>
            <p:spPr>
              <a:xfrm>
                <a:off x="5931624" y="4643442"/>
                <a:ext cx="10692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14)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4551159" y="4660491"/>
                <a:ext cx="1237589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-13 )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مربع نص 66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5" name="مجموعة 72"/>
          <p:cNvGrpSpPr/>
          <p:nvPr/>
        </p:nvGrpSpPr>
        <p:grpSpPr>
          <a:xfrm>
            <a:off x="5467277" y="4783042"/>
            <a:ext cx="3067230" cy="608654"/>
            <a:chOff x="4862356" y="4042446"/>
            <a:chExt cx="3067230" cy="608654"/>
          </a:xfrm>
        </p:grpSpPr>
        <p:grpSp>
          <p:nvGrpSpPr>
            <p:cNvPr id="16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81" name="رابط مستقيم 80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74"/>
            <p:cNvGrpSpPr/>
            <p:nvPr/>
          </p:nvGrpSpPr>
          <p:grpSpPr>
            <a:xfrm>
              <a:off x="4862356" y="4141777"/>
              <a:ext cx="3067230" cy="509323"/>
              <a:chOff x="4862356" y="4641863"/>
              <a:chExt cx="3067230" cy="501653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150542" y="4641863"/>
                <a:ext cx="71844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196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/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169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24" name="مجموعة 84"/>
          <p:cNvGrpSpPr/>
          <p:nvPr/>
        </p:nvGrpSpPr>
        <p:grpSpPr>
          <a:xfrm>
            <a:off x="6607983" y="5482127"/>
            <a:ext cx="1819579" cy="608656"/>
            <a:chOff x="6290904" y="4042446"/>
            <a:chExt cx="1638682" cy="608656"/>
          </a:xfrm>
        </p:grpSpPr>
        <p:grpSp>
          <p:nvGrpSpPr>
            <p:cNvPr id="25" name="مجموعة 77"/>
            <p:cNvGrpSpPr/>
            <p:nvPr/>
          </p:nvGrpSpPr>
          <p:grpSpPr>
            <a:xfrm>
              <a:off x="6323074" y="4042446"/>
              <a:ext cx="892132" cy="468000"/>
              <a:chOff x="6180198" y="428604"/>
              <a:chExt cx="892132" cy="357190"/>
            </a:xfrm>
          </p:grpSpPr>
          <p:cxnSp>
            <p:nvCxnSpPr>
              <p:cNvPr id="93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/>
              <p:cNvCxnSpPr/>
              <p:nvPr/>
            </p:nvCxnSpPr>
            <p:spPr>
              <a:xfrm flipH="1">
                <a:off x="6180198" y="430193"/>
                <a:ext cx="6778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86"/>
            <p:cNvGrpSpPr/>
            <p:nvPr/>
          </p:nvGrpSpPr>
          <p:grpSpPr>
            <a:xfrm>
              <a:off x="6290904" y="4143384"/>
              <a:ext cx="1638682" cy="507718"/>
              <a:chOff x="6290904" y="4643444"/>
              <a:chExt cx="1638682" cy="500072"/>
            </a:xfrm>
          </p:grpSpPr>
          <p:sp>
            <p:nvSpPr>
              <p:cNvPr id="89" name="مربع نص 88"/>
              <p:cNvSpPr txBox="1"/>
              <p:nvPr/>
            </p:nvSpPr>
            <p:spPr>
              <a:xfrm>
                <a:off x="6290904" y="4643444"/>
                <a:ext cx="629345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365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مربع نص 9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2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47" y="726840"/>
            <a:ext cx="2770861" cy="4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مجموعة 43"/>
          <p:cNvGrpSpPr/>
          <p:nvPr/>
        </p:nvGrpSpPr>
        <p:grpSpPr>
          <a:xfrm>
            <a:off x="3214678" y="3344676"/>
            <a:ext cx="5357850" cy="623620"/>
            <a:chOff x="2571736" y="4042446"/>
            <a:chExt cx="5357850" cy="623620"/>
          </a:xfrm>
        </p:grpSpPr>
        <p:grpSp>
          <p:nvGrpSpPr>
            <p:cNvPr id="86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3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88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0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7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8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9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00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1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7" name="مربع نص 18"/>
          <p:cNvSpPr txBox="1"/>
          <p:nvPr/>
        </p:nvSpPr>
        <p:spPr>
          <a:xfrm>
            <a:off x="683724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8" name="مربع نص 18"/>
          <p:cNvSpPr txBox="1"/>
          <p:nvPr/>
        </p:nvSpPr>
        <p:spPr>
          <a:xfrm>
            <a:off x="6097092" y="3516015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9" name="مربع نص 18"/>
          <p:cNvSpPr txBox="1"/>
          <p:nvPr/>
        </p:nvSpPr>
        <p:spPr>
          <a:xfrm>
            <a:off x="460511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110" name="مربع نص 18"/>
          <p:cNvSpPr txBox="1"/>
          <p:nvPr/>
        </p:nvSpPr>
        <p:spPr>
          <a:xfrm>
            <a:off x="3794703" y="3520288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113" name="مجموعة 84"/>
          <p:cNvGrpSpPr/>
          <p:nvPr/>
        </p:nvGrpSpPr>
        <p:grpSpPr>
          <a:xfrm>
            <a:off x="6476406" y="6119940"/>
            <a:ext cx="1939253" cy="608656"/>
            <a:chOff x="6183128" y="4042446"/>
            <a:chExt cx="1746458" cy="608656"/>
          </a:xfrm>
        </p:grpSpPr>
        <p:grpSp>
          <p:nvGrpSpPr>
            <p:cNvPr id="114" name="مجموعة 77"/>
            <p:cNvGrpSpPr/>
            <p:nvPr/>
          </p:nvGrpSpPr>
          <p:grpSpPr>
            <a:xfrm>
              <a:off x="6229611" y="4042446"/>
              <a:ext cx="985595" cy="468000"/>
              <a:chOff x="6086735" y="428604"/>
              <a:chExt cx="985595" cy="357190"/>
            </a:xfrm>
          </p:grpSpPr>
          <p:cxnSp>
            <p:nvCxnSpPr>
              <p:cNvPr id="119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رابط مستقيم 94"/>
              <p:cNvCxnSpPr/>
              <p:nvPr/>
            </p:nvCxnSpPr>
            <p:spPr>
              <a:xfrm flipH="1">
                <a:off x="6086735" y="430193"/>
                <a:ext cx="7712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مجموعة 86"/>
            <p:cNvGrpSpPr/>
            <p:nvPr/>
          </p:nvGrpSpPr>
          <p:grpSpPr>
            <a:xfrm>
              <a:off x="6183128" y="4143384"/>
              <a:ext cx="1746458" cy="507718"/>
              <a:chOff x="6183128" y="4643444"/>
              <a:chExt cx="1746458" cy="500072"/>
            </a:xfrm>
          </p:grpSpPr>
          <p:sp>
            <p:nvSpPr>
              <p:cNvPr id="116" name="مربع نص 88"/>
              <p:cNvSpPr txBox="1"/>
              <p:nvPr/>
            </p:nvSpPr>
            <p:spPr>
              <a:xfrm>
                <a:off x="6183128" y="4643444"/>
                <a:ext cx="73712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19,1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مربع نص 9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18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FEBB7EC-0508-2716-31F0-22361C900556}"/>
              </a:ext>
            </a:extLst>
          </p:cNvPr>
          <p:cNvSpPr txBox="1"/>
          <p:nvPr/>
        </p:nvSpPr>
        <p:spPr>
          <a:xfrm>
            <a:off x="599440" y="762000"/>
            <a:ext cx="4876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00B050"/>
                </a:solidFill>
                <a:cs typeface="Al-KsorZulfiMath" panose="02010000000000000000" pitchFamily="2" charset="-78"/>
              </a:rPr>
              <a:t>ض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8DC4A06-3A06-9A76-77DA-D8FE994EE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521" y="2034517"/>
            <a:ext cx="3921918" cy="533446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7E7BCE1-2483-63BF-8640-9E78CE96F54C}"/>
              </a:ext>
            </a:extLst>
          </p:cNvPr>
          <p:cNvSpPr txBox="1"/>
          <p:nvPr/>
        </p:nvSpPr>
        <p:spPr>
          <a:xfrm>
            <a:off x="4181464" y="6266904"/>
            <a:ext cx="1393731" cy="4351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 = 19,1</a:t>
            </a:r>
          </a:p>
        </p:txBody>
      </p:sp>
    </p:spTree>
    <p:extLst>
      <p:ext uri="{BB962C8B-B14F-4D97-AF65-F5344CB8AC3E}">
        <p14:creationId xmlns:p14="http://schemas.microsoft.com/office/powerpoint/2010/main" val="13085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19" grpId="0"/>
      <p:bldP spid="45" grpId="0"/>
      <p:bldP spid="46" grpId="0"/>
      <p:bldP spid="47" grpId="0"/>
      <p:bldP spid="107" grpId="0"/>
      <p:bldP spid="108" grpId="0"/>
      <p:bldP spid="109" grpId="0"/>
      <p:bldP spid="11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B04F86D4-DE5A-6FD5-4BAE-6CBA2970C6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46785" y="1172188"/>
            <a:ext cx="3112895" cy="510584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0008"/>
            <a:ext cx="1517549" cy="2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43"/>
          <p:cNvGrpSpPr/>
          <p:nvPr/>
        </p:nvGrpSpPr>
        <p:grpSpPr>
          <a:xfrm>
            <a:off x="3214678" y="2716628"/>
            <a:ext cx="5357850" cy="623620"/>
            <a:chOff x="2571736" y="4042446"/>
            <a:chExt cx="5357850" cy="623620"/>
          </a:xfrm>
        </p:grpSpPr>
        <p:grpSp>
          <p:nvGrpSpPr>
            <p:cNvPr id="4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20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5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35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ــ</a:t>
                </a:r>
              </a:p>
            </p:txBody>
          </p:sp>
          <p:sp>
            <p:nvSpPr>
              <p:cNvPr id="41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42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7" name="مربع نص 16"/>
          <p:cNvSpPr txBox="1"/>
          <p:nvPr/>
        </p:nvSpPr>
        <p:spPr>
          <a:xfrm>
            <a:off x="6786578" y="283461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000760" y="2832310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572000" y="2851662"/>
            <a:ext cx="64294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3786182" y="2849360"/>
            <a:ext cx="6429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200" b="1" i="0" u="none" strike="noStrike" kern="1200" cap="none" spc="-100" normalizeH="0" baseline="-32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814121" y="2940893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759711" y="2866313"/>
            <a:ext cx="10328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 3</a:t>
            </a: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4598103" y="2923107"/>
            <a:ext cx="61574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847488" y="2939482"/>
            <a:ext cx="47909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7" name="مجموعة 48"/>
          <p:cNvGrpSpPr/>
          <p:nvPr/>
        </p:nvGrpSpPr>
        <p:grpSpPr>
          <a:xfrm>
            <a:off x="3561010" y="1609198"/>
            <a:ext cx="642944" cy="1073829"/>
            <a:chOff x="2372168" y="3786190"/>
            <a:chExt cx="642944" cy="1073829"/>
          </a:xfrm>
        </p:grpSpPr>
        <p:sp>
          <p:nvSpPr>
            <p:cNvPr id="9" name="مربع نص 8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سهم لأعلى 4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مجموعة 49"/>
          <p:cNvGrpSpPr/>
          <p:nvPr/>
        </p:nvGrpSpPr>
        <p:grpSpPr>
          <a:xfrm>
            <a:off x="3036610" y="1609198"/>
            <a:ext cx="642944" cy="1073829"/>
            <a:chOff x="2372168" y="3786190"/>
            <a:chExt cx="642944" cy="1073829"/>
          </a:xfrm>
        </p:grpSpPr>
        <p:sp>
          <p:nvSpPr>
            <p:cNvPr id="51" name="مربع نص 50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سهم لأعلى 51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مجموعة 52"/>
          <p:cNvGrpSpPr/>
          <p:nvPr/>
        </p:nvGrpSpPr>
        <p:grpSpPr>
          <a:xfrm>
            <a:off x="2405442" y="1578718"/>
            <a:ext cx="642944" cy="1073829"/>
            <a:chOff x="2372168" y="3786190"/>
            <a:chExt cx="642944" cy="1073829"/>
          </a:xfrm>
        </p:grpSpPr>
        <p:sp>
          <p:nvSpPr>
            <p:cNvPr id="54" name="مربع نص 53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سهم لأعلى 54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مجموعة 55"/>
          <p:cNvGrpSpPr/>
          <p:nvPr/>
        </p:nvGrpSpPr>
        <p:grpSpPr>
          <a:xfrm>
            <a:off x="1828200" y="1603803"/>
            <a:ext cx="642944" cy="1073829"/>
            <a:chOff x="2372168" y="3786190"/>
            <a:chExt cx="642944" cy="1073829"/>
          </a:xfrm>
        </p:grpSpPr>
        <p:sp>
          <p:nvSpPr>
            <p:cNvPr id="57" name="مربع نص 56"/>
            <p:cNvSpPr txBox="1"/>
            <p:nvPr/>
          </p:nvSpPr>
          <p:spPr>
            <a:xfrm>
              <a:off x="2372168" y="4429132"/>
              <a:ext cx="64294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ص</a:t>
              </a:r>
              <a:r>
                <a:rPr kumimoji="0" lang="ar-SA" sz="3200" b="1" i="0" u="none" strike="noStrike" kern="1200" cap="none" spc="-100" normalizeH="0" baseline="-3200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8" name="سهم لأعلى 57"/>
            <p:cNvSpPr/>
            <p:nvPr/>
          </p:nvSpPr>
          <p:spPr>
            <a:xfrm>
              <a:off x="2716914" y="3786190"/>
              <a:ext cx="117157" cy="6429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58"/>
          <p:cNvGrpSpPr/>
          <p:nvPr/>
        </p:nvGrpSpPr>
        <p:grpSpPr>
          <a:xfrm>
            <a:off x="5118061" y="4069686"/>
            <a:ext cx="3378427" cy="608652"/>
            <a:chOff x="4551159" y="4042446"/>
            <a:chExt cx="3378427" cy="608652"/>
          </a:xfrm>
        </p:grpSpPr>
        <p:grpSp>
          <p:nvGrpSpPr>
            <p:cNvPr id="13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69" name="رابط مستقيم 68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مجموعة 60"/>
            <p:cNvGrpSpPr/>
            <p:nvPr/>
          </p:nvGrpSpPr>
          <p:grpSpPr>
            <a:xfrm>
              <a:off x="4551159" y="4160688"/>
              <a:ext cx="3378427" cy="490410"/>
              <a:chOff x="4551159" y="4660491"/>
              <a:chExt cx="3378427" cy="483025"/>
            </a:xfrm>
          </p:grpSpPr>
          <p:sp>
            <p:nvSpPr>
              <p:cNvPr id="62" name="مربع نص 61"/>
              <p:cNvSpPr txBox="1"/>
              <p:nvPr/>
            </p:nvSpPr>
            <p:spPr>
              <a:xfrm>
                <a:off x="5673066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63" name="مربع نص 62"/>
              <p:cNvSpPr txBox="1"/>
              <p:nvPr/>
            </p:nvSpPr>
            <p:spPr>
              <a:xfrm>
                <a:off x="5999882" y="4660491"/>
                <a:ext cx="781217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(8)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4551159" y="4660491"/>
                <a:ext cx="1237589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-8 )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7" name="مربع نص 66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68" name="مربع نص 67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5" name="مجموعة 72"/>
          <p:cNvGrpSpPr/>
          <p:nvPr/>
        </p:nvGrpSpPr>
        <p:grpSpPr>
          <a:xfrm>
            <a:off x="5467277" y="4783042"/>
            <a:ext cx="3067230" cy="608654"/>
            <a:chOff x="4862356" y="4042446"/>
            <a:chExt cx="3067230" cy="608654"/>
          </a:xfrm>
        </p:grpSpPr>
        <p:grpSp>
          <p:nvGrpSpPr>
            <p:cNvPr id="16" name="مجموعة 77"/>
            <p:cNvGrpSpPr/>
            <p:nvPr/>
          </p:nvGrpSpPr>
          <p:grpSpPr>
            <a:xfrm>
              <a:off x="4876892" y="4042446"/>
              <a:ext cx="2338314" cy="468000"/>
              <a:chOff x="4734016" y="428604"/>
              <a:chExt cx="2338314" cy="357190"/>
            </a:xfrm>
          </p:grpSpPr>
          <p:cxnSp>
            <p:nvCxnSpPr>
              <p:cNvPr id="81" name="رابط مستقيم 80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/>
              <p:cNvCxnSpPr/>
              <p:nvPr/>
            </p:nvCxnSpPr>
            <p:spPr>
              <a:xfrm rot="10800000">
                <a:off x="4734016" y="428604"/>
                <a:ext cx="21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مجموعة 74"/>
            <p:cNvGrpSpPr/>
            <p:nvPr/>
          </p:nvGrpSpPr>
          <p:grpSpPr>
            <a:xfrm>
              <a:off x="4862356" y="4141777"/>
              <a:ext cx="3067230" cy="509323"/>
              <a:chOff x="4862356" y="4641863"/>
              <a:chExt cx="3067230" cy="501653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56776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150542" y="4641863"/>
                <a:ext cx="71844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64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8" name="مربع نص 77"/>
              <p:cNvSpPr txBox="1"/>
              <p:nvPr/>
            </p:nvSpPr>
            <p:spPr>
              <a:xfrm>
                <a:off x="4862356" y="4660491"/>
                <a:ext cx="7120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64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24" name="مجموعة 84"/>
          <p:cNvGrpSpPr/>
          <p:nvPr/>
        </p:nvGrpSpPr>
        <p:grpSpPr>
          <a:xfrm>
            <a:off x="6607983" y="5482127"/>
            <a:ext cx="1819579" cy="608656"/>
            <a:chOff x="6290904" y="4042446"/>
            <a:chExt cx="1638682" cy="608656"/>
          </a:xfrm>
        </p:grpSpPr>
        <p:grpSp>
          <p:nvGrpSpPr>
            <p:cNvPr id="25" name="مجموعة 77"/>
            <p:cNvGrpSpPr/>
            <p:nvPr/>
          </p:nvGrpSpPr>
          <p:grpSpPr>
            <a:xfrm>
              <a:off x="6323074" y="4042446"/>
              <a:ext cx="892132" cy="468000"/>
              <a:chOff x="6180198" y="428604"/>
              <a:chExt cx="892132" cy="357190"/>
            </a:xfrm>
          </p:grpSpPr>
          <p:cxnSp>
            <p:nvCxnSpPr>
              <p:cNvPr id="93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/>
              <p:cNvCxnSpPr/>
              <p:nvPr/>
            </p:nvCxnSpPr>
            <p:spPr>
              <a:xfrm flipH="1">
                <a:off x="6180198" y="430193"/>
                <a:ext cx="6778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مجموعة 86"/>
            <p:cNvGrpSpPr/>
            <p:nvPr/>
          </p:nvGrpSpPr>
          <p:grpSpPr>
            <a:xfrm>
              <a:off x="6290904" y="4143384"/>
              <a:ext cx="1638682" cy="507718"/>
              <a:chOff x="6290904" y="4643444"/>
              <a:chExt cx="1638682" cy="500072"/>
            </a:xfrm>
          </p:grpSpPr>
          <p:sp>
            <p:nvSpPr>
              <p:cNvPr id="89" name="مربع نص 88"/>
              <p:cNvSpPr txBox="1"/>
              <p:nvPr/>
            </p:nvSpPr>
            <p:spPr>
              <a:xfrm>
                <a:off x="6290904" y="4643444"/>
                <a:ext cx="629345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128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مربع نص 9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92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43" y="70008"/>
            <a:ext cx="61535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47" y="726840"/>
            <a:ext cx="2770861" cy="4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5" name="مجموعة 43"/>
          <p:cNvGrpSpPr/>
          <p:nvPr/>
        </p:nvGrpSpPr>
        <p:grpSpPr>
          <a:xfrm>
            <a:off x="3214678" y="3344676"/>
            <a:ext cx="5357850" cy="623620"/>
            <a:chOff x="2571736" y="4042446"/>
            <a:chExt cx="5357850" cy="623620"/>
          </a:xfrm>
        </p:grpSpPr>
        <p:grpSp>
          <p:nvGrpSpPr>
            <p:cNvPr id="86" name="مجموعة 77"/>
            <p:cNvGrpSpPr/>
            <p:nvPr/>
          </p:nvGrpSpPr>
          <p:grpSpPr>
            <a:xfrm>
              <a:off x="2932892" y="4042446"/>
              <a:ext cx="4282314" cy="468000"/>
              <a:chOff x="2790016" y="428604"/>
              <a:chExt cx="4282314" cy="357190"/>
            </a:xfrm>
          </p:grpSpPr>
          <p:cxnSp>
            <p:nvCxnSpPr>
              <p:cNvPr id="103" name="رابط مستقيم 19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رابط مستقيم 20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21"/>
              <p:cNvCxnSpPr/>
              <p:nvPr/>
            </p:nvCxnSpPr>
            <p:spPr>
              <a:xfrm rot="10800000">
                <a:off x="2790016" y="428604"/>
                <a:ext cx="4068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رابط مستقيم 22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مجموعة 42"/>
            <p:cNvGrpSpPr/>
            <p:nvPr/>
          </p:nvGrpSpPr>
          <p:grpSpPr>
            <a:xfrm>
              <a:off x="2571736" y="4143377"/>
              <a:ext cx="5357850" cy="522689"/>
              <a:chOff x="2571736" y="4643442"/>
              <a:chExt cx="5357850" cy="514818"/>
            </a:xfrm>
          </p:grpSpPr>
          <p:sp>
            <p:nvSpPr>
              <p:cNvPr id="88" name="مربع نص 4"/>
              <p:cNvSpPr txBox="1"/>
              <p:nvPr/>
            </p:nvSpPr>
            <p:spPr>
              <a:xfrm>
                <a:off x="4742070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0" name="مربع نص 34"/>
              <p:cNvSpPr txBox="1"/>
              <p:nvPr/>
            </p:nvSpPr>
            <p:spPr>
              <a:xfrm>
                <a:off x="4929190" y="4643442"/>
                <a:ext cx="207170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7" name="مربع نص 2"/>
              <p:cNvSpPr txBox="1"/>
              <p:nvPr/>
            </p:nvSpPr>
            <p:spPr>
              <a:xfrm>
                <a:off x="5885078" y="472962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8" name="مربع نص 36"/>
              <p:cNvSpPr txBox="1"/>
              <p:nvPr/>
            </p:nvSpPr>
            <p:spPr>
              <a:xfrm>
                <a:off x="2571736" y="4660491"/>
                <a:ext cx="2214578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(                  </a:t>
                </a:r>
                <a:r>
                  <a:rPr kumimoji="0" lang="ar-SA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)</a:t>
                </a:r>
                <a:r>
                  <a:rPr kumimoji="0" lang="ar-SA" sz="3200" b="1" i="0" u="none" strike="noStrike" kern="1200" cap="none" spc="-10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9" name="مربع نص 37"/>
              <p:cNvSpPr txBox="1"/>
              <p:nvPr/>
            </p:nvSpPr>
            <p:spPr>
              <a:xfrm>
                <a:off x="3655752" y="4682775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00" name="مربع نص 4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1" name="مربع نص 4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sp>
        <p:nvSpPr>
          <p:cNvPr id="107" name="مربع نص 18"/>
          <p:cNvSpPr txBox="1"/>
          <p:nvPr/>
        </p:nvSpPr>
        <p:spPr>
          <a:xfrm>
            <a:off x="683724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8" name="مربع نص 18"/>
          <p:cNvSpPr txBox="1"/>
          <p:nvPr/>
        </p:nvSpPr>
        <p:spPr>
          <a:xfrm>
            <a:off x="6097092" y="3516015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مربع نص 18"/>
          <p:cNvSpPr txBox="1"/>
          <p:nvPr/>
        </p:nvSpPr>
        <p:spPr>
          <a:xfrm>
            <a:off x="4605117" y="3520289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-3</a:t>
            </a:r>
          </a:p>
        </p:txBody>
      </p:sp>
      <p:sp>
        <p:nvSpPr>
          <p:cNvPr id="110" name="مربع نص 18"/>
          <p:cNvSpPr txBox="1"/>
          <p:nvPr/>
        </p:nvSpPr>
        <p:spPr>
          <a:xfrm>
            <a:off x="3794703" y="3520288"/>
            <a:ext cx="6157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13" name="مجموعة 84"/>
          <p:cNvGrpSpPr/>
          <p:nvPr/>
        </p:nvGrpSpPr>
        <p:grpSpPr>
          <a:xfrm>
            <a:off x="6476406" y="6119940"/>
            <a:ext cx="1939253" cy="608656"/>
            <a:chOff x="6183128" y="4042446"/>
            <a:chExt cx="1746458" cy="608656"/>
          </a:xfrm>
        </p:grpSpPr>
        <p:grpSp>
          <p:nvGrpSpPr>
            <p:cNvPr id="114" name="مجموعة 77"/>
            <p:cNvGrpSpPr/>
            <p:nvPr/>
          </p:nvGrpSpPr>
          <p:grpSpPr>
            <a:xfrm>
              <a:off x="6229611" y="4042446"/>
              <a:ext cx="985595" cy="468000"/>
              <a:chOff x="6086735" y="428604"/>
              <a:chExt cx="985595" cy="357190"/>
            </a:xfrm>
          </p:grpSpPr>
          <p:cxnSp>
            <p:nvCxnSpPr>
              <p:cNvPr id="119" name="رابط مستقيم 92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رابط مستقيم 93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رابط مستقيم 94"/>
              <p:cNvCxnSpPr/>
              <p:nvPr/>
            </p:nvCxnSpPr>
            <p:spPr>
              <a:xfrm flipH="1">
                <a:off x="6086735" y="430193"/>
                <a:ext cx="77128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رابط مستقيم 95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مجموعة 86"/>
            <p:cNvGrpSpPr/>
            <p:nvPr/>
          </p:nvGrpSpPr>
          <p:grpSpPr>
            <a:xfrm>
              <a:off x="6183128" y="4143384"/>
              <a:ext cx="1746458" cy="507718"/>
              <a:chOff x="6183128" y="4643444"/>
              <a:chExt cx="1746458" cy="500072"/>
            </a:xfrm>
          </p:grpSpPr>
          <p:sp>
            <p:nvSpPr>
              <p:cNvPr id="116" name="مربع نص 88"/>
              <p:cNvSpPr txBox="1"/>
              <p:nvPr/>
            </p:nvSpPr>
            <p:spPr>
              <a:xfrm>
                <a:off x="6183128" y="4643444"/>
                <a:ext cx="737122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7" name="مربع نص 90"/>
              <p:cNvSpPr txBox="1"/>
              <p:nvPr/>
            </p:nvSpPr>
            <p:spPr>
              <a:xfrm>
                <a:off x="709952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=8</a:t>
                </a:r>
              </a:p>
            </p:txBody>
          </p:sp>
          <p:sp>
            <p:nvSpPr>
              <p:cNvPr id="118" name="مربع نص 91"/>
              <p:cNvSpPr txBox="1"/>
              <p:nvPr/>
            </p:nvSpPr>
            <p:spPr>
              <a:xfrm>
                <a:off x="7456714" y="4714884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grpSp>
        <p:nvGrpSpPr>
          <p:cNvPr id="112" name="مجموعة 84"/>
          <p:cNvGrpSpPr/>
          <p:nvPr/>
        </p:nvGrpSpPr>
        <p:grpSpPr>
          <a:xfrm>
            <a:off x="4365015" y="6289840"/>
            <a:ext cx="1739421" cy="463704"/>
            <a:chOff x="6326495" y="4248369"/>
            <a:chExt cx="1566492" cy="463704"/>
          </a:xfrm>
        </p:grpSpPr>
        <p:cxnSp>
          <p:nvCxnSpPr>
            <p:cNvPr id="131" name="رابط مستقيم 95"/>
            <p:cNvCxnSpPr/>
            <p:nvPr/>
          </p:nvCxnSpPr>
          <p:spPr>
            <a:xfrm rot="16200000" flipH="1">
              <a:off x="7159378" y="4232760"/>
              <a:ext cx="40219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مجموعة 86"/>
            <p:cNvGrpSpPr/>
            <p:nvPr/>
          </p:nvGrpSpPr>
          <p:grpSpPr>
            <a:xfrm>
              <a:off x="6326495" y="4248379"/>
              <a:ext cx="1566492" cy="463694"/>
              <a:chOff x="6326495" y="4746848"/>
              <a:chExt cx="1566492" cy="456710"/>
            </a:xfrm>
          </p:grpSpPr>
          <p:sp>
            <p:nvSpPr>
              <p:cNvPr id="125" name="مربع نص 88"/>
              <p:cNvSpPr txBox="1"/>
              <p:nvPr/>
            </p:nvSpPr>
            <p:spPr>
              <a:xfrm>
                <a:off x="6326495" y="4751082"/>
                <a:ext cx="865183" cy="4243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11,31</a:t>
                </a:r>
                <a:endParaRPr kumimoji="0" lang="ar-SA" sz="3200" b="1" i="0" u="none" strike="noStrike" kern="1200" cap="none" spc="-10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6" name="مربع نص 90"/>
              <p:cNvSpPr txBox="1"/>
              <p:nvPr/>
            </p:nvSpPr>
            <p:spPr>
              <a:xfrm>
                <a:off x="7099524" y="4746848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27" name="مربع نص 91"/>
              <p:cNvSpPr txBox="1"/>
              <p:nvPr/>
            </p:nvSpPr>
            <p:spPr>
              <a:xfrm>
                <a:off x="7420115" y="4774926"/>
                <a:ext cx="47287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</a:t>
                </a:r>
              </a:p>
            </p:txBody>
          </p:sp>
        </p:grpSp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ECF3D78A-B648-EF75-C11E-8EC69DDCB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961" y="2034517"/>
            <a:ext cx="3921918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6" grpId="0"/>
      <p:bldP spid="36" grpId="1"/>
      <p:bldP spid="39" grpId="0"/>
      <p:bldP spid="39" grpId="1"/>
      <p:bldP spid="40" grpId="0"/>
      <p:bldP spid="40" grpId="1"/>
      <p:bldP spid="19" grpId="0"/>
      <p:bldP spid="45" grpId="0"/>
      <p:bldP spid="46" grpId="0"/>
      <p:bldP spid="47" grpId="0"/>
      <p:bldP spid="107" grpId="0"/>
      <p:bldP spid="108" grpId="0"/>
      <p:bldP spid="109" grpId="0"/>
      <p:bldP spid="1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513</TotalTime>
  <Words>2545</Words>
  <Application>Microsoft Office PowerPoint</Application>
  <PresentationFormat>عرض على الشاشة (4:3)</PresentationFormat>
  <Paragraphs>901</Paragraphs>
  <Slides>30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30</vt:i4>
      </vt:variant>
    </vt:vector>
  </HeadingPairs>
  <TitlesOfParts>
    <vt:vector size="42" baseType="lpstr">
      <vt:lpstr>Al-KsorZulfiMath</vt:lpstr>
      <vt:lpstr>Arial</vt:lpstr>
      <vt:lpstr>Calibri</vt:lpstr>
      <vt:lpstr>Calibri Light</vt:lpstr>
      <vt:lpstr>Cambria Math</vt:lpstr>
      <vt:lpstr>Hacen Egypt</vt:lpstr>
      <vt:lpstr>Times New Roman</vt:lpstr>
      <vt:lpstr>Traditional Arabic</vt:lpstr>
      <vt:lpstr>سمة Office</vt:lpstr>
      <vt:lpstr>نسق Office</vt:lpstr>
      <vt:lpstr>12_نسق Office</vt:lpstr>
      <vt:lpstr>11_سمة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أسماء العوفي</dc:creator>
  <cp:lastModifiedBy>أسماء العوفي</cp:lastModifiedBy>
  <cp:revision>85</cp:revision>
  <dcterms:created xsi:type="dcterms:W3CDTF">2025-02-18T20:19:55Z</dcterms:created>
  <dcterms:modified xsi:type="dcterms:W3CDTF">2025-04-13T13:42:52Z</dcterms:modified>
</cp:coreProperties>
</file>