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1" r:id="rId1"/>
    <p:sldMasterId id="2147483733" r:id="rId2"/>
    <p:sldMasterId id="2147483854" r:id="rId3"/>
    <p:sldMasterId id="2147483866" r:id="rId4"/>
    <p:sldMasterId id="2147483878" r:id="rId5"/>
    <p:sldMasterId id="2147483890" r:id="rId6"/>
    <p:sldMasterId id="2147483902" r:id="rId7"/>
    <p:sldMasterId id="2147483914" r:id="rId8"/>
  </p:sldMasterIdLst>
  <p:notesMasterIdLst>
    <p:notesMasterId r:id="rId34"/>
  </p:notesMasterIdLst>
  <p:sldIdLst>
    <p:sldId id="289" r:id="rId9"/>
    <p:sldId id="2966" r:id="rId10"/>
    <p:sldId id="2997" r:id="rId11"/>
    <p:sldId id="390" r:id="rId12"/>
    <p:sldId id="391" r:id="rId13"/>
    <p:sldId id="303" r:id="rId14"/>
    <p:sldId id="290" r:id="rId15"/>
    <p:sldId id="2944" r:id="rId16"/>
    <p:sldId id="2994" r:id="rId17"/>
    <p:sldId id="392" r:id="rId18"/>
    <p:sldId id="327" r:id="rId19"/>
    <p:sldId id="336" r:id="rId20"/>
    <p:sldId id="328" r:id="rId21"/>
    <p:sldId id="333" r:id="rId22"/>
    <p:sldId id="403" r:id="rId23"/>
    <p:sldId id="335" r:id="rId24"/>
    <p:sldId id="326" r:id="rId25"/>
    <p:sldId id="405" r:id="rId26"/>
    <p:sldId id="397" r:id="rId27"/>
    <p:sldId id="399" r:id="rId28"/>
    <p:sldId id="402" r:id="rId29"/>
    <p:sldId id="401" r:id="rId30"/>
    <p:sldId id="400" r:id="rId31"/>
    <p:sldId id="2901" r:id="rId32"/>
    <p:sldId id="2996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CFFCC"/>
    <a:srgbClr val="FF3399"/>
    <a:srgbClr val="66CCFF"/>
    <a:srgbClr val="CCCC00"/>
    <a:srgbClr val="FFA3FF"/>
    <a:srgbClr val="FFEBFF"/>
    <a:srgbClr val="FFFFE1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51" autoAdjust="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53"/>
    </p:cViewPr>
  </p:sorterViewPr>
  <p:notesViewPr>
    <p:cSldViewPr>
      <p:cViewPr varScale="1">
        <p:scale>
          <a:sx n="76" d="100"/>
          <a:sy n="76" d="100"/>
        </p:scale>
        <p:origin x="-2923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1428A0-31C6-4A97-8451-CB71C467CD4E}" type="datetimeFigureOut">
              <a:rPr lang="ar-SA" smtClean="0"/>
              <a:t>13/06/46</a:t>
            </a:fld>
            <a:endParaRPr lang="ar-S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203EDD-F50C-427C-98D4-E63C014315A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308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203EDD-F50C-427C-98D4-E63C014315A4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6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اختاري لون صندوق البريد الذي يعجبك ثم </a:t>
            </a:r>
            <a:r>
              <a:rPr lang="ar-SA" dirty="0" err="1"/>
              <a:t>اجيبي</a:t>
            </a:r>
            <a:endParaRPr lang="ar-S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03EDD-F50C-427C-98D4-E63C014315A4}" type="slidenum">
              <a:rPr lang="ar-SA" smtClean="0">
                <a:solidFill>
                  <a:prstClr val="black"/>
                </a:solidFill>
              </a:rPr>
              <a:pPr/>
              <a:t>10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97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03EDD-F50C-427C-98D4-E63C014315A4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059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03EDD-F50C-427C-98D4-E63C014315A4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10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03EDD-F50C-427C-98D4-E63C014315A4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059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المعادلة صحيحة  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، أحيا ً </a:t>
            </a:r>
            <a:r>
              <a:rPr kumimoji="0" 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نا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صحيحة عندما: س = ٠ ص = ٢ ، ع = ٣ ، وخاطئة عندما: س = ١ ، ص = ٢   ع = ٣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03EDD-F50C-427C-98D4-E63C014315A4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5533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خاصية قسمة القوى نطرح أس المقام من أس البسط ،  خاصية قوى القسمة نوجد قوة البسط و قوة المقام 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03EDD-F50C-427C-98D4-E63C014315A4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461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3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0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0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79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87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13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04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31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91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4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1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24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16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6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51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98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52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5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42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85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72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7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25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6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93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8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87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3153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2731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3839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981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9802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50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64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046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6569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3621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147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7471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18144C-B9A8-A203-2A4F-EACF242A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C9FF4-2868-4124-871A-DDF0A4D2E73D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B82832-2036-8478-1ECA-399792CB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CF8D1D-65D6-02D0-7E82-9FE61C25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08924-263E-423A-80B2-F11A2EB2626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0743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A66518-B70A-23D7-5262-8B08DA56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958C-5C39-43D7-83D3-0C79C1D3200B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7F4693-1C8A-2085-EB0A-BBE59137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9DAA4C-7758-C014-59D4-DA706559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A320-83AA-4FDE-88CE-84E22B552C5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0426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F2C5CF-A765-4A39-6C9B-22DD00DC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51D79-B2E1-47A7-B319-BE576F13123B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B37E7D-B3BB-2287-514F-98219E8B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A8603D-8C99-7BD8-673A-DA156D9B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4912-2EEA-4E96-A331-8A6AFB80A06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05174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792A73E0-AF01-25C9-97DA-A7EF55F1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CB15-073E-44A5-9AC4-C7192E350802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6B68A70-3506-D684-1DAA-6D58E6BF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D627926-6A65-FD59-B449-71D49F6A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0228-27C9-4405-AA75-66B2A8C3D0B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5747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49940151-8233-BA10-6103-DA0EB2AD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37569-CEB7-4A6A-9259-2D495D68949F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FBA7D35B-5C39-532B-52E5-0F25F1C8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BCCFEEAB-7A1A-FDEB-18E7-360AEDBE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DCF5-6273-4B66-8937-DEB77BEE732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669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15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66B74618-EE22-34FF-9739-E86D7E14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7ED6-9FA6-425A-8DF0-45CADCDB73F9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DD96730-3A8B-88B0-2C7F-3037EF86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A4A755AC-AD75-E35B-43DE-BE21A892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B11A-5F9D-45E5-882D-7C8792F251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8591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A8F14344-D5A7-85CD-EBA9-B9B1618E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5A1E-5267-49B9-A827-FF8F0A1482CA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2C7E6FA0-791A-5973-A7F2-BDE77223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81484784-0FC2-DCF8-5C50-A40D8B79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BEC7-792C-4540-AC4E-F8F29445B96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029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7A1E4288-D129-6178-1355-9B81CB922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F142-5B05-4E08-97B6-8B03FD69CF12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17C70D0-C23F-41A6-976E-93EBB483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04AC153-73B3-A493-D741-109A4D5F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2844-7FD4-4322-A245-2B97C73F79C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77824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08C878D-3698-2468-7207-2D56C6C5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E3EF-757B-4018-8620-4DF72A8267F0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6028655-094D-8A20-1E0C-DC6FA0A4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48B0267-AB5D-C210-077D-63C29103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0694-93DD-4427-8BA5-471D039462F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2512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E79A88-8478-BF5F-C6C3-8AFEF18BF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A314-36C4-4492-A7E1-2B1C747B7676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A5FF73-0BC1-FD00-DC35-D70481CC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F9244B-38E9-B0C6-9C97-346837CB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DF21-DEBA-4D9A-8244-E7466914454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26489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D333A8-3BB2-0DEF-EBC9-708F2076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E798-DB5B-4F89-ADCC-4327C6999080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01EB70-B2EE-9A61-E552-5EF56B3F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CB7E7E-85E3-4B51-86EC-89B71EB6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5EAF-7D11-4454-BA4E-2262F9D05AB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80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EB7995-488D-2E9B-7C56-B9AEED0C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C415C-797B-417A-B567-E02E70A9E364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9ED4F4-0A48-684F-0EDA-90A1DF25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0A05D4-C8A2-8505-4CB3-99692CF9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8092-3257-404A-B222-9A7E81BF746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8172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6B1E0E-52BC-CA49-EEFB-AF2592ED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BB8E-BA8A-4DC7-BAE4-9A73AC7B4CA8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EAF226-1149-C78A-76BF-724CA673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A10368-3196-7A11-6A31-78C92B1C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606E-29A1-4F2E-82D6-CC342D7312F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4799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1CE7D7-78D7-4E2E-2068-B15EE2CA5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F498D-7405-4572-98B2-ECEE4278B115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C2A682-3FEE-5E58-C3E9-25D4E291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244696-55E5-E01C-1F2E-9485B74B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14CD-F169-4C68-96AB-94AC6592F9E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37560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D635499-AE14-4955-EBEB-69753A0C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F01F9-8AD9-4796-8DF7-3936079AB981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FE1FFAFA-FA24-8FF0-E5CE-F2887C4D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CB397615-E68C-CE7F-B910-A671A31A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0E1A-6364-4AF4-B8FD-9FE3C8B1F6A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078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32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1D84488E-7534-0916-B6E3-ED613CF2C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C889-3531-4DD6-A826-6362CECC1943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11E67CF-455C-5AA4-016F-9AD0D5BF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E2A987E7-7C69-79FD-1381-EC481863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4079-9D8A-4D20-898D-91A61EE9E86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67365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7DB0DF12-D17C-DF0C-749C-D2E7FE8A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756F-9D68-4819-AD02-B68E282A75B2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0F3B4C9-04F8-5E24-EED7-7EEB771D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E04BA32C-745C-C384-7053-13121FC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4BA6B-7670-4FD9-B64F-07D0C7DF9CA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6541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2F4F2AD7-BBDD-E7C1-0871-6033747E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FF00-35A9-4B57-AFC1-62165DD22799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193F75B5-1881-3392-DD4A-A5426E9B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B156A7AE-A8DA-CFB6-7810-28728873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A127-9134-4F7E-BB8E-6498F537F99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25486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7A956C7-1CA7-5E4C-EFB0-A338E48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7F1C-F510-478E-B3E2-851713AC7CA0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BAE77A0-C27A-DEF9-072F-D9283222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2C0F85D-33FF-3089-1F2E-F2599DE2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747C-C666-4A7C-B0CE-6AB2EBD63F2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9811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8DE8B3C4-8628-3482-9100-FB972020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4C88-DFCB-4D75-9C9C-D06E4FD3A7E0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2F07246-E6A8-7D2A-B53E-EC8998D68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404C862-E23E-15CE-7C36-E8986CC2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89DB-B9C9-42AC-8B5D-77C139D984C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53422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03869D-F5D7-D65A-7D3F-03D93FF7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0D71-7AA8-492A-A70B-BA5FFF2C3353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CE1A4A-ED55-4CE7-468E-B7F1B619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633FB5-1977-71EB-2044-1D8B0A02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7769E-175C-404D-9242-99F9CE37B7B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123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DA68D9-6E7A-862C-553A-10BCF844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527C8-FA2F-453A-9D0E-CB5EA3DD0862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A65A91-1AB9-B704-02B1-4118E710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B917B4-D556-191D-9BD2-8F0E3437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EE35-8637-4A8D-812E-189EA738F53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2579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8EE10B-7628-E42D-8952-77607EA7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827E-3D7F-435D-9FF9-595E0E8EFDD9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89A938-E471-3044-542A-93294AC3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BE6C47-62A5-545F-93A6-33CCE9C1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35B2-5DC4-4129-8BD5-345682290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93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D074C0-4740-5BFD-D993-2F65A763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B49D0-B721-4AE8-80F9-13D6650DC5E8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526D58-8982-D83F-4E8B-714017F29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779EFB-8701-3604-A2D5-22AF2083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DD18-6E16-474E-B7EB-A326AA44F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406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534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1pPr>
            <a:lvl2pPr marL="61029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2pPr>
            <a:lvl3pPr marL="122058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3pPr>
            <a:lvl4pPr marL="183086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4pPr>
            <a:lvl5pPr marL="244115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5pPr>
            <a:lvl6pPr marL="305144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6pPr>
            <a:lvl7pPr marL="366173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7pPr>
            <a:lvl8pPr marL="427202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8pPr>
            <a:lvl9pPr marL="488231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29087F-EB83-7AAB-C5CA-988A16AA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3B39E-E765-4AEF-AB71-C47E03F553C2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1A0CB4-5887-D3FD-7CD7-5E4EB041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5F7069-DC68-7CAA-2F31-2D00293E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0E7B-A667-4176-9919-70C0CBD8D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72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5A4D692-00EB-5BF0-8CEA-86B3B885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4B81-8732-49D5-BFAD-C79546EA8F52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2B600D8-E808-CE08-C9C7-AC6C629A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AF52F0E-8AC8-0928-6220-A8F1AE8F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65A0-C1D1-4021-958D-BE402A5B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573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E72ABB38-794E-ECE4-C7DB-C65E809C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48B9-B29B-4783-9F91-B6A332A8AC24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B47B845F-A978-255A-ADCD-AF7243CB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3B85F1CB-BA62-B345-7246-9F872432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D6A7-A318-459F-BF95-CD210C609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210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21F2A13E-7D17-89B4-654B-3BAC4ECC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6508-F68E-495D-98F2-3284D0EA88F8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D3518C0D-CF41-F972-5EF9-F905C314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38AE0130-DBEB-F319-0600-2A57143C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86F0-425D-4EFE-9358-2EA9DF9B8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1F3E786A-8F09-08D9-4260-CF14E51C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4A9A-FD4B-4BED-9348-E56161544263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B63E172D-AFB5-8D64-D828-A2FEF2F1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B627053B-0C7C-575F-2851-EAE5CE9C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F5D16-B26B-4589-BDC0-7F5486A5D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18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8BF0164D-530B-E10F-2A9C-C068B3F5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CCFC-AEFC-4257-88B1-901D2B65257C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E01B2B0-66D6-0465-A9F3-19429213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CB70538-3616-28BC-BF76-A55BB5DB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5D9A-2665-4393-8470-F2D303609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845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8"/>
            </a:lvl1pPr>
            <a:lvl2pPr marL="61029" indent="0">
              <a:buNone/>
              <a:defRPr sz="374"/>
            </a:lvl2pPr>
            <a:lvl3pPr marL="122058" indent="0">
              <a:buNone/>
              <a:defRPr sz="321"/>
            </a:lvl3pPr>
            <a:lvl4pPr marL="183086" indent="0">
              <a:buNone/>
              <a:defRPr sz="267"/>
            </a:lvl4pPr>
            <a:lvl5pPr marL="244115" indent="0">
              <a:buNone/>
              <a:defRPr sz="267"/>
            </a:lvl5pPr>
            <a:lvl6pPr marL="305144" indent="0">
              <a:buNone/>
              <a:defRPr sz="267"/>
            </a:lvl6pPr>
            <a:lvl7pPr marL="366173" indent="0">
              <a:buNone/>
              <a:defRPr sz="267"/>
            </a:lvl7pPr>
            <a:lvl8pPr marL="427202" indent="0">
              <a:buNone/>
              <a:defRPr sz="267"/>
            </a:lvl8pPr>
            <a:lvl9pPr marL="488231" indent="0">
              <a:buNone/>
              <a:defRPr sz="267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73AA59D0-20BD-41DC-6812-E5891EBE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F4E3-F0CF-4FAC-AED7-6AD78ED36C22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2E34208-DF3B-18D9-1589-5DAF9355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ADEE5DA-5E14-6159-1707-13932355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98644-3541-43A1-BD6D-87D253A93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566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AEFD4D-4DA2-64DA-BB55-994B6B26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1012-D200-4508-BE07-3C2933B4A707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626BED-9B3C-2F14-9FDE-3B2AEC5D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68D4C8-CA56-CFE3-0E6D-AFB65F24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33D3-D21C-4BC7-BBD9-88413F35C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967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575E3E-7072-C64C-CE89-3409E139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B663-B27C-4F8A-B509-B0456BD055DE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944B63-5A63-50A8-656F-D127B2A8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F5687-982E-557C-76EE-3A228E74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A506F-08B8-46A4-ACA9-3BFADDE9E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39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46B95D-E141-4F1D-AA30-1C6E0C4DB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E141B62-745A-4312-99AB-060D244A4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84EA16-2C56-4CF7-B3A1-37EC63DB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13/06/1446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495526-E839-4476-B323-992213CA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23B570-04DA-4595-85F8-5AD1D9F8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9815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E0E8B5-97F2-4D7F-9829-39EF2AC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77A313-66C6-47F2-9A45-233778C5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60639C-14C8-4BFF-B3F1-D0517AB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13/06/1446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1A0A8D-4B08-4D5F-B2D6-03DBD458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1E2A1D-9231-40F4-820E-E7F8E6E7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57147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78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2E1F56-81A5-41FF-B287-D6C8E86F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FF210F-A5D4-4EE3-A77E-8BADADD6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A29210-EC66-4659-B963-9FC96CDA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13/06/1446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EBE746-FD74-4AC8-AEBA-D155F6D6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876266-8B53-41DC-826F-15E8E1EF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62572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CDD982-7177-46AC-80A9-4BA510A4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88DBF6-73F8-4322-99F1-5C1639FC9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983C2B2-FE2D-4C8B-A5EF-CCB58087A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CA27D0-79FE-4BB2-BCE1-BAE50876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13/06/1446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53C1591-A5DE-47A1-8B8B-34B37E2B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B182090-2F3C-4835-A694-E3E74A5A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708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810C7B-B912-480F-8087-AD7FE6B1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964988-6C1E-4651-9883-9C4B4480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BFCAAB-F58C-4F83-A573-D0A4F8FE1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9D616F3-7CC4-4E9B-A631-F7AC4C781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F5523EB-30AA-470B-BDC5-11DA126DD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4E7BFD-F2BE-4196-8884-4BBE6C8F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13/06/1446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B786C77-06A4-4595-BF8B-6EFD2FEA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9C0DC97-BBED-403C-BD57-23ED880E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56049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555DB3-940A-44CE-A5AD-D482B629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BA34DB4-13EE-46EA-81B5-CF514490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13/06/1446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920EDD9-1C69-4DFE-9992-7C3311AF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6FFC21-BF3C-4895-98DC-3CC58D2A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8019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8A5738F-6607-433C-825C-4F77B0F4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13/06/1446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1207019-2A22-41EB-B706-2128D77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99A7240-A746-4ACA-9420-7A3DA8F3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1071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3A648C-4442-4FFD-87E1-20957070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48AE01-8AAA-4306-B85C-28A119F0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5FF1F5-6CA2-4B35-9B9B-DB8608638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CBF2F14-B918-404A-B005-0121C971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13/06/1446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525E0F-9D13-4E04-86CF-3E25C7F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FB74A27-DE3D-41F8-9A59-E441059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7652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A6288-F7D1-4E18-9C93-01A3C676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2828D4A-727F-41A0-96F6-03F9AE360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B6FFE27-C109-4428-9A86-3167ACD17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49117F-8EC6-4E49-9FBE-E0D7CFD1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13/06/1446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640F03-B754-46C5-A351-56422760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CD151A-8F64-4130-A446-857D1281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2014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B12EF-DE4F-43A5-8BC8-C39FB2B7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9D7129F-F064-44DD-99F0-08A82AA1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3B856E-E635-4871-ABFE-F1E01CF8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13/06/1446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98F8EF-A5CB-44B6-AEC8-DD71A1CD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BBD6DB-C56D-40B9-852E-D9DC40E0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5317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97DC4BA-77D7-4638-9FE1-DB90B2E2D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77DB1C6-ADB8-4BBB-8C17-430E192B7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A0B6D4-3A89-40D6-9BDE-B3801EEA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13/06/1446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FA9A6F-24DD-492C-8BD2-1D7E5904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17C874-AB88-4293-951F-A13B41F7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0612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2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7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6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13/06/46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0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/>
              <a:pPr/>
              <a:t>13/06/46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59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لعنوان 1">
            <a:extLst>
              <a:ext uri="{FF2B5EF4-FFF2-40B4-BE49-F238E27FC236}">
                <a16:creationId xmlns:a16="http://schemas.microsoft.com/office/drawing/2014/main" id="{CCBF7D0C-9F8A-95E3-882D-CF9AF56AD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8675" name="عنصر نائب للنص 2">
            <a:extLst>
              <a:ext uri="{FF2B5EF4-FFF2-40B4-BE49-F238E27FC236}">
                <a16:creationId xmlns:a16="http://schemas.microsoft.com/office/drawing/2014/main" id="{DDE1D09D-42BB-18F1-8E85-B287D052C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6BEAAC-E321-0187-54C9-FF1C7D4CE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4DF81B-BCCE-4161-90BF-FE2909F9DE13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C9AB04-14B9-3470-50C6-20B5A9FD4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414CB1-0F9D-92D7-F987-FA20C45CB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1E296F-9ABA-4FC6-9981-BFC73E00F45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55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B6040198-E488-5A67-2582-8AC57AABE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7DDA43E0-C6EE-1F48-1F87-207989ACB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E7DD7C-678D-186D-13A4-192FBB065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55FD34-6C2D-45FD-A658-93164439A979}" type="datetimeFigureOut">
              <a:rPr lang="ar-SA"/>
              <a:pPr>
                <a:defRPr/>
              </a:pPr>
              <a:t>13/06/46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1413C0-CB2D-E6BF-8D94-906FDBF98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252218-AB80-AB49-0B05-42A7331C5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C9C073-0825-425D-B66E-C7EA8BC9AD6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851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لعنوان 1">
            <a:extLst>
              <a:ext uri="{FF2B5EF4-FFF2-40B4-BE49-F238E27FC236}">
                <a16:creationId xmlns:a16="http://schemas.microsoft.com/office/drawing/2014/main" id="{2D7E7DE9-87C5-D42A-6C3A-3BA39B94B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4579" name="عنصر نائب للنص 2">
            <a:extLst>
              <a:ext uri="{FF2B5EF4-FFF2-40B4-BE49-F238E27FC236}">
                <a16:creationId xmlns:a16="http://schemas.microsoft.com/office/drawing/2014/main" id="{968FFC00-5B6A-A58B-BC2A-C19F5AA59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534BB7-0219-491C-8936-5833D6A47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C2E4FD-75C8-43D1-B888-BD89FFD95970}" type="datetimeFigureOut">
              <a:rPr lang="en-US"/>
              <a:pPr>
                <a:defRPr/>
              </a:pPr>
              <a:t>12/14/2024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090583-BE55-1C21-1D99-50AF9449B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CCC7EB-8BD1-AB5A-3DD0-73C9B32AC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46DFEA-DE22-4DAA-8493-692E11639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9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defTabSz="120650" rtl="0" eaLnBrk="0" fontAlgn="base" hangingPunct="0">
        <a:spcBef>
          <a:spcPct val="0"/>
        </a:spcBef>
        <a:spcAft>
          <a:spcPct val="0"/>
        </a:spcAft>
        <a:defRPr sz="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81372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162744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244115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325487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44450" indent="-44450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25" indent="-36513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13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1138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4pPr>
      <a:lvl5pPr marL="273050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659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3D769D-1539-4D90-8A6E-1D762B9B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3DBFDE-1B02-4EE9-9B50-FE5897AF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113EF-8251-426A-B4B6-099EE8F1A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C747-9FDF-4F7F-8E7E-ECA49A7F6649}" type="datetimeFigureOut">
              <a:rPr lang="ar-EG" smtClean="0"/>
              <a:t>13/06/1446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B09EF4-23D5-4CC1-88A8-ABC7BB005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ECE56C-6C51-480C-99CA-DDDDAE178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26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w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إطارات فارغه ج\4abfae93529801d62ddad7d37bce0b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26946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D:\صور صباح\f31e141c0cfc6ed6fdabb42e7056b3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528">
            <a:off x="3848122" y="3018223"/>
            <a:ext cx="4117939" cy="1921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19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إطارات فارغه ج\4abfae93529801d62ddad7d37bce0b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62955"/>
            <a:ext cx="2308956" cy="1584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1"/>
          <p:cNvSpPr txBox="1">
            <a:spLocks noChangeArrowheads="1"/>
          </p:cNvSpPr>
          <p:nvPr/>
        </p:nvSpPr>
        <p:spPr bwMode="auto">
          <a:xfrm rot="20415030">
            <a:off x="944261" y="1131878"/>
            <a:ext cx="21941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ar-SA" sz="3600" b="0" dirty="0">
                <a:solidFill>
                  <a:srgbClr val="009900"/>
                </a:solidFill>
                <a:cs typeface="AL-Qairwan" pitchFamily="2" charset="-78"/>
              </a:rPr>
              <a:t>التركيز</a:t>
            </a:r>
          </a:p>
        </p:txBody>
      </p:sp>
      <p:sp>
        <p:nvSpPr>
          <p:cNvPr id="4" name="مربع نص 2"/>
          <p:cNvSpPr txBox="1">
            <a:spLocks noChangeArrowheads="1"/>
          </p:cNvSpPr>
          <p:nvPr/>
        </p:nvSpPr>
        <p:spPr bwMode="auto">
          <a:xfrm>
            <a:off x="4890194" y="271032"/>
            <a:ext cx="3779838" cy="7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lnSpc>
                <a:spcPct val="115000"/>
              </a:lnSpc>
            </a:pPr>
            <a:r>
              <a:rPr lang="ar-SA" dirty="0">
                <a:solidFill>
                  <a:srgbClr val="7030A0"/>
                </a:solidFill>
                <a:latin typeface="Calibri"/>
                <a:ea typeface="Calibri"/>
                <a:cs typeface="Arial"/>
              </a:rPr>
              <a:t>احسبي ما يلي : </a:t>
            </a:r>
          </a:p>
          <a:p>
            <a:pPr marL="0" indent="0" algn="ctr" eaLnBrk="1" hangingPunct="1">
              <a:lnSpc>
                <a:spcPct val="115000"/>
              </a:lnSpc>
            </a:pPr>
            <a:r>
              <a:rPr lang="ar-SA" dirty="0">
                <a:solidFill>
                  <a:srgbClr val="7030A0"/>
                </a:solidFill>
                <a:latin typeface="Calibri"/>
                <a:ea typeface="Calibri"/>
                <a:cs typeface="Arial"/>
              </a:rPr>
              <a:t>( أ ) 9 ل</a:t>
            </a:r>
            <a:r>
              <a:rPr lang="ar-SA" baseline="30000" dirty="0">
                <a:solidFill>
                  <a:srgbClr val="7030A0"/>
                </a:solidFill>
                <a:latin typeface="Calibri"/>
                <a:ea typeface="Calibri"/>
                <a:cs typeface="Arial"/>
              </a:rPr>
              <a:t>3</a:t>
            </a:r>
            <a:r>
              <a:rPr lang="ar-SA" dirty="0">
                <a:solidFill>
                  <a:srgbClr val="7030A0"/>
                </a:solidFill>
                <a:latin typeface="Calibri"/>
                <a:ea typeface="Calibri"/>
                <a:cs typeface="Arial"/>
              </a:rPr>
              <a:t> جـ</a:t>
            </a:r>
            <a:r>
              <a:rPr lang="ar-SA" baseline="30000" dirty="0">
                <a:solidFill>
                  <a:srgbClr val="7030A0"/>
                </a:solidFill>
                <a:latin typeface="Calibri"/>
                <a:ea typeface="Calibri"/>
                <a:cs typeface="Arial"/>
              </a:rPr>
              <a:t>4</a:t>
            </a:r>
            <a:r>
              <a:rPr lang="ar-SA" dirty="0">
                <a:solidFill>
                  <a:srgbClr val="7030A0"/>
                </a:solidFill>
                <a:latin typeface="Calibri"/>
                <a:ea typeface="Calibri"/>
                <a:cs typeface="Arial"/>
              </a:rPr>
              <a:t> × 4 ل</a:t>
            </a:r>
            <a:endParaRPr lang="en-US" b="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10243" name="Picture 3" descr="F:\استراتيجيات00\تجميعي استراتيجيات مطبقة بالصور00\ساعي البريد00\free-vector-email-vector_005959_Let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608"/>
            <a:ext cx="8490520" cy="637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6588224" y="5085184"/>
            <a:ext cx="865187" cy="39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ن</a:t>
            </a:r>
            <a:r>
              <a:rPr lang="ar-SA" baseline="30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ar-SA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× ن</a:t>
            </a:r>
            <a:r>
              <a:rPr lang="ar-SA" baseline="30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7</a:t>
            </a:r>
            <a:endParaRPr lang="en-US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716016" y="5070460"/>
            <a:ext cx="936104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(4 س</a:t>
            </a:r>
            <a:r>
              <a:rPr lang="ar-SA" baseline="30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ar-SA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)</a:t>
            </a:r>
            <a:r>
              <a:rPr lang="ar-SA" baseline="30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en-US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6287" y="5116536"/>
            <a:ext cx="67358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Bef>
                <a:spcPct val="50000"/>
              </a:spcBef>
              <a:spcAft>
                <a:spcPts val="1000"/>
              </a:spcAft>
            </a:pPr>
            <a:r>
              <a:rPr lang="ar-SA" b="1" dirty="0">
                <a:solidFill>
                  <a:prstClr val="black"/>
                </a:solidFill>
                <a:cs typeface="Calibri" pitchFamily="34" charset="0"/>
              </a:rPr>
              <a:t>(ب</a:t>
            </a:r>
            <a:r>
              <a:rPr lang="ar-SA" b="1" baseline="30000" dirty="0">
                <a:solidFill>
                  <a:prstClr val="black"/>
                </a:solidFill>
                <a:cs typeface="Calibri" pitchFamily="34" charset="0"/>
              </a:rPr>
              <a:t>4</a:t>
            </a:r>
            <a:r>
              <a:rPr lang="ar-SA" b="1" dirty="0">
                <a:solidFill>
                  <a:prstClr val="black"/>
                </a:solidFill>
                <a:cs typeface="Calibri" pitchFamily="34" charset="0"/>
              </a:rPr>
              <a:t>)</a:t>
            </a:r>
            <a:r>
              <a:rPr lang="ar-SA" b="1" baseline="30000" dirty="0">
                <a:solidFill>
                  <a:prstClr val="black"/>
                </a:solidFill>
                <a:cs typeface="Calibri" pitchFamily="34" charset="0"/>
              </a:rPr>
              <a:t>3</a:t>
            </a:r>
            <a:endParaRPr lang="en-US" sz="1000" b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8912" y="5116536"/>
            <a:ext cx="5934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5274310" algn="r"/>
              </a:tabLst>
            </a:pPr>
            <a:r>
              <a:rPr lang="ar-SA" b="1" dirty="0">
                <a:solidFill>
                  <a:prstClr val="black"/>
                </a:solidFill>
                <a:ea typeface="Calibri"/>
                <a:cs typeface="Traditional Arabic"/>
              </a:rPr>
              <a:t>(</a:t>
            </a:r>
            <a:r>
              <a:rPr lang="ar-SA" b="1" baseline="30000" dirty="0">
                <a:solidFill>
                  <a:prstClr val="black"/>
                </a:solidFill>
                <a:ea typeface="Calibri"/>
                <a:cs typeface="Traditional Arabic"/>
              </a:rPr>
              <a:t>2</a:t>
            </a:r>
            <a:r>
              <a:rPr lang="ar-SA" b="1" dirty="0">
                <a:solidFill>
                  <a:prstClr val="black"/>
                </a:solidFill>
                <a:ea typeface="Calibri"/>
                <a:cs typeface="Traditional Arabic"/>
              </a:rPr>
              <a:t>3)</a:t>
            </a:r>
            <a:r>
              <a:rPr lang="ar-SA" b="1" baseline="30000" dirty="0">
                <a:solidFill>
                  <a:prstClr val="black"/>
                </a:solidFill>
                <a:ea typeface="Calibri"/>
                <a:cs typeface="Traditional Arabic"/>
              </a:rPr>
              <a:t>5</a:t>
            </a:r>
            <a:endParaRPr lang="en-US" sz="1050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26077" y="1806745"/>
            <a:ext cx="19083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B0F0"/>
                </a:solidFill>
                <a:cs typeface="ABO SLMAN Alomar النسخ4" pitchFamily="2" charset="-78"/>
              </a:rPr>
              <a:t>لديكي عدة رسائل بريد </a:t>
            </a:r>
          </a:p>
          <a:p>
            <a:r>
              <a:rPr lang="ar-SA" dirty="0">
                <a:solidFill>
                  <a:srgbClr val="00B0F0"/>
                </a:solidFill>
                <a:cs typeface="ABO SLMAN Alomar النسخ4" pitchFamily="2" charset="-78"/>
              </a:rPr>
              <a:t>والمطلوب تبسيط العيارات</a:t>
            </a:r>
          </a:p>
        </p:txBody>
      </p:sp>
    </p:spTree>
    <p:extLst>
      <p:ext uri="{BB962C8B-B14F-4D97-AF65-F5344CB8AC3E}">
        <p14:creationId xmlns:p14="http://schemas.microsoft.com/office/powerpoint/2010/main" val="1915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2"/>
          <p:cNvGrpSpPr/>
          <p:nvPr/>
        </p:nvGrpSpPr>
        <p:grpSpPr>
          <a:xfrm>
            <a:off x="7643834" y="2643182"/>
            <a:ext cx="1357322" cy="1179433"/>
            <a:chOff x="1285852" y="4357694"/>
            <a:chExt cx="857256" cy="1179433"/>
          </a:xfrm>
        </p:grpSpPr>
        <p:sp>
          <p:nvSpPr>
            <p:cNvPr id="16" name="مربع نص 15"/>
            <p:cNvSpPr txBox="1"/>
            <p:nvPr/>
          </p:nvSpPr>
          <p:spPr>
            <a:xfrm>
              <a:off x="1285852" y="4357694"/>
              <a:ext cx="85725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 </a:t>
              </a:r>
              <a:r>
                <a:rPr lang="ar-SA" sz="2400" b="1" dirty="0">
                  <a:solidFill>
                    <a:srgbClr val="FF0000"/>
                  </a:solidFill>
                </a:rPr>
                <a:t>م</a:t>
              </a:r>
              <a:r>
                <a:rPr lang="ar-SA" sz="3200" b="1" spc="-200" baseline="30000" dirty="0">
                  <a:solidFill>
                    <a:srgbClr val="FF0000"/>
                  </a:solidFill>
                </a:rPr>
                <a:t>4</a:t>
              </a:r>
              <a:r>
                <a:rPr lang="ar-SA" sz="2400" b="1" dirty="0">
                  <a:solidFill>
                    <a:srgbClr val="FF0000"/>
                  </a:solidFill>
                </a:rPr>
                <a:t> ن</a:t>
              </a:r>
              <a:r>
                <a:rPr lang="ar-SA" sz="3200" b="1" spc="-200" baseline="30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7" name="مربع نص 16"/>
            <p:cNvSpPr txBox="1"/>
            <p:nvPr/>
          </p:nvSpPr>
          <p:spPr>
            <a:xfrm>
              <a:off x="1285852" y="4952352"/>
              <a:ext cx="8572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0000"/>
                  </a:solidFill>
                </a:rPr>
                <a:t>م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2</a:t>
              </a:r>
              <a:r>
                <a:rPr lang="ar-SA" sz="2400" b="1" dirty="0">
                  <a:solidFill>
                    <a:srgbClr val="FF0000"/>
                  </a:solidFill>
                </a:rPr>
                <a:t> ن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1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رابط مستقيم 17"/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مربع نص 6"/>
          <p:cNvSpPr txBox="1"/>
          <p:nvPr/>
        </p:nvSpPr>
        <p:spPr>
          <a:xfrm>
            <a:off x="7395492" y="393305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7429520" y="292893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6661973" y="2833623"/>
            <a:ext cx="9429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م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4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2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5868144" y="2839789"/>
            <a:ext cx="9927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ن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2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1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6462027" y="3933056"/>
            <a:ext cx="10715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400" b="1" dirty="0">
                <a:solidFill>
                  <a:prstClr val="black"/>
                </a:solidFill>
              </a:rPr>
              <a:t>م</a:t>
            </a:r>
            <a:r>
              <a:rPr lang="ar-SA" sz="3600" b="1" spc="-100" baseline="30000" dirty="0">
                <a:solidFill>
                  <a:prstClr val="black"/>
                </a:solidFill>
              </a:rPr>
              <a:t>2</a:t>
            </a:r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400" b="1" dirty="0">
                <a:solidFill>
                  <a:prstClr val="black"/>
                </a:solidFill>
              </a:rPr>
              <a:t>ن</a:t>
            </a:r>
            <a:endParaRPr lang="ar-SA" sz="3600" b="1" spc="-100" baseline="30000" dirty="0">
              <a:solidFill>
                <a:prstClr val="black"/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2888972" y="3822615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2928926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75" name="مربع نص 74"/>
          <p:cNvSpPr txBox="1"/>
          <p:nvPr/>
        </p:nvSpPr>
        <p:spPr>
          <a:xfrm>
            <a:off x="1907704" y="2883896"/>
            <a:ext cx="1139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جـ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4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2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1126801" y="2944182"/>
            <a:ext cx="10052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د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4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4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1445094" y="3786384"/>
            <a:ext cx="14878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400" b="1" dirty="0">
                <a:solidFill>
                  <a:prstClr val="black"/>
                </a:solidFill>
              </a:rPr>
              <a:t>جـ</a:t>
            </a:r>
            <a:r>
              <a:rPr lang="ar-SA" sz="3600" b="1" spc="-100" baseline="30000" dirty="0">
                <a:solidFill>
                  <a:prstClr val="black"/>
                </a:solidFill>
              </a:rPr>
              <a:t>2</a:t>
            </a:r>
            <a:r>
              <a:rPr lang="ar-SA" sz="2400" b="1" dirty="0">
                <a:solidFill>
                  <a:prstClr val="black"/>
                </a:solidFill>
              </a:rPr>
              <a:t> د</a:t>
            </a:r>
            <a:r>
              <a:rPr lang="ar-SA" sz="3600" b="1" spc="-100" baseline="30000" dirty="0">
                <a:solidFill>
                  <a:prstClr val="black"/>
                </a:solidFill>
              </a:rPr>
              <a:t>0</a:t>
            </a:r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400" b="1" dirty="0">
                <a:solidFill>
                  <a:prstClr val="black"/>
                </a:solidFill>
              </a:rPr>
              <a:t>هـ</a:t>
            </a:r>
            <a:r>
              <a:rPr lang="ar-SA" sz="3600" b="1" spc="-100" baseline="30000" dirty="0">
                <a:solidFill>
                  <a:prstClr val="black"/>
                </a:solidFill>
              </a:rPr>
              <a:t>0</a:t>
            </a:r>
            <a:r>
              <a:rPr lang="ar-SA" sz="2800" b="1" dirty="0">
                <a:solidFill>
                  <a:prstClr val="black"/>
                </a:solidFill>
              </a:rPr>
              <a:t> </a:t>
            </a:r>
            <a:endParaRPr lang="ar-SA" sz="3600" b="1" spc="-100" baseline="30000" dirty="0">
              <a:solidFill>
                <a:prstClr val="black"/>
              </a:solidFill>
            </a:endParaRPr>
          </a:p>
        </p:txBody>
      </p:sp>
      <p:grpSp>
        <p:nvGrpSpPr>
          <p:cNvPr id="31" name="مجموعة 102"/>
          <p:cNvGrpSpPr/>
          <p:nvPr/>
        </p:nvGrpSpPr>
        <p:grpSpPr>
          <a:xfrm>
            <a:off x="3148330" y="2739718"/>
            <a:ext cx="1842640" cy="1056323"/>
            <a:chOff x="1357290" y="1301108"/>
            <a:chExt cx="1842640" cy="1056323"/>
          </a:xfrm>
        </p:grpSpPr>
        <p:sp>
          <p:nvSpPr>
            <p:cNvPr id="104" name="مربع نص 103"/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جـ</a:t>
              </a:r>
              <a:r>
                <a:rPr lang="ar-SA" sz="3600" b="1" spc="-200" baseline="30000" dirty="0">
                  <a:solidFill>
                    <a:srgbClr val="FF0000"/>
                  </a:solidFill>
                </a:rPr>
                <a:t>4</a:t>
              </a:r>
              <a:r>
                <a:rPr lang="ar-SA" sz="2400" b="1" spc="-200" dirty="0">
                  <a:solidFill>
                    <a:prstClr val="black"/>
                  </a:solidFill>
                </a:rPr>
                <a:t> د</a:t>
              </a:r>
              <a:r>
                <a:rPr lang="ar-SA" sz="3600" b="1" spc="-200" baseline="30000" dirty="0">
                  <a:solidFill>
                    <a:srgbClr val="FF0000"/>
                  </a:solidFill>
                </a:rPr>
                <a:t>4</a:t>
              </a:r>
              <a:r>
                <a:rPr lang="ar-SA" sz="2400" b="1" spc="-200" dirty="0">
                  <a:solidFill>
                    <a:prstClr val="black"/>
                  </a:solidFill>
                </a:rPr>
                <a:t>  هـ</a:t>
              </a:r>
              <a:r>
                <a:rPr lang="ar-SA" sz="3600" b="1" spc="-200" baseline="30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05" name="مربع نص 104"/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 جـ</a:t>
              </a:r>
              <a:r>
                <a:rPr lang="ar-SA" sz="3600" b="1" spc="-200" baseline="30000" dirty="0">
                  <a:solidFill>
                    <a:srgbClr val="0000FF"/>
                  </a:solidFill>
                </a:rPr>
                <a:t>2</a:t>
              </a:r>
              <a:r>
                <a:rPr lang="ar-SA" sz="2400" b="1" dirty="0">
                  <a:solidFill>
                    <a:prstClr val="black"/>
                  </a:solidFill>
                </a:rPr>
                <a:t>د</a:t>
              </a:r>
              <a:r>
                <a:rPr lang="ar-SA" sz="3600" b="1" baseline="30000" dirty="0">
                  <a:solidFill>
                    <a:srgbClr val="0000FF"/>
                  </a:solidFill>
                </a:rPr>
                <a:t>4</a:t>
              </a:r>
              <a:r>
                <a:rPr lang="ar-SA" sz="2400" b="1" dirty="0">
                  <a:solidFill>
                    <a:prstClr val="black"/>
                  </a:solidFill>
                </a:rPr>
                <a:t> هـ</a:t>
              </a:r>
              <a:r>
                <a:rPr lang="ar-SA" sz="3600" b="1" spc="-100" baseline="30000" dirty="0">
                  <a:solidFill>
                    <a:srgbClr val="0000FF"/>
                  </a:solidFill>
                </a:rPr>
                <a:t>3</a:t>
              </a:r>
            </a:p>
          </p:txBody>
        </p:sp>
        <p:cxnSp>
          <p:nvCxnSpPr>
            <p:cNvPr id="106" name="رابط مستقيم 105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مربع نص 106"/>
          <p:cNvSpPr txBox="1"/>
          <p:nvPr/>
        </p:nvSpPr>
        <p:spPr>
          <a:xfrm>
            <a:off x="2888972" y="455035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108" name="مربع نص 107"/>
          <p:cNvSpPr txBox="1"/>
          <p:nvPr/>
        </p:nvSpPr>
        <p:spPr>
          <a:xfrm>
            <a:off x="1325886" y="4465404"/>
            <a:ext cx="14521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جـ</a:t>
            </a:r>
            <a:r>
              <a:rPr lang="ar-SA" sz="3600" b="1" spc="-100" baseline="30000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80" name="رابط مستقيم 79"/>
          <p:cNvCxnSpPr/>
          <p:nvPr/>
        </p:nvCxnSpPr>
        <p:spPr>
          <a:xfrm flipH="1">
            <a:off x="3556891" y="2839789"/>
            <a:ext cx="282501" cy="1904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 flipH="1">
            <a:off x="3548461" y="3396127"/>
            <a:ext cx="242704" cy="2495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863" y="1642087"/>
            <a:ext cx="1427723" cy="90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18" y="1642087"/>
            <a:ext cx="1677708" cy="82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مربع نص 75"/>
          <p:cNvSpPr txBox="1"/>
          <p:nvPr/>
        </p:nvSpPr>
        <p:spPr>
          <a:xfrm>
            <a:off x="246923" y="2997667"/>
            <a:ext cx="11981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هـ</a:t>
            </a:r>
            <a:r>
              <a:rPr lang="ar-SA" sz="2800" b="1" spc="-200" baseline="30000" dirty="0">
                <a:solidFill>
                  <a:srgbClr val="FF0000"/>
                </a:solidFill>
              </a:rPr>
              <a:t>3</a:t>
            </a:r>
            <a:r>
              <a:rPr lang="ar-SA" sz="28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2800" b="1" spc="-200" baseline="30000" dirty="0">
                <a:solidFill>
                  <a:srgbClr val="0000FF"/>
                </a:solidFill>
              </a:rPr>
              <a:t>3</a:t>
            </a:r>
            <a:endParaRPr lang="ar-SA" sz="2800" b="1" dirty="0">
              <a:solidFill>
                <a:srgbClr val="0000FF"/>
              </a:solidFill>
            </a:endParaRPr>
          </a:p>
        </p:txBody>
      </p:sp>
      <p:cxnSp>
        <p:nvCxnSpPr>
          <p:cNvPr id="69" name="رابط مستقيم 79"/>
          <p:cNvCxnSpPr/>
          <p:nvPr/>
        </p:nvCxnSpPr>
        <p:spPr>
          <a:xfrm flipH="1">
            <a:off x="3925356" y="3387350"/>
            <a:ext cx="288587" cy="285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73" y="1565"/>
            <a:ext cx="39084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" name="رابط مستقيم 79"/>
          <p:cNvCxnSpPr/>
          <p:nvPr/>
        </p:nvCxnSpPr>
        <p:spPr>
          <a:xfrm flipH="1">
            <a:off x="3995936" y="2786058"/>
            <a:ext cx="252309" cy="244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77" y="764704"/>
            <a:ext cx="497851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48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44" grpId="0"/>
      <p:bldP spid="46" grpId="0"/>
      <p:bldP spid="48" grpId="0"/>
      <p:bldP spid="59" grpId="0"/>
      <p:bldP spid="60" grpId="0"/>
      <p:bldP spid="75" grpId="0"/>
      <p:bldP spid="76" grpId="0"/>
      <p:bldP spid="78" grpId="0"/>
      <p:bldP spid="107" grpId="0"/>
      <p:bldP spid="108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ربع نص 98"/>
          <p:cNvSpPr txBox="1"/>
          <p:nvPr/>
        </p:nvSpPr>
        <p:spPr>
          <a:xfrm>
            <a:off x="2843808" y="306896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grpSp>
        <p:nvGrpSpPr>
          <p:cNvPr id="5" name="مجموعة 78"/>
          <p:cNvGrpSpPr/>
          <p:nvPr/>
        </p:nvGrpSpPr>
        <p:grpSpPr>
          <a:xfrm>
            <a:off x="1547664" y="2852936"/>
            <a:ext cx="1571636" cy="1000051"/>
            <a:chOff x="1357290" y="1301108"/>
            <a:chExt cx="1842640" cy="1000051"/>
          </a:xfrm>
        </p:grpSpPr>
        <p:sp>
          <p:nvSpPr>
            <p:cNvPr id="105" name="مربع نص 104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</a:rPr>
                <a:t>ع</a:t>
              </a:r>
              <a:r>
                <a:rPr lang="ar-SA" sz="3600" b="1" spc="-200" baseline="30000" dirty="0">
                  <a:solidFill>
                    <a:srgbClr val="FF0000"/>
                  </a:solidFill>
                </a:rPr>
                <a:t>2</a:t>
              </a:r>
              <a:r>
                <a:rPr lang="ar-SA" sz="2400" b="1" spc="-200" dirty="0">
                  <a:solidFill>
                    <a:prstClr val="black"/>
                  </a:solidFill>
                </a:rPr>
                <a:t> ص</a:t>
              </a:r>
              <a:r>
                <a:rPr lang="ar-SA" sz="3600" b="1" spc="-200" baseline="30000" dirty="0">
                  <a:solidFill>
                    <a:prstClr val="black"/>
                  </a:solidFill>
                </a:rPr>
                <a:t>9</a:t>
              </a:r>
            </a:p>
          </p:txBody>
        </p:sp>
        <p:sp>
          <p:nvSpPr>
            <p:cNvPr id="106" name="مربع نص 105"/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س</a:t>
              </a:r>
              <a:r>
                <a:rPr lang="ar-SA" sz="3600" b="1" baseline="30000" dirty="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07" name="رابط مستقيم 106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مجموعة 46"/>
          <p:cNvGrpSpPr/>
          <p:nvPr/>
        </p:nvGrpSpPr>
        <p:grpSpPr>
          <a:xfrm>
            <a:off x="6948264" y="4293096"/>
            <a:ext cx="1785950" cy="1056323"/>
            <a:chOff x="1310752" y="1301108"/>
            <a:chExt cx="1919417" cy="1056323"/>
          </a:xfrm>
        </p:grpSpPr>
        <p:sp>
          <p:nvSpPr>
            <p:cNvPr id="48" name="مربع نص 47"/>
            <p:cNvSpPr txBox="1"/>
            <p:nvPr/>
          </p:nvSpPr>
          <p:spPr>
            <a:xfrm>
              <a:off x="1310752" y="1301108"/>
              <a:ext cx="184263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9س</a:t>
              </a:r>
              <a:r>
                <a:rPr lang="ar-SA" sz="3600" b="1" spc="-100" baseline="30000" dirty="0">
                  <a:solidFill>
                    <a:prstClr val="black"/>
                  </a:solidFill>
                </a:rPr>
                <a:t>2</a:t>
              </a:r>
              <a:r>
                <a:rPr lang="ar-SA" sz="2400" b="1" dirty="0">
                  <a:solidFill>
                    <a:prstClr val="black"/>
                  </a:solidFill>
                </a:rPr>
                <a:t> ص</a:t>
              </a:r>
              <a:r>
                <a:rPr lang="ar-SA" sz="3600" b="1" spc="-100" baseline="30000" dirty="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49" name="مربع نص 48"/>
            <p:cNvSpPr txBox="1"/>
            <p:nvPr/>
          </p:nvSpPr>
          <p:spPr>
            <a:xfrm>
              <a:off x="1387529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25ع</a:t>
              </a:r>
              <a:r>
                <a:rPr lang="ar-SA" sz="3600" b="1" spc="-100" baseline="30000" dirty="0">
                  <a:solidFill>
                    <a:prstClr val="black"/>
                  </a:solidFill>
                </a:rPr>
                <a:t>4</a:t>
              </a:r>
            </a:p>
          </p:txBody>
        </p:sp>
        <p:cxnSp>
          <p:nvCxnSpPr>
            <p:cNvPr id="50" name="رابط مستقيم 49"/>
            <p:cNvCxnSpPr/>
            <p:nvPr/>
          </p:nvCxnSpPr>
          <p:spPr>
            <a:xfrm flipH="1">
              <a:off x="1619084" y="1801091"/>
              <a:ext cx="1394694" cy="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مربع نص 50"/>
          <p:cNvSpPr txBox="1"/>
          <p:nvPr/>
        </p:nvSpPr>
        <p:spPr>
          <a:xfrm>
            <a:off x="8532440" y="450912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1711641" cy="7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1720231" cy="67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" name="مجموعة 32"/>
          <p:cNvGrpSpPr/>
          <p:nvPr/>
        </p:nvGrpSpPr>
        <p:grpSpPr>
          <a:xfrm>
            <a:off x="6450651" y="2996952"/>
            <a:ext cx="2693349" cy="1056323"/>
            <a:chOff x="614862" y="1301108"/>
            <a:chExt cx="2585068" cy="1056323"/>
          </a:xfrm>
        </p:grpSpPr>
        <p:sp>
          <p:nvSpPr>
            <p:cNvPr id="69" name="مربع نص 33"/>
            <p:cNvSpPr txBox="1"/>
            <p:nvPr/>
          </p:nvSpPr>
          <p:spPr>
            <a:xfrm>
              <a:off x="614862" y="1301108"/>
              <a:ext cx="258506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  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2</a:t>
              </a:r>
              <a:r>
                <a:rPr lang="ar-SA" sz="2400" b="1" dirty="0">
                  <a:solidFill>
                    <a:prstClr val="black"/>
                  </a:solidFill>
                </a:rPr>
                <a:t>3س</a:t>
              </a:r>
              <a:r>
                <a:rPr lang="ar-SA" sz="3600" b="1" spc="-100" baseline="30000" dirty="0">
                  <a:solidFill>
                    <a:prstClr val="black"/>
                  </a:solidFill>
                </a:rPr>
                <a:t>1× 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2 </a:t>
              </a:r>
              <a:r>
                <a:rPr lang="ar-SA" sz="2400" b="1" dirty="0">
                  <a:solidFill>
                    <a:prstClr val="black"/>
                  </a:solidFill>
                </a:rPr>
                <a:t>ص</a:t>
              </a:r>
              <a:r>
                <a:rPr lang="ar-SA" sz="3600" b="1" spc="-100" baseline="30000" dirty="0">
                  <a:solidFill>
                    <a:prstClr val="black"/>
                  </a:solidFill>
                </a:rPr>
                <a:t>4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×2</a:t>
              </a:r>
            </a:p>
          </p:txBody>
        </p:sp>
        <p:sp>
          <p:nvSpPr>
            <p:cNvPr id="70" name="مربع نص 34"/>
            <p:cNvSpPr txBox="1"/>
            <p:nvPr/>
          </p:nvSpPr>
          <p:spPr>
            <a:xfrm>
              <a:off x="973407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b="1" spc="-100" baseline="30000" dirty="0">
                  <a:solidFill>
                    <a:srgbClr val="FF0000"/>
                  </a:solidFill>
                </a:rPr>
                <a:t>2</a:t>
              </a:r>
              <a:r>
                <a:rPr lang="ar-SA" sz="2400" b="1" dirty="0">
                  <a:solidFill>
                    <a:prstClr val="black"/>
                  </a:solidFill>
                </a:rPr>
                <a:t>5 ع</a:t>
              </a:r>
              <a:r>
                <a:rPr lang="ar-SA" sz="3600" b="1" spc="-100" baseline="30000" dirty="0">
                  <a:solidFill>
                    <a:prstClr val="black"/>
                  </a:solidFill>
                </a:rPr>
                <a:t>2× </a:t>
              </a:r>
              <a:r>
                <a:rPr lang="ar-SA" sz="3600" b="1" spc="-100" baseline="30000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71" name="رابط مستقيم 35"/>
            <p:cNvCxnSpPr/>
            <p:nvPr/>
          </p:nvCxnSpPr>
          <p:spPr>
            <a:xfrm rot="10800000">
              <a:off x="973407" y="1799503"/>
              <a:ext cx="1857136" cy="1588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مربع نص 2"/>
          <p:cNvSpPr txBox="1"/>
          <p:nvPr/>
        </p:nvSpPr>
        <p:spPr>
          <a:xfrm>
            <a:off x="8633395" y="321297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25" y="116632"/>
            <a:ext cx="7683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77" y="764704"/>
            <a:ext cx="497851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4644008" y="2564904"/>
            <a:ext cx="0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4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51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2"/>
          <p:cNvGrpSpPr/>
          <p:nvPr/>
        </p:nvGrpSpPr>
        <p:grpSpPr>
          <a:xfrm>
            <a:off x="6876256" y="2643182"/>
            <a:ext cx="2124900" cy="1179433"/>
            <a:chOff x="1085681" y="4357694"/>
            <a:chExt cx="1057427" cy="1179433"/>
          </a:xfrm>
        </p:grpSpPr>
        <p:sp>
          <p:nvSpPr>
            <p:cNvPr id="16" name="مربع نص 15"/>
            <p:cNvSpPr txBox="1"/>
            <p:nvPr/>
          </p:nvSpPr>
          <p:spPr>
            <a:xfrm>
              <a:off x="1085681" y="4357694"/>
              <a:ext cx="10574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/>
              <a:r>
                <a:rPr lang="ar-SA" sz="2400" b="1" dirty="0">
                  <a:solidFill>
                    <a:prstClr val="black"/>
                  </a:solidFill>
                </a:rPr>
                <a:t>أ</a:t>
              </a:r>
              <a:r>
                <a:rPr lang="ar-SA" sz="3200" b="1" spc="-200" baseline="30000" dirty="0">
                  <a:solidFill>
                    <a:srgbClr val="FF0000"/>
                  </a:solidFill>
                </a:rPr>
                <a:t>7</a:t>
              </a:r>
              <a:r>
                <a:rPr lang="ar-SA" sz="2400" b="1" dirty="0">
                  <a:solidFill>
                    <a:prstClr val="black"/>
                  </a:solidFill>
                </a:rPr>
                <a:t>ب</a:t>
              </a:r>
              <a:r>
                <a:rPr lang="ar-SA" sz="3200" b="1" spc="-200" baseline="30000" dirty="0">
                  <a:solidFill>
                    <a:srgbClr val="FF0000"/>
                  </a:solidFill>
                </a:rPr>
                <a:t>8</a:t>
              </a:r>
              <a:r>
                <a:rPr lang="ar-SA" sz="2400" b="1" dirty="0">
                  <a:solidFill>
                    <a:prstClr val="black"/>
                  </a:solidFill>
                </a:rPr>
                <a:t>جـ</a:t>
              </a:r>
              <a:r>
                <a:rPr lang="ar-SA" sz="3200" b="1" spc="-200" baseline="30000" dirty="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7" name="مربع نص 16"/>
            <p:cNvSpPr txBox="1"/>
            <p:nvPr/>
          </p:nvSpPr>
          <p:spPr>
            <a:xfrm>
              <a:off x="1085681" y="4952352"/>
              <a:ext cx="105742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/>
              <a:r>
                <a:rPr lang="ar-SA" sz="2400" b="1" dirty="0">
                  <a:solidFill>
                    <a:prstClr val="black"/>
                  </a:solidFill>
                </a:rPr>
                <a:t>أ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5</a:t>
              </a:r>
              <a:r>
                <a:rPr lang="ar-SA" sz="2400" b="1" dirty="0">
                  <a:solidFill>
                    <a:prstClr val="black"/>
                  </a:solidFill>
                </a:rPr>
                <a:t>ب</a:t>
              </a:r>
              <a:r>
                <a:rPr lang="ar-SA" sz="3200" b="1" spc="-200" baseline="30000" dirty="0">
                  <a:solidFill>
                    <a:srgbClr val="FF0000"/>
                  </a:solidFill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</a:rPr>
                <a:t>جـ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7</a:t>
              </a:r>
              <a:endParaRPr lang="ar-SA" sz="2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8" name="رابط مستقيم 17"/>
            <p:cNvCxnSpPr/>
            <p:nvPr/>
          </p:nvCxnSpPr>
          <p:spPr>
            <a:xfrm flipH="1">
              <a:off x="1157349" y="4882502"/>
              <a:ext cx="842884" cy="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مربع نص 6"/>
          <p:cNvSpPr txBox="1"/>
          <p:nvPr/>
        </p:nvSpPr>
        <p:spPr>
          <a:xfrm>
            <a:off x="7429520" y="4078751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443155" y="292893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5677270" y="2909232"/>
            <a:ext cx="9715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أ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7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 5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803414" y="2934114"/>
            <a:ext cx="9927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ب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8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1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868144" y="4084572"/>
            <a:ext cx="1561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66"/>
                </a:solidFill>
              </a:rPr>
              <a:t> </a:t>
            </a:r>
            <a:r>
              <a:rPr lang="ar-SA" sz="2400" b="1" dirty="0">
                <a:solidFill>
                  <a:srgbClr val="FF0066"/>
                </a:solidFill>
              </a:rPr>
              <a:t>أ</a:t>
            </a:r>
            <a:r>
              <a:rPr lang="ar-SA" sz="3600" b="1" spc="-100" baseline="30000" dirty="0">
                <a:solidFill>
                  <a:srgbClr val="FF0066"/>
                </a:solidFill>
              </a:rPr>
              <a:t>2</a:t>
            </a:r>
            <a:r>
              <a:rPr lang="ar-SA" sz="2400" b="1" dirty="0">
                <a:solidFill>
                  <a:srgbClr val="FF0066"/>
                </a:solidFill>
              </a:rPr>
              <a:t> ب</a:t>
            </a:r>
            <a:r>
              <a:rPr lang="ar-SA" sz="3600" b="1" spc="-100" baseline="30000" dirty="0">
                <a:solidFill>
                  <a:srgbClr val="FF0066"/>
                </a:solidFill>
              </a:rPr>
              <a:t>7</a:t>
            </a:r>
            <a:r>
              <a:rPr lang="ar-SA" sz="2800" b="1" dirty="0">
                <a:solidFill>
                  <a:srgbClr val="FF0066"/>
                </a:solidFill>
              </a:rPr>
              <a:t> </a:t>
            </a:r>
            <a:r>
              <a:rPr lang="ar-SA" sz="2400" b="1" dirty="0">
                <a:solidFill>
                  <a:srgbClr val="FF0066"/>
                </a:solidFill>
              </a:rPr>
              <a:t>جـ</a:t>
            </a:r>
            <a:endParaRPr lang="ar-SA" sz="3600" b="1" spc="-100" baseline="30000" dirty="0">
              <a:solidFill>
                <a:srgbClr val="FF00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122" y="1628800"/>
            <a:ext cx="1872721" cy="87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74" y="1565"/>
            <a:ext cx="39084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77" y="764704"/>
            <a:ext cx="497851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45"/>
          <p:cNvSpPr txBox="1"/>
          <p:nvPr/>
        </p:nvSpPr>
        <p:spPr>
          <a:xfrm>
            <a:off x="3923928" y="2936087"/>
            <a:ext cx="9927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جـ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8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7</a:t>
            </a:r>
            <a:endParaRPr lang="ar-SA" sz="2800" b="1" dirty="0">
              <a:solidFill>
                <a:srgbClr val="0000FF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AE2F427-6043-87D0-D148-3DA08DB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568" y="1772816"/>
            <a:ext cx="2448272" cy="989915"/>
          </a:xfrm>
          <a:prstGeom prst="rect">
            <a:avLst/>
          </a:prstGeom>
        </p:spPr>
      </p:pic>
      <p:sp>
        <p:nvSpPr>
          <p:cNvPr id="5" name="مربع نص 2">
            <a:extLst>
              <a:ext uri="{FF2B5EF4-FFF2-40B4-BE49-F238E27FC236}">
                <a16:creationId xmlns:a16="http://schemas.microsoft.com/office/drawing/2014/main" id="{6C1E7E5F-847B-5679-3CB1-AD30D7CF1F49}"/>
              </a:ext>
            </a:extLst>
          </p:cNvPr>
          <p:cNvSpPr txBox="1"/>
          <p:nvPr/>
        </p:nvSpPr>
        <p:spPr>
          <a:xfrm>
            <a:off x="323528" y="407707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=</a:t>
            </a:r>
          </a:p>
        </p:txBody>
      </p:sp>
      <p:sp>
        <p:nvSpPr>
          <p:cNvPr id="6" name="مربع نص 2">
            <a:extLst>
              <a:ext uri="{FF2B5EF4-FFF2-40B4-BE49-F238E27FC236}">
                <a16:creationId xmlns:a16="http://schemas.microsoft.com/office/drawing/2014/main" id="{EE3ADAA7-C9FB-D355-A7AF-F76D13BE625E}"/>
              </a:ext>
            </a:extLst>
          </p:cNvPr>
          <p:cNvSpPr txBox="1"/>
          <p:nvPr/>
        </p:nvSpPr>
        <p:spPr>
          <a:xfrm>
            <a:off x="0" y="400506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18E71554-2D6F-52ED-0265-3A793B45C4BD}"/>
              </a:ext>
            </a:extLst>
          </p:cNvPr>
          <p:cNvGrpSpPr/>
          <p:nvPr/>
        </p:nvGrpSpPr>
        <p:grpSpPr>
          <a:xfrm>
            <a:off x="755576" y="3212976"/>
            <a:ext cx="2428885" cy="1387654"/>
            <a:chOff x="627751" y="1255528"/>
            <a:chExt cx="2428885" cy="1387654"/>
          </a:xfrm>
        </p:grpSpPr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9451ED6E-4EDB-BACB-5EE5-9E687E35CE95}"/>
                </a:ext>
              </a:extLst>
            </p:cNvPr>
            <p:cNvGrpSpPr/>
            <p:nvPr/>
          </p:nvGrpSpPr>
          <p:grpSpPr>
            <a:xfrm>
              <a:off x="627750" y="1255528"/>
              <a:ext cx="2419552" cy="1387654"/>
              <a:chOff x="5122648" y="1184090"/>
              <a:chExt cx="2911633" cy="1387654"/>
            </a:xfrm>
          </p:grpSpPr>
          <p:grpSp>
            <p:nvGrpSpPr>
              <p:cNvPr id="11" name="مجموعة 22">
                <a:extLst>
                  <a:ext uri="{FF2B5EF4-FFF2-40B4-BE49-F238E27FC236}">
                    <a16:creationId xmlns:a16="http://schemas.microsoft.com/office/drawing/2014/main" id="{CC5D44BB-1749-126A-3B42-DB080D7931AC}"/>
                  </a:ext>
                </a:extLst>
              </p:cNvPr>
              <p:cNvGrpSpPr/>
              <p:nvPr/>
            </p:nvGrpSpPr>
            <p:grpSpPr>
              <a:xfrm>
                <a:off x="5484757" y="1571612"/>
                <a:ext cx="2345727" cy="971429"/>
                <a:chOff x="-116641" y="4501775"/>
                <a:chExt cx="2345727" cy="971429"/>
              </a:xfrm>
            </p:grpSpPr>
            <p:sp>
              <p:nvSpPr>
                <p:cNvPr id="21" name="مربع نص 9">
                  <a:extLst>
                    <a:ext uri="{FF2B5EF4-FFF2-40B4-BE49-F238E27FC236}">
                      <a16:creationId xmlns:a16="http://schemas.microsoft.com/office/drawing/2014/main" id="{EF1CF340-5F22-5975-1156-8AEEC4B25577}"/>
                    </a:ext>
                  </a:extLst>
                </p:cNvPr>
                <p:cNvSpPr txBox="1"/>
                <p:nvPr/>
              </p:nvSpPr>
              <p:spPr>
                <a:xfrm>
                  <a:off x="-116641" y="4501775"/>
                  <a:ext cx="2230514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400" b="1" dirty="0">
                      <a:solidFill>
                        <a:prstClr val="black"/>
                      </a:solidFill>
                    </a:rPr>
                    <a:t>5 ن</a:t>
                  </a:r>
                  <a:r>
                    <a:rPr lang="ar-SA" sz="3600" b="1" spc="-100" baseline="30000" dirty="0">
                      <a:solidFill>
                        <a:prstClr val="black"/>
                      </a:solidFill>
                    </a:rPr>
                    <a:t>9</a:t>
                  </a:r>
                  <a:r>
                    <a:rPr lang="ar-SA" sz="2400" b="1" dirty="0">
                      <a:solidFill>
                        <a:prstClr val="black"/>
                      </a:solidFill>
                    </a:rPr>
                    <a:t> جـ</a:t>
                  </a:r>
                  <a:r>
                    <a:rPr lang="ar-SA" sz="3600" b="1" spc="-100" baseline="30000" dirty="0">
                      <a:solidFill>
                        <a:prstClr val="black"/>
                      </a:solidFill>
                    </a:rPr>
                    <a:t>4</a:t>
                  </a:r>
                  <a:r>
                    <a:rPr lang="ar-SA" sz="2400" b="1" dirty="0">
                      <a:solidFill>
                        <a:prstClr val="black"/>
                      </a:solidFill>
                    </a:rPr>
                    <a:t> هـ</a:t>
                  </a:r>
                  <a:r>
                    <a:rPr lang="ar-SA" sz="3600" b="1" spc="-100" baseline="30000" dirty="0">
                      <a:solidFill>
                        <a:prstClr val="black"/>
                      </a:solidFill>
                    </a:rPr>
                    <a:t>2</a:t>
                  </a:r>
                  <a:endParaRPr lang="ar-SA" sz="3600" b="1" spc="-100" baseline="30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" name="مربع نص 21">
                  <a:extLst>
                    <a:ext uri="{FF2B5EF4-FFF2-40B4-BE49-F238E27FC236}">
                      <a16:creationId xmlns:a16="http://schemas.microsoft.com/office/drawing/2014/main" id="{DAB2BF16-1F3B-4751-21C0-F343603040C6}"/>
                    </a:ext>
                  </a:extLst>
                </p:cNvPr>
                <p:cNvSpPr txBox="1"/>
                <p:nvPr/>
              </p:nvSpPr>
              <p:spPr>
                <a:xfrm>
                  <a:off x="-116641" y="5011539"/>
                  <a:ext cx="2345727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400" b="1" dirty="0">
                      <a:solidFill>
                        <a:prstClr val="black"/>
                      </a:solidFill>
                    </a:rPr>
                    <a:t>ن جـ</a:t>
                  </a:r>
                  <a:r>
                    <a:rPr lang="ar-SA" sz="3600" b="1" spc="-100" baseline="30000" dirty="0">
                      <a:solidFill>
                        <a:prstClr val="black"/>
                      </a:solidFill>
                    </a:rPr>
                    <a:t>2</a:t>
                  </a:r>
                  <a:r>
                    <a:rPr lang="ar-SA" sz="2400" b="1" dirty="0">
                      <a:solidFill>
                        <a:prstClr val="black"/>
                      </a:solidFill>
                    </a:rPr>
                    <a:t> هـ</a:t>
                  </a:r>
                  <a:r>
                    <a:rPr lang="ar-SA" sz="3600" b="1" spc="-100" baseline="30000" dirty="0">
                      <a:solidFill>
                        <a:prstClr val="black"/>
                      </a:solidFill>
                    </a:rPr>
                    <a:t>3</a:t>
                  </a:r>
                  <a:endParaRPr lang="ar-SA" sz="3600" b="1" spc="-100" baseline="300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3" name="رابط مستقيم 22">
                  <a:extLst>
                    <a:ext uri="{FF2B5EF4-FFF2-40B4-BE49-F238E27FC236}">
                      <a16:creationId xmlns:a16="http://schemas.microsoft.com/office/drawing/2014/main" id="{DF9A5599-1E31-C1AF-B1B8-EDA0525236B0}"/>
                    </a:ext>
                  </a:extLst>
                </p:cNvPr>
                <p:cNvCxnSpPr/>
                <p:nvPr/>
              </p:nvCxnSpPr>
              <p:spPr>
                <a:xfrm rot="10800000">
                  <a:off x="55300" y="4944471"/>
                  <a:ext cx="1862826" cy="1588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مجموعة 98">
                <a:extLst>
                  <a:ext uri="{FF2B5EF4-FFF2-40B4-BE49-F238E27FC236}">
                    <a16:creationId xmlns:a16="http://schemas.microsoft.com/office/drawing/2014/main" id="{5B7C21B2-1CA4-D19F-31A3-6E31F78B62B6}"/>
                  </a:ext>
                </a:extLst>
              </p:cNvPr>
              <p:cNvGrpSpPr/>
              <p:nvPr/>
            </p:nvGrpSpPr>
            <p:grpSpPr>
              <a:xfrm>
                <a:off x="5462583" y="1441599"/>
                <a:ext cx="2571698" cy="1130145"/>
                <a:chOff x="1030248" y="4366952"/>
                <a:chExt cx="2163901" cy="1130145"/>
              </a:xfrm>
            </p:grpSpPr>
            <p:sp>
              <p:nvSpPr>
                <p:cNvPr id="14" name="قوس 13">
                  <a:extLst>
                    <a:ext uri="{FF2B5EF4-FFF2-40B4-BE49-F238E27FC236}">
                      <a16:creationId xmlns:a16="http://schemas.microsoft.com/office/drawing/2014/main" id="{D929F590-3E9D-9124-387B-C0861FE14851}"/>
                    </a:ext>
                  </a:extLst>
                </p:cNvPr>
                <p:cNvSpPr/>
                <p:nvPr/>
              </p:nvSpPr>
              <p:spPr>
                <a:xfrm rot="158712">
                  <a:off x="2773915" y="4425870"/>
                  <a:ext cx="420234" cy="1071227"/>
                </a:xfrm>
                <a:prstGeom prst="arc">
                  <a:avLst>
                    <a:gd name="adj1" fmla="val 16704087"/>
                    <a:gd name="adj2" fmla="val 4383123"/>
                  </a:avLst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قوس 8">
                  <a:extLst>
                    <a:ext uri="{FF2B5EF4-FFF2-40B4-BE49-F238E27FC236}">
                      <a16:creationId xmlns:a16="http://schemas.microsoft.com/office/drawing/2014/main" id="{936FB794-5DDA-1FA1-9634-A87BD8CBD417}"/>
                    </a:ext>
                  </a:extLst>
                </p:cNvPr>
                <p:cNvSpPr/>
                <p:nvPr/>
              </p:nvSpPr>
              <p:spPr>
                <a:xfrm rot="10961143">
                  <a:off x="1030248" y="4366952"/>
                  <a:ext cx="420235" cy="1071227"/>
                </a:xfrm>
                <a:prstGeom prst="arc">
                  <a:avLst>
                    <a:gd name="adj1" fmla="val 16704087"/>
                    <a:gd name="adj2" fmla="val 4383123"/>
                  </a:avLst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8176635C-23FC-CF38-CB6C-CE151878BC70}"/>
                  </a:ext>
                </a:extLst>
              </p:cNvPr>
              <p:cNvSpPr txBox="1"/>
              <p:nvPr/>
            </p:nvSpPr>
            <p:spPr>
              <a:xfrm>
                <a:off x="5122648" y="1184090"/>
                <a:ext cx="50006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69981963-71CD-C429-8D9E-4C0A51DC849F}"/>
                </a:ext>
              </a:extLst>
            </p:cNvPr>
            <p:cNvSpPr txBox="1"/>
            <p:nvPr/>
          </p:nvSpPr>
          <p:spPr>
            <a:xfrm>
              <a:off x="2556570" y="1757790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ــ</a:t>
              </a:r>
            </a:p>
          </p:txBody>
        </p:sp>
      </p:grpSp>
      <p:cxnSp>
        <p:nvCxnSpPr>
          <p:cNvPr id="24" name="Connecteur droit 43"/>
          <p:cNvCxnSpPr/>
          <p:nvPr/>
        </p:nvCxnSpPr>
        <p:spPr>
          <a:xfrm>
            <a:off x="3673034" y="2843232"/>
            <a:ext cx="0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44" grpId="0"/>
      <p:bldP spid="46" grpId="0"/>
      <p:bldP spid="48" grpId="0"/>
      <p:bldP spid="15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2"/>
          <p:cNvGrpSpPr/>
          <p:nvPr/>
        </p:nvGrpSpPr>
        <p:grpSpPr>
          <a:xfrm>
            <a:off x="7643834" y="2643182"/>
            <a:ext cx="1357322" cy="1425655"/>
            <a:chOff x="1285852" y="4357694"/>
            <a:chExt cx="857256" cy="1425655"/>
          </a:xfrm>
        </p:grpSpPr>
        <p:sp>
          <p:nvSpPr>
            <p:cNvPr id="16" name="مربع نص 15"/>
            <p:cNvSpPr txBox="1"/>
            <p:nvPr/>
          </p:nvSpPr>
          <p:spPr>
            <a:xfrm>
              <a:off x="1285852" y="4357694"/>
              <a:ext cx="85725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 -5</a:t>
              </a:r>
              <a:r>
                <a:rPr lang="ar-SA" sz="2400" b="1" dirty="0">
                  <a:solidFill>
                    <a:srgbClr val="FF0000"/>
                  </a:solidFill>
                </a:rPr>
                <a:t>جـ</a:t>
              </a:r>
              <a:r>
                <a:rPr lang="ar-SA" sz="3200" b="1" spc="-200" baseline="30000" dirty="0">
                  <a:solidFill>
                    <a:srgbClr val="FF0000"/>
                  </a:solidFill>
                </a:rPr>
                <a:t>2</a:t>
              </a:r>
              <a:r>
                <a:rPr lang="ar-SA" sz="2400" b="1" dirty="0">
                  <a:solidFill>
                    <a:srgbClr val="FF0000"/>
                  </a:solidFill>
                </a:rPr>
                <a:t> د</a:t>
              </a:r>
              <a:r>
                <a:rPr lang="ar-SA" sz="3200" b="1" spc="-200" baseline="300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7" name="مربع نص 16"/>
            <p:cNvSpPr txBox="1"/>
            <p:nvPr/>
          </p:nvSpPr>
          <p:spPr>
            <a:xfrm>
              <a:off x="1285852" y="4952352"/>
              <a:ext cx="85725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/>
              <a:r>
                <a:rPr lang="ar-SA" sz="2400" b="1" dirty="0">
                  <a:solidFill>
                    <a:srgbClr val="FF0000"/>
                  </a:solidFill>
                </a:rPr>
                <a:t>8جـ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1</a:t>
              </a:r>
              <a:r>
                <a:rPr lang="ar-SA" sz="3200" b="1" spc="-200" baseline="30000" dirty="0">
                  <a:solidFill>
                    <a:srgbClr val="FF0000"/>
                  </a:solidFill>
                </a:rPr>
                <a:t> </a:t>
              </a:r>
              <a:r>
                <a:rPr lang="ar-SA" sz="2400" b="1" dirty="0">
                  <a:solidFill>
                    <a:srgbClr val="FF0000"/>
                  </a:solidFill>
                </a:rPr>
                <a:t>د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5</a:t>
              </a:r>
              <a:r>
                <a:rPr lang="ar-SA" sz="2400" b="1" dirty="0">
                  <a:solidFill>
                    <a:srgbClr val="FF0000"/>
                  </a:solidFill>
                </a:rPr>
                <a:t>ن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0</a:t>
              </a:r>
            </a:p>
            <a:p>
              <a:pPr algn="ctr"/>
              <a:endParaRPr lang="ar-SA" sz="2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رابط مستقيم 17"/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مربع نص 18"/>
          <p:cNvSpPr txBox="1"/>
          <p:nvPr/>
        </p:nvSpPr>
        <p:spPr>
          <a:xfrm>
            <a:off x="7393801" y="289514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5895447" y="2820082"/>
            <a:ext cx="10815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م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2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1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5148064" y="2837807"/>
            <a:ext cx="10791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د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5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5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310984" y="401184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5687654" y="3972563"/>
            <a:ext cx="10715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400" b="1" dirty="0">
                <a:solidFill>
                  <a:prstClr val="black"/>
                </a:solidFill>
              </a:rPr>
              <a:t>جـ</a:t>
            </a:r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400" b="1" dirty="0">
                <a:solidFill>
                  <a:prstClr val="black"/>
                </a:solidFill>
              </a:rPr>
              <a:t>د</a:t>
            </a:r>
            <a:r>
              <a:rPr lang="ar-SA" sz="3200" b="1" spc="-200" baseline="30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2928926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75" name="مربع نص 74"/>
          <p:cNvSpPr txBox="1"/>
          <p:nvPr/>
        </p:nvSpPr>
        <p:spPr>
          <a:xfrm>
            <a:off x="2005872" y="2800394"/>
            <a:ext cx="11707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ل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12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2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1245972" y="2800393"/>
            <a:ext cx="10151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ن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7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7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2881807" y="3734107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1290612" y="3755183"/>
            <a:ext cx="18310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400" b="1" dirty="0">
                <a:solidFill>
                  <a:prstClr val="black"/>
                </a:solidFill>
              </a:rPr>
              <a:t>ل</a:t>
            </a:r>
            <a:r>
              <a:rPr lang="ar-SA" sz="3600" b="1" spc="-100" baseline="30000" dirty="0">
                <a:solidFill>
                  <a:prstClr val="black"/>
                </a:solidFill>
              </a:rPr>
              <a:t>10</a:t>
            </a:r>
            <a:r>
              <a:rPr lang="ar-SA" sz="2400" b="1" dirty="0">
                <a:solidFill>
                  <a:prstClr val="black"/>
                </a:solidFill>
              </a:rPr>
              <a:t> ن</a:t>
            </a:r>
            <a:r>
              <a:rPr lang="ar-SA" sz="3600" b="1" spc="-100" baseline="30000" dirty="0">
                <a:solidFill>
                  <a:prstClr val="black"/>
                </a:solidFill>
              </a:rPr>
              <a:t>0</a:t>
            </a:r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400" b="1" dirty="0">
                <a:solidFill>
                  <a:prstClr val="black"/>
                </a:solidFill>
              </a:rPr>
              <a:t>ر</a:t>
            </a:r>
            <a:r>
              <a:rPr lang="ar-SA" sz="2800" b="1" dirty="0">
                <a:solidFill>
                  <a:prstClr val="black"/>
                </a:solidFill>
              </a:rPr>
              <a:t> </a:t>
            </a:r>
            <a:endParaRPr lang="ar-SA" sz="3600" b="1" spc="-100" baseline="30000" dirty="0">
              <a:solidFill>
                <a:prstClr val="black"/>
              </a:solidFill>
            </a:endParaRPr>
          </a:p>
        </p:txBody>
      </p:sp>
      <p:grpSp>
        <p:nvGrpSpPr>
          <p:cNvPr id="31" name="مجموعة 102"/>
          <p:cNvGrpSpPr/>
          <p:nvPr/>
        </p:nvGrpSpPr>
        <p:grpSpPr>
          <a:xfrm>
            <a:off x="3148330" y="2739718"/>
            <a:ext cx="1842640" cy="1056323"/>
            <a:chOff x="1357290" y="1301108"/>
            <a:chExt cx="1842640" cy="1056323"/>
          </a:xfrm>
        </p:grpSpPr>
        <p:sp>
          <p:nvSpPr>
            <p:cNvPr id="104" name="مربع نص 103"/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ل</a:t>
              </a:r>
              <a:r>
                <a:rPr lang="ar-SA" sz="3600" b="1" spc="-200" baseline="30000" dirty="0">
                  <a:solidFill>
                    <a:srgbClr val="FF0000"/>
                  </a:solidFill>
                </a:rPr>
                <a:t>12</a:t>
              </a:r>
              <a:r>
                <a:rPr lang="ar-SA" sz="2400" b="1" spc="-200" dirty="0">
                  <a:solidFill>
                    <a:prstClr val="black"/>
                  </a:solidFill>
                </a:rPr>
                <a:t> ن</a:t>
              </a:r>
              <a:r>
                <a:rPr lang="ar-SA" sz="3600" b="1" spc="-200" baseline="30000" dirty="0">
                  <a:solidFill>
                    <a:srgbClr val="FF0000"/>
                  </a:solidFill>
                </a:rPr>
                <a:t>7</a:t>
              </a:r>
              <a:r>
                <a:rPr lang="ar-SA" sz="2400" b="1" spc="-200" dirty="0">
                  <a:solidFill>
                    <a:prstClr val="black"/>
                  </a:solidFill>
                </a:rPr>
                <a:t>  ر</a:t>
              </a:r>
              <a:r>
                <a:rPr lang="ar-SA" sz="3600" b="1" spc="-200" baseline="30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5" name="مربع نص 104"/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 ل</a:t>
              </a:r>
              <a:r>
                <a:rPr lang="ar-SA" sz="3600" b="1" spc="-200" baseline="30000" dirty="0">
                  <a:solidFill>
                    <a:srgbClr val="0000FF"/>
                  </a:solidFill>
                </a:rPr>
                <a:t>2</a:t>
              </a:r>
              <a:r>
                <a:rPr lang="ar-SA" sz="2400" b="1" dirty="0">
                  <a:solidFill>
                    <a:prstClr val="black"/>
                  </a:solidFill>
                </a:rPr>
                <a:t>ن</a:t>
              </a:r>
              <a:r>
                <a:rPr lang="ar-SA" sz="3600" b="1" baseline="30000" dirty="0">
                  <a:solidFill>
                    <a:srgbClr val="0000FF"/>
                  </a:solidFill>
                </a:rPr>
                <a:t>7</a:t>
              </a:r>
              <a:r>
                <a:rPr lang="ar-SA" sz="2400" b="1" dirty="0">
                  <a:solidFill>
                    <a:prstClr val="black"/>
                  </a:solidFill>
                </a:rPr>
                <a:t> ر</a:t>
              </a:r>
              <a:r>
                <a:rPr lang="ar-SA" sz="3600" b="1" spc="-200" baseline="30000" dirty="0">
                  <a:solidFill>
                    <a:srgbClr val="0000FF"/>
                  </a:solidFill>
                </a:rPr>
                <a:t>1</a:t>
              </a:r>
              <a:endParaRPr lang="ar-SA" sz="3600" b="1" spc="-100" baseline="30000" dirty="0">
                <a:solidFill>
                  <a:prstClr val="black"/>
                </a:solidFill>
              </a:endParaRPr>
            </a:p>
          </p:txBody>
        </p:sp>
        <p:cxnSp>
          <p:nvCxnSpPr>
            <p:cNvPr id="106" name="رابط مستقيم 105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مربع نص 106"/>
          <p:cNvSpPr txBox="1"/>
          <p:nvPr/>
        </p:nvSpPr>
        <p:spPr>
          <a:xfrm>
            <a:off x="2881807" y="4462529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108" name="مربع نص 107"/>
          <p:cNvSpPr txBox="1"/>
          <p:nvPr/>
        </p:nvSpPr>
        <p:spPr>
          <a:xfrm>
            <a:off x="1387779" y="4400973"/>
            <a:ext cx="14521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ل </a:t>
            </a:r>
            <a:r>
              <a:rPr lang="ar-SA" sz="3600" b="1" spc="-100" baseline="30000" dirty="0">
                <a:solidFill>
                  <a:prstClr val="black"/>
                </a:solidFill>
              </a:rPr>
              <a:t>10</a:t>
            </a:r>
            <a:r>
              <a:rPr lang="ar-SA" sz="3600" b="1" dirty="0">
                <a:solidFill>
                  <a:prstClr val="black"/>
                </a:solidFill>
              </a:rPr>
              <a:t>ر</a:t>
            </a:r>
            <a:endParaRPr lang="ar-SA" sz="3600" b="1" spc="-100" baseline="30000" dirty="0">
              <a:solidFill>
                <a:prstClr val="black"/>
              </a:solidFill>
            </a:endParaRPr>
          </a:p>
        </p:txBody>
      </p:sp>
      <p:cxnSp>
        <p:nvCxnSpPr>
          <p:cNvPr id="80" name="رابط مستقيم 79"/>
          <p:cNvCxnSpPr/>
          <p:nvPr/>
        </p:nvCxnSpPr>
        <p:spPr>
          <a:xfrm rot="10800000" flipV="1">
            <a:off x="7732384" y="2719082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 flipH="1">
            <a:off x="8137946" y="3370425"/>
            <a:ext cx="202408" cy="2241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مربع نص 75"/>
          <p:cNvSpPr txBox="1"/>
          <p:nvPr/>
        </p:nvSpPr>
        <p:spPr>
          <a:xfrm>
            <a:off x="395536" y="2820081"/>
            <a:ext cx="10541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ر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2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1</a:t>
            </a:r>
            <a:endParaRPr lang="ar-SA" sz="2800" b="1" dirty="0">
              <a:solidFill>
                <a:srgbClr val="0000FF"/>
              </a:solidFill>
            </a:endParaRPr>
          </a:p>
        </p:txBody>
      </p:sp>
      <p:cxnSp>
        <p:nvCxnSpPr>
          <p:cNvPr id="69" name="رابط مستقيم 79"/>
          <p:cNvCxnSpPr/>
          <p:nvPr/>
        </p:nvCxnSpPr>
        <p:spPr>
          <a:xfrm flipH="1">
            <a:off x="3907491" y="2837807"/>
            <a:ext cx="292642" cy="2857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73" y="1565"/>
            <a:ext cx="39084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7" y="1211677"/>
            <a:ext cx="2035983" cy="95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61" y="1250041"/>
            <a:ext cx="2283082" cy="9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" name="مجموعة 60"/>
          <p:cNvGrpSpPr/>
          <p:nvPr/>
        </p:nvGrpSpPr>
        <p:grpSpPr>
          <a:xfrm>
            <a:off x="6846012" y="2623493"/>
            <a:ext cx="642942" cy="961731"/>
            <a:chOff x="3286116" y="4214818"/>
            <a:chExt cx="714380" cy="961731"/>
          </a:xfrm>
        </p:grpSpPr>
        <p:sp>
          <p:nvSpPr>
            <p:cNvPr id="103" name="مربع نص 110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</a:rPr>
                <a:t>-5</a:t>
              </a:r>
              <a:endParaRPr lang="ar-SA" sz="3200" b="1" spc="-2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09" name="مربع نص 111"/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 8</a:t>
              </a:r>
            </a:p>
          </p:txBody>
        </p:sp>
        <p:cxnSp>
          <p:nvCxnSpPr>
            <p:cNvPr id="110" name="رابط مستقيم 112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" name="مجموعة 60"/>
          <p:cNvGrpSpPr/>
          <p:nvPr/>
        </p:nvGrpSpPr>
        <p:grpSpPr>
          <a:xfrm>
            <a:off x="6738855" y="3734107"/>
            <a:ext cx="642942" cy="961731"/>
            <a:chOff x="3286116" y="4214818"/>
            <a:chExt cx="714380" cy="961731"/>
          </a:xfrm>
        </p:grpSpPr>
        <p:sp>
          <p:nvSpPr>
            <p:cNvPr id="112" name="مربع نص 110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</a:rPr>
                <a:t>-5</a:t>
              </a:r>
              <a:endParaRPr lang="ar-SA" sz="3200" b="1" spc="-2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13" name="مربع نص 111"/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 8</a:t>
              </a:r>
            </a:p>
          </p:txBody>
        </p:sp>
        <p:cxnSp>
          <p:nvCxnSpPr>
            <p:cNvPr id="114" name="رابط مستقيم 112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5" name="مربع نص 46"/>
          <p:cNvSpPr txBox="1"/>
          <p:nvPr/>
        </p:nvSpPr>
        <p:spPr>
          <a:xfrm>
            <a:off x="7257046" y="47918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grpSp>
        <p:nvGrpSpPr>
          <p:cNvPr id="116" name="مجموعة 60"/>
          <p:cNvGrpSpPr/>
          <p:nvPr/>
        </p:nvGrpSpPr>
        <p:grpSpPr>
          <a:xfrm>
            <a:off x="6740204" y="4561914"/>
            <a:ext cx="642942" cy="961731"/>
            <a:chOff x="3286116" y="4214818"/>
            <a:chExt cx="714380" cy="961731"/>
          </a:xfrm>
        </p:grpSpPr>
        <p:sp>
          <p:nvSpPr>
            <p:cNvPr id="117" name="مربع نص 110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</a:rPr>
                <a:t>-5</a:t>
              </a:r>
              <a:endParaRPr lang="ar-SA" sz="3200" b="1" spc="-2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18" name="مربع نص 111"/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 8</a:t>
              </a:r>
            </a:p>
          </p:txBody>
        </p:sp>
        <p:cxnSp>
          <p:nvCxnSpPr>
            <p:cNvPr id="119" name="رابط مستقيم 112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0" name="مربع نص 47"/>
          <p:cNvSpPr txBox="1"/>
          <p:nvPr/>
        </p:nvSpPr>
        <p:spPr>
          <a:xfrm>
            <a:off x="5982810" y="4831147"/>
            <a:ext cx="663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400" b="1" dirty="0">
                <a:solidFill>
                  <a:prstClr val="black"/>
                </a:solidFill>
              </a:rPr>
              <a:t>جـ</a:t>
            </a:r>
            <a:endParaRPr lang="ar-SA" sz="3200" b="1" spc="-200" baseline="30000" dirty="0">
              <a:solidFill>
                <a:prstClr val="black"/>
              </a:solidFill>
            </a:endParaRPr>
          </a:p>
        </p:txBody>
      </p:sp>
      <p:cxnSp>
        <p:nvCxnSpPr>
          <p:cNvPr id="121" name="رابط مستقيم 79"/>
          <p:cNvCxnSpPr/>
          <p:nvPr/>
        </p:nvCxnSpPr>
        <p:spPr>
          <a:xfrm rot="10800000" flipV="1">
            <a:off x="7756038" y="3268707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86678"/>
            <a:ext cx="3488781" cy="35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3" name="رابط مستقيم 79"/>
          <p:cNvCxnSpPr/>
          <p:nvPr/>
        </p:nvCxnSpPr>
        <p:spPr>
          <a:xfrm flipH="1">
            <a:off x="3907491" y="3432345"/>
            <a:ext cx="324317" cy="2442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رابط مستقيم 79"/>
          <p:cNvCxnSpPr/>
          <p:nvPr/>
        </p:nvCxnSpPr>
        <p:spPr>
          <a:xfrm flipH="1">
            <a:off x="1843713" y="3894679"/>
            <a:ext cx="324317" cy="2442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4837770" y="2553450"/>
            <a:ext cx="0" cy="38181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4" grpId="0"/>
      <p:bldP spid="46" grpId="0"/>
      <p:bldP spid="47" grpId="0"/>
      <p:bldP spid="48" grpId="0"/>
      <p:bldP spid="60" grpId="0"/>
      <p:bldP spid="75" grpId="0"/>
      <p:bldP spid="76" grpId="0"/>
      <p:bldP spid="77" grpId="0"/>
      <p:bldP spid="78" grpId="0"/>
      <p:bldP spid="107" grpId="0"/>
      <p:bldP spid="108" grpId="0"/>
      <p:bldP spid="68" grpId="0"/>
      <p:bldP spid="115" grpId="0"/>
      <p:bldP spid="1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2"/>
          <p:cNvGrpSpPr/>
          <p:nvPr/>
        </p:nvGrpSpPr>
        <p:grpSpPr>
          <a:xfrm>
            <a:off x="7643834" y="2643182"/>
            <a:ext cx="1357322" cy="1425655"/>
            <a:chOff x="1285852" y="4357694"/>
            <a:chExt cx="857256" cy="1425655"/>
          </a:xfrm>
        </p:grpSpPr>
        <p:sp>
          <p:nvSpPr>
            <p:cNvPr id="16" name="مربع نص 15"/>
            <p:cNvSpPr txBox="1"/>
            <p:nvPr/>
          </p:nvSpPr>
          <p:spPr>
            <a:xfrm>
              <a:off x="1285852" y="4357694"/>
              <a:ext cx="85725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 -5</a:t>
              </a:r>
              <a:r>
                <a:rPr lang="ar-SA" sz="2400" b="1" dirty="0">
                  <a:solidFill>
                    <a:srgbClr val="FF0000"/>
                  </a:solidFill>
                </a:rPr>
                <a:t>جـ</a:t>
              </a:r>
              <a:r>
                <a:rPr lang="ar-SA" sz="3200" b="1" spc="-200" baseline="30000" dirty="0">
                  <a:solidFill>
                    <a:srgbClr val="FF0000"/>
                  </a:solidFill>
                </a:rPr>
                <a:t>2</a:t>
              </a:r>
              <a:r>
                <a:rPr lang="ar-SA" sz="2400" b="1" dirty="0">
                  <a:solidFill>
                    <a:srgbClr val="FF0000"/>
                  </a:solidFill>
                </a:rPr>
                <a:t> د</a:t>
              </a:r>
              <a:r>
                <a:rPr lang="ar-SA" sz="3200" b="1" spc="-200" baseline="300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7" name="مربع نص 16"/>
            <p:cNvSpPr txBox="1"/>
            <p:nvPr/>
          </p:nvSpPr>
          <p:spPr>
            <a:xfrm>
              <a:off x="1285852" y="4952352"/>
              <a:ext cx="85725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/>
              <a:r>
                <a:rPr lang="ar-SA" sz="2400" b="1" dirty="0">
                  <a:solidFill>
                    <a:srgbClr val="FF0000"/>
                  </a:solidFill>
                </a:rPr>
                <a:t>8جـ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1</a:t>
              </a:r>
              <a:r>
                <a:rPr lang="ar-SA" sz="3200" b="1" spc="-200" baseline="30000" dirty="0">
                  <a:solidFill>
                    <a:srgbClr val="FF0000"/>
                  </a:solidFill>
                </a:rPr>
                <a:t> </a:t>
              </a:r>
              <a:r>
                <a:rPr lang="ar-SA" sz="2400" b="1" dirty="0">
                  <a:solidFill>
                    <a:srgbClr val="FF0000"/>
                  </a:solidFill>
                </a:rPr>
                <a:t>د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5</a:t>
              </a:r>
              <a:r>
                <a:rPr lang="ar-SA" sz="2400" b="1" dirty="0">
                  <a:solidFill>
                    <a:srgbClr val="FF0000"/>
                  </a:solidFill>
                </a:rPr>
                <a:t>ن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0</a:t>
              </a:r>
            </a:p>
            <a:p>
              <a:pPr algn="ctr"/>
              <a:endParaRPr lang="ar-SA" sz="2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رابط مستقيم 17"/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مربع نص 18"/>
          <p:cNvSpPr txBox="1"/>
          <p:nvPr/>
        </p:nvSpPr>
        <p:spPr>
          <a:xfrm>
            <a:off x="7393801" y="289514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5895447" y="2820082"/>
            <a:ext cx="10815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م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2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1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5148064" y="2837807"/>
            <a:ext cx="10791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د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5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5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310984" y="401184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5687654" y="3972563"/>
            <a:ext cx="10715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400" b="1" dirty="0">
                <a:solidFill>
                  <a:prstClr val="black"/>
                </a:solidFill>
              </a:rPr>
              <a:t>جـ</a:t>
            </a:r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400" b="1" dirty="0">
                <a:solidFill>
                  <a:prstClr val="black"/>
                </a:solidFill>
              </a:rPr>
              <a:t>د</a:t>
            </a:r>
            <a:r>
              <a:rPr lang="ar-SA" sz="3200" b="1" spc="-200" baseline="30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2928926" y="2944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77" name="مربع نص 76"/>
          <p:cNvSpPr txBox="1"/>
          <p:nvPr/>
        </p:nvSpPr>
        <p:spPr>
          <a:xfrm>
            <a:off x="2843808" y="422108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107" name="مربع نص 106"/>
          <p:cNvSpPr txBox="1"/>
          <p:nvPr/>
        </p:nvSpPr>
        <p:spPr>
          <a:xfrm>
            <a:off x="2771800" y="508518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cxnSp>
        <p:nvCxnSpPr>
          <p:cNvPr id="80" name="رابط مستقيم 79"/>
          <p:cNvCxnSpPr/>
          <p:nvPr/>
        </p:nvCxnSpPr>
        <p:spPr>
          <a:xfrm rot="10800000" flipV="1">
            <a:off x="7732384" y="2719082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 flipH="1">
            <a:off x="8137946" y="3370425"/>
            <a:ext cx="202408" cy="2241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73" y="1565"/>
            <a:ext cx="39084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مجموعة 60"/>
          <p:cNvGrpSpPr/>
          <p:nvPr/>
        </p:nvGrpSpPr>
        <p:grpSpPr>
          <a:xfrm>
            <a:off x="6846012" y="2623493"/>
            <a:ext cx="642942" cy="961731"/>
            <a:chOff x="3286116" y="4214818"/>
            <a:chExt cx="714380" cy="961731"/>
          </a:xfrm>
        </p:grpSpPr>
        <p:sp>
          <p:nvSpPr>
            <p:cNvPr id="103" name="مربع نص 110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</a:rPr>
                <a:t>-5</a:t>
              </a:r>
              <a:endParaRPr lang="ar-SA" sz="3200" b="1" spc="-2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09" name="مربع نص 111"/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 8</a:t>
              </a:r>
            </a:p>
          </p:txBody>
        </p:sp>
        <p:cxnSp>
          <p:nvCxnSpPr>
            <p:cNvPr id="110" name="رابط مستقيم 112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" name="مجموعة 60"/>
          <p:cNvGrpSpPr/>
          <p:nvPr/>
        </p:nvGrpSpPr>
        <p:grpSpPr>
          <a:xfrm>
            <a:off x="6738855" y="3734107"/>
            <a:ext cx="642942" cy="961731"/>
            <a:chOff x="3286116" y="4214818"/>
            <a:chExt cx="714380" cy="961731"/>
          </a:xfrm>
        </p:grpSpPr>
        <p:sp>
          <p:nvSpPr>
            <p:cNvPr id="112" name="مربع نص 110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</a:rPr>
                <a:t>-5</a:t>
              </a:r>
              <a:endParaRPr lang="ar-SA" sz="3200" b="1" spc="-2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13" name="مربع نص 111"/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 8</a:t>
              </a:r>
            </a:p>
          </p:txBody>
        </p:sp>
        <p:cxnSp>
          <p:nvCxnSpPr>
            <p:cNvPr id="114" name="رابط مستقيم 112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5" name="مربع نص 46"/>
          <p:cNvSpPr txBox="1"/>
          <p:nvPr/>
        </p:nvSpPr>
        <p:spPr>
          <a:xfrm>
            <a:off x="7257046" y="47918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grpSp>
        <p:nvGrpSpPr>
          <p:cNvPr id="116" name="مجموعة 60"/>
          <p:cNvGrpSpPr/>
          <p:nvPr/>
        </p:nvGrpSpPr>
        <p:grpSpPr>
          <a:xfrm>
            <a:off x="6740204" y="4561914"/>
            <a:ext cx="642942" cy="961731"/>
            <a:chOff x="3286116" y="4214818"/>
            <a:chExt cx="714380" cy="961731"/>
          </a:xfrm>
        </p:grpSpPr>
        <p:sp>
          <p:nvSpPr>
            <p:cNvPr id="117" name="مربع نص 110"/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</a:rPr>
                <a:t>-5</a:t>
              </a:r>
              <a:endParaRPr lang="ar-SA" sz="3200" b="1" spc="-2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18" name="مربع نص 111"/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 8</a:t>
              </a:r>
            </a:p>
          </p:txBody>
        </p:sp>
        <p:cxnSp>
          <p:nvCxnSpPr>
            <p:cNvPr id="119" name="رابط مستقيم 112"/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0" name="مربع نص 47"/>
          <p:cNvSpPr txBox="1"/>
          <p:nvPr/>
        </p:nvSpPr>
        <p:spPr>
          <a:xfrm>
            <a:off x="5982810" y="4831147"/>
            <a:ext cx="663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2400" b="1" dirty="0">
                <a:solidFill>
                  <a:prstClr val="black"/>
                </a:solidFill>
              </a:rPr>
              <a:t>جـ</a:t>
            </a:r>
            <a:endParaRPr lang="ar-SA" sz="3200" b="1" spc="-200" baseline="30000" dirty="0">
              <a:solidFill>
                <a:prstClr val="black"/>
              </a:solidFill>
            </a:endParaRPr>
          </a:p>
        </p:txBody>
      </p:sp>
      <p:cxnSp>
        <p:nvCxnSpPr>
          <p:cNvPr id="121" name="رابط مستقيم 79"/>
          <p:cNvCxnSpPr/>
          <p:nvPr/>
        </p:nvCxnSpPr>
        <p:spPr>
          <a:xfrm rot="10800000" flipV="1">
            <a:off x="7756038" y="3268707"/>
            <a:ext cx="357190" cy="285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86678"/>
            <a:ext cx="3488781" cy="35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5" name="Connecteur droit 124"/>
          <p:cNvCxnSpPr/>
          <p:nvPr/>
        </p:nvCxnSpPr>
        <p:spPr>
          <a:xfrm>
            <a:off x="4837770" y="2553450"/>
            <a:ext cx="0" cy="38181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2DEAE6A3-5E6C-7A44-86CF-0871DA07197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152" y="1556792"/>
            <a:ext cx="2016224" cy="943107"/>
          </a:xfrm>
          <a:prstGeom prst="rect">
            <a:avLst/>
          </a:prstGeom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1910417" cy="94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مجموعة 22">
            <a:extLst>
              <a:ext uri="{FF2B5EF4-FFF2-40B4-BE49-F238E27FC236}">
                <a16:creationId xmlns:a16="http://schemas.microsoft.com/office/drawing/2014/main" id="{4DA1F895-EA10-B1BF-E5B9-50F7D61CBC6B}"/>
              </a:ext>
            </a:extLst>
          </p:cNvPr>
          <p:cNvGrpSpPr/>
          <p:nvPr/>
        </p:nvGrpSpPr>
        <p:grpSpPr>
          <a:xfrm>
            <a:off x="1691680" y="2636912"/>
            <a:ext cx="1357322" cy="1425655"/>
            <a:chOff x="1285852" y="4357694"/>
            <a:chExt cx="857256" cy="1425655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B13BD26F-2D55-BEA5-EE62-5E734A92CB93}"/>
                </a:ext>
              </a:extLst>
            </p:cNvPr>
            <p:cNvSpPr txBox="1"/>
            <p:nvPr/>
          </p:nvSpPr>
          <p:spPr>
            <a:xfrm>
              <a:off x="1285852" y="4357694"/>
              <a:ext cx="85725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12</a:t>
              </a:r>
              <a:r>
                <a:rPr lang="ar-SA" sz="2400" b="1" dirty="0">
                  <a:solidFill>
                    <a:prstClr val="black"/>
                  </a:solidFill>
                </a:rPr>
                <a:t>م</a:t>
              </a:r>
              <a:r>
                <a:rPr lang="ar-SA" sz="3200" b="1" spc="-200" baseline="30000" dirty="0">
                  <a:solidFill>
                    <a:srgbClr val="FF0066"/>
                  </a:solidFill>
                </a:rPr>
                <a:t>-4</a:t>
              </a:r>
              <a:r>
                <a:rPr lang="ar-SA" sz="2400" b="1" dirty="0">
                  <a:solidFill>
                    <a:prstClr val="black"/>
                  </a:solidFill>
                </a:rPr>
                <a:t> ل</a:t>
              </a:r>
              <a:r>
                <a:rPr lang="ar-SA" sz="3200" b="1" spc="-200" baseline="30000" dirty="0">
                  <a:solidFill>
                    <a:srgbClr val="FF0066"/>
                  </a:solidFill>
                </a:rPr>
                <a:t>2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4B6A465-E242-E3AD-4733-5050594BD5B6}"/>
                </a:ext>
              </a:extLst>
            </p:cNvPr>
            <p:cNvSpPr txBox="1"/>
            <p:nvPr/>
          </p:nvSpPr>
          <p:spPr>
            <a:xfrm>
              <a:off x="1285852" y="4952352"/>
              <a:ext cx="85725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/>
              <a:r>
                <a:rPr lang="ar-SA" sz="2400" b="1" dirty="0">
                  <a:solidFill>
                    <a:prstClr val="black"/>
                  </a:solidFill>
                </a:rPr>
                <a:t>-15</a:t>
              </a:r>
              <a:r>
                <a:rPr lang="ar-SA" sz="3200" b="1" spc="-200" baseline="30000" dirty="0">
                  <a:solidFill>
                    <a:prstClr val="black"/>
                  </a:solidFill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</a:rPr>
                <a:t>م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3</a:t>
              </a:r>
              <a:r>
                <a:rPr lang="ar-SA" sz="2400" b="1" dirty="0">
                  <a:solidFill>
                    <a:prstClr val="black"/>
                  </a:solidFill>
                </a:rPr>
                <a:t>ل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-9</a:t>
              </a:r>
            </a:p>
            <a:p>
              <a:pPr algn="ctr"/>
              <a:endParaRPr lang="ar-SA" sz="2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FFC4238F-5C10-080A-D838-07EA250740AF}"/>
                </a:ext>
              </a:extLst>
            </p:cNvPr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مجموعة 60">
            <a:extLst>
              <a:ext uri="{FF2B5EF4-FFF2-40B4-BE49-F238E27FC236}">
                <a16:creationId xmlns:a16="http://schemas.microsoft.com/office/drawing/2014/main" id="{9E45754B-8CE1-E7E0-7D18-A0BAE9992C93}"/>
              </a:ext>
            </a:extLst>
          </p:cNvPr>
          <p:cNvGrpSpPr/>
          <p:nvPr/>
        </p:nvGrpSpPr>
        <p:grpSpPr>
          <a:xfrm>
            <a:off x="1907704" y="3717032"/>
            <a:ext cx="887893" cy="1331063"/>
            <a:chOff x="3191643" y="4214818"/>
            <a:chExt cx="808853" cy="1331063"/>
          </a:xfrm>
        </p:grpSpPr>
        <p:sp>
          <p:nvSpPr>
            <p:cNvPr id="11" name="مربع نص 110">
              <a:extLst>
                <a:ext uri="{FF2B5EF4-FFF2-40B4-BE49-F238E27FC236}">
                  <a16:creationId xmlns:a16="http://schemas.microsoft.com/office/drawing/2014/main" id="{3E4B446C-7F3C-D507-E7BF-5ABD29293CA7}"/>
                </a:ext>
              </a:extLst>
            </p:cNvPr>
            <p:cNvSpPr txBox="1"/>
            <p:nvPr/>
          </p:nvSpPr>
          <p:spPr>
            <a:xfrm>
              <a:off x="3191643" y="4214818"/>
              <a:ext cx="80885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12</a:t>
              </a:r>
              <a:endParaRPr lang="ar-SA" sz="3200" b="1" spc="-2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2" name="مربع نص 111">
              <a:extLst>
                <a:ext uri="{FF2B5EF4-FFF2-40B4-BE49-F238E27FC236}">
                  <a16:creationId xmlns:a16="http://schemas.microsoft.com/office/drawing/2014/main" id="{9324B02E-6BCA-C0E4-0A64-616DCE80D581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 -15</a:t>
              </a:r>
            </a:p>
          </p:txBody>
        </p:sp>
        <p:cxnSp>
          <p:nvCxnSpPr>
            <p:cNvPr id="13" name="رابط مستقيم 112">
              <a:extLst>
                <a:ext uri="{FF2B5EF4-FFF2-40B4-BE49-F238E27FC236}">
                  <a16:creationId xmlns:a16="http://schemas.microsoft.com/office/drawing/2014/main" id="{90D2E5EC-625D-EC94-067E-34B86B2B5FFA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5CB0D76-41CE-4F73-E2D2-CFC7257DCD91}"/>
              </a:ext>
            </a:extLst>
          </p:cNvPr>
          <p:cNvSpPr txBox="1"/>
          <p:nvPr/>
        </p:nvSpPr>
        <p:spPr>
          <a:xfrm>
            <a:off x="827584" y="3861048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م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-4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ــ 3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65C6224-8699-F99D-325B-4BE5766F713B}"/>
              </a:ext>
            </a:extLst>
          </p:cNvPr>
          <p:cNvSpPr txBox="1"/>
          <p:nvPr/>
        </p:nvSpPr>
        <p:spPr>
          <a:xfrm>
            <a:off x="-57245" y="3928805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ل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2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ــ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(-9)</a:t>
            </a:r>
            <a:endParaRPr lang="ar-SA" sz="2800" b="1" dirty="0">
              <a:solidFill>
                <a:srgbClr val="0000FF"/>
              </a:solidFill>
            </a:endParaRPr>
          </a:p>
        </p:txBody>
      </p:sp>
      <p:grpSp>
        <p:nvGrpSpPr>
          <p:cNvPr id="20" name="مجموعة 60">
            <a:extLst>
              <a:ext uri="{FF2B5EF4-FFF2-40B4-BE49-F238E27FC236}">
                <a16:creationId xmlns:a16="http://schemas.microsoft.com/office/drawing/2014/main" id="{BC516F2E-F2E1-D586-CA35-E072EE12C89B}"/>
              </a:ext>
            </a:extLst>
          </p:cNvPr>
          <p:cNvGrpSpPr/>
          <p:nvPr/>
        </p:nvGrpSpPr>
        <p:grpSpPr>
          <a:xfrm>
            <a:off x="2123728" y="4725144"/>
            <a:ext cx="642942" cy="961731"/>
            <a:chOff x="3286116" y="4214818"/>
            <a:chExt cx="714380" cy="961731"/>
          </a:xfrm>
        </p:grpSpPr>
        <p:sp>
          <p:nvSpPr>
            <p:cNvPr id="21" name="مربع نص 110">
              <a:extLst>
                <a:ext uri="{FF2B5EF4-FFF2-40B4-BE49-F238E27FC236}">
                  <a16:creationId xmlns:a16="http://schemas.microsoft.com/office/drawing/2014/main" id="{140FA5C5-BDB7-B036-6A29-5C3C934C310F}"/>
                </a:ext>
              </a:extLst>
            </p:cNvPr>
            <p:cNvSpPr txBox="1"/>
            <p:nvPr/>
          </p:nvSpPr>
          <p:spPr>
            <a:xfrm>
              <a:off x="3286116" y="4214818"/>
              <a:ext cx="7143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</a:rPr>
                <a:t>-4</a:t>
              </a:r>
              <a:endParaRPr lang="ar-SA" sz="3200" b="1" spc="-2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22" name="مربع نص 111">
              <a:extLst>
                <a:ext uri="{FF2B5EF4-FFF2-40B4-BE49-F238E27FC236}">
                  <a16:creationId xmlns:a16="http://schemas.microsoft.com/office/drawing/2014/main" id="{E8F9A510-958A-51CF-540B-A7098FAA60E9}"/>
                </a:ext>
              </a:extLst>
            </p:cNvPr>
            <p:cNvSpPr txBox="1"/>
            <p:nvPr/>
          </p:nvSpPr>
          <p:spPr>
            <a:xfrm>
              <a:off x="3286116" y="4714884"/>
              <a:ext cx="7143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 5</a:t>
              </a:r>
            </a:p>
          </p:txBody>
        </p:sp>
        <p:cxnSp>
          <p:nvCxnSpPr>
            <p:cNvPr id="23" name="رابط مستقيم 112">
              <a:extLst>
                <a:ext uri="{FF2B5EF4-FFF2-40B4-BE49-F238E27FC236}">
                  <a16:creationId xmlns:a16="http://schemas.microsoft.com/office/drawing/2014/main" id="{604E9F5E-52C9-4582-9634-35B11E1447D5}"/>
                </a:ext>
              </a:extLst>
            </p:cNvPr>
            <p:cNvCxnSpPr/>
            <p:nvPr/>
          </p:nvCxnSpPr>
          <p:spPr>
            <a:xfrm rot="10800000">
              <a:off x="3405179" y="4738038"/>
              <a:ext cx="476253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F24F5AA-FD4A-B7C8-AF8D-09AD1121F532}"/>
              </a:ext>
            </a:extLst>
          </p:cNvPr>
          <p:cNvSpPr txBox="1"/>
          <p:nvPr/>
        </p:nvSpPr>
        <p:spPr>
          <a:xfrm>
            <a:off x="899592" y="4941168"/>
            <a:ext cx="14177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2800" b="1" dirty="0">
                <a:solidFill>
                  <a:prstClr val="black"/>
                </a:solidFill>
              </a:rPr>
              <a:t>  </a:t>
            </a:r>
            <a:r>
              <a:rPr lang="ar-SA" sz="2400" b="1" dirty="0">
                <a:solidFill>
                  <a:prstClr val="black"/>
                </a:solidFill>
              </a:rPr>
              <a:t>م</a:t>
            </a:r>
            <a:r>
              <a:rPr lang="ar-SA" sz="3200" b="1" spc="-200" baseline="30000" dirty="0">
                <a:solidFill>
                  <a:prstClr val="black"/>
                </a:solidFill>
              </a:rPr>
              <a:t>-7</a:t>
            </a:r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400" b="1" dirty="0">
                <a:solidFill>
                  <a:prstClr val="black"/>
                </a:solidFill>
              </a:rPr>
              <a:t>ل</a:t>
            </a:r>
            <a:r>
              <a:rPr lang="ar-SA" sz="3200" b="1" spc="-200" baseline="30000" dirty="0">
                <a:solidFill>
                  <a:prstClr val="black"/>
                </a:solidFill>
              </a:rPr>
              <a:t>2+9</a:t>
            </a:r>
          </a:p>
        </p:txBody>
      </p:sp>
      <p:sp>
        <p:nvSpPr>
          <p:cNvPr id="25" name="مربع نص 46">
            <a:extLst>
              <a:ext uri="{FF2B5EF4-FFF2-40B4-BE49-F238E27FC236}">
                <a16:creationId xmlns:a16="http://schemas.microsoft.com/office/drawing/2014/main" id="{E99D0427-9DCB-F887-6AE7-4FB0E7633D79}"/>
              </a:ext>
            </a:extLst>
          </p:cNvPr>
          <p:cNvSpPr txBox="1"/>
          <p:nvPr/>
        </p:nvSpPr>
        <p:spPr>
          <a:xfrm>
            <a:off x="2784131" y="5879683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grpSp>
        <p:nvGrpSpPr>
          <p:cNvPr id="26" name="مجموعة 22">
            <a:extLst>
              <a:ext uri="{FF2B5EF4-FFF2-40B4-BE49-F238E27FC236}">
                <a16:creationId xmlns:a16="http://schemas.microsoft.com/office/drawing/2014/main" id="{CE60ACE2-2E44-0160-2DB0-1E9E2A997917}"/>
              </a:ext>
            </a:extLst>
          </p:cNvPr>
          <p:cNvGrpSpPr/>
          <p:nvPr/>
        </p:nvGrpSpPr>
        <p:grpSpPr>
          <a:xfrm>
            <a:off x="1475656" y="5678567"/>
            <a:ext cx="1357322" cy="1179433"/>
            <a:chOff x="1285852" y="4357694"/>
            <a:chExt cx="857256" cy="1179433"/>
          </a:xfrm>
        </p:grpSpPr>
        <p:sp>
          <p:nvSpPr>
            <p:cNvPr id="27" name="مربع نص 15">
              <a:extLst>
                <a:ext uri="{FF2B5EF4-FFF2-40B4-BE49-F238E27FC236}">
                  <a16:creationId xmlns:a16="http://schemas.microsoft.com/office/drawing/2014/main" id="{D64EB728-F43F-A6E4-4086-513A48EF03BA}"/>
                </a:ext>
              </a:extLst>
            </p:cNvPr>
            <p:cNvSpPr txBox="1"/>
            <p:nvPr/>
          </p:nvSpPr>
          <p:spPr>
            <a:xfrm>
              <a:off x="1285852" y="4357694"/>
              <a:ext cx="85725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-4</a:t>
              </a:r>
              <a:r>
                <a:rPr lang="ar-SA" sz="2400" b="1" dirty="0">
                  <a:solidFill>
                    <a:prstClr val="black"/>
                  </a:solidFill>
                </a:rPr>
                <a:t> ل</a:t>
              </a:r>
              <a:r>
                <a:rPr lang="ar-SA" sz="3200" b="1" spc="-200" baseline="30000" dirty="0">
                  <a:solidFill>
                    <a:prstClr val="black"/>
                  </a:solidFill>
                </a:rPr>
                <a:t>11</a:t>
              </a:r>
            </a:p>
          </p:txBody>
        </p:sp>
        <p:sp>
          <p:nvSpPr>
            <p:cNvPr id="28" name="مربع نص 16">
              <a:extLst>
                <a:ext uri="{FF2B5EF4-FFF2-40B4-BE49-F238E27FC236}">
                  <a16:creationId xmlns:a16="http://schemas.microsoft.com/office/drawing/2014/main" id="{FE9D0B82-21D1-0A5E-AEAC-1F2CE0AC7CD5}"/>
                </a:ext>
              </a:extLst>
            </p:cNvPr>
            <p:cNvSpPr txBox="1"/>
            <p:nvPr/>
          </p:nvSpPr>
          <p:spPr>
            <a:xfrm>
              <a:off x="1285852" y="4952352"/>
              <a:ext cx="8572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/>
              <a:r>
                <a:rPr lang="ar-SA" sz="2400" b="1" dirty="0">
                  <a:solidFill>
                    <a:prstClr val="black"/>
                  </a:solidFill>
                </a:rPr>
                <a:t>5</a:t>
              </a:r>
              <a:r>
                <a:rPr lang="ar-SA" sz="3200" b="1" spc="-200" baseline="30000" dirty="0">
                  <a:solidFill>
                    <a:prstClr val="black"/>
                  </a:solidFill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</a:rPr>
                <a:t>م</a:t>
              </a:r>
              <a:r>
                <a:rPr lang="ar-SA" sz="3200" b="1" spc="-200" baseline="30000" dirty="0">
                  <a:solidFill>
                    <a:prstClr val="black"/>
                  </a:solidFill>
                </a:rPr>
                <a:t>7</a:t>
              </a:r>
              <a:endParaRPr lang="ar-SA" sz="2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29" name="رابط مستقيم 17">
              <a:extLst>
                <a:ext uri="{FF2B5EF4-FFF2-40B4-BE49-F238E27FC236}">
                  <a16:creationId xmlns:a16="http://schemas.microsoft.com/office/drawing/2014/main" id="{D9FCD11A-944A-FDF5-520B-AC2478B1F9EF}"/>
                </a:ext>
              </a:extLst>
            </p:cNvPr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65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4" grpId="0"/>
      <p:bldP spid="46" grpId="0"/>
      <p:bldP spid="47" grpId="0"/>
      <p:bldP spid="48" grpId="0"/>
      <p:bldP spid="60" grpId="0"/>
      <p:bldP spid="77" grpId="0"/>
      <p:bldP spid="107" grpId="0"/>
      <p:bldP spid="115" grpId="0"/>
      <p:bldP spid="120" grpId="0"/>
      <p:bldP spid="14" grpId="0"/>
      <p:bldP spid="15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7721225" y="4280863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7739084" y="5183854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2735967" y="2930153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75" name="مربع نص 74"/>
          <p:cNvSpPr txBox="1"/>
          <p:nvPr/>
        </p:nvSpPr>
        <p:spPr>
          <a:xfrm>
            <a:off x="2051720" y="2843236"/>
            <a:ext cx="8094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400" b="1" dirty="0">
                <a:solidFill>
                  <a:prstClr val="black"/>
                </a:solidFill>
              </a:rPr>
              <a:t>ر</a:t>
            </a:r>
            <a:r>
              <a:rPr lang="ar-SA" sz="3600" b="1" spc="-200" baseline="30000" dirty="0">
                <a:solidFill>
                  <a:prstClr val="black"/>
                </a:solidFill>
              </a:rPr>
              <a:t>3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1234099" y="2882103"/>
            <a:ext cx="9898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ن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-1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ــ 1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2687893" y="3740297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930695" y="3747998"/>
            <a:ext cx="18310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400" b="1" dirty="0">
                <a:solidFill>
                  <a:prstClr val="black"/>
                </a:solidFill>
              </a:rPr>
              <a:t>ر</a:t>
            </a:r>
            <a:r>
              <a:rPr lang="ar-SA" sz="3600" b="1" spc="-100" baseline="30000" dirty="0">
                <a:solidFill>
                  <a:prstClr val="black"/>
                </a:solidFill>
              </a:rPr>
              <a:t>3</a:t>
            </a:r>
            <a:r>
              <a:rPr lang="ar-SA" sz="2400" b="1" dirty="0">
                <a:solidFill>
                  <a:prstClr val="black"/>
                </a:solidFill>
              </a:rPr>
              <a:t> ن</a:t>
            </a:r>
            <a:r>
              <a:rPr lang="ar-SA" sz="3600" b="1" spc="-100" baseline="30000" dirty="0">
                <a:solidFill>
                  <a:prstClr val="black"/>
                </a:solidFill>
              </a:rPr>
              <a:t>-2</a:t>
            </a:r>
            <a:r>
              <a:rPr lang="ar-SA" sz="2400" b="1" dirty="0">
                <a:solidFill>
                  <a:prstClr val="black"/>
                </a:solidFill>
              </a:rPr>
              <a:t>س</a:t>
            </a:r>
            <a:r>
              <a:rPr lang="ar-SA" sz="3200" b="1" baseline="30000" dirty="0">
                <a:solidFill>
                  <a:prstClr val="black"/>
                </a:solidFill>
              </a:rPr>
              <a:t>-10</a:t>
            </a:r>
            <a:endParaRPr lang="ar-SA" sz="3200" b="1" spc="-200" baseline="30000" dirty="0">
              <a:solidFill>
                <a:prstClr val="black"/>
              </a:solidFill>
            </a:endParaRPr>
          </a:p>
        </p:txBody>
      </p:sp>
      <p:grpSp>
        <p:nvGrpSpPr>
          <p:cNvPr id="31" name="مجموعة 102"/>
          <p:cNvGrpSpPr/>
          <p:nvPr/>
        </p:nvGrpSpPr>
        <p:grpSpPr>
          <a:xfrm>
            <a:off x="2928926" y="2739718"/>
            <a:ext cx="1842640" cy="1056323"/>
            <a:chOff x="1357290" y="1301108"/>
            <a:chExt cx="1842640" cy="1056323"/>
          </a:xfrm>
        </p:grpSpPr>
        <p:sp>
          <p:nvSpPr>
            <p:cNvPr id="104" name="مربع نص 103"/>
            <p:cNvSpPr txBox="1"/>
            <p:nvPr/>
          </p:nvSpPr>
          <p:spPr>
            <a:xfrm>
              <a:off x="1357290" y="1301108"/>
              <a:ext cx="1842640" cy="461665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ر</a:t>
              </a:r>
              <a:r>
                <a:rPr lang="ar-SA" sz="3600" b="1" spc="-200" baseline="30000" dirty="0">
                  <a:solidFill>
                    <a:prstClr val="black"/>
                  </a:solidFill>
                </a:rPr>
                <a:t>3</a:t>
              </a:r>
              <a:r>
                <a:rPr lang="ar-SA" sz="2400" b="1" spc="-200" dirty="0">
                  <a:solidFill>
                    <a:prstClr val="black"/>
                  </a:solidFill>
                </a:rPr>
                <a:t> ن</a:t>
              </a:r>
              <a:r>
                <a:rPr lang="ar-SA" sz="3600" b="1" spc="-200" baseline="30000" dirty="0">
                  <a:solidFill>
                    <a:prstClr val="black"/>
                  </a:solidFill>
                </a:rPr>
                <a:t>-1</a:t>
              </a:r>
              <a:r>
                <a:rPr lang="ar-SA" sz="2400" b="1" spc="-200" dirty="0">
                  <a:solidFill>
                    <a:prstClr val="black"/>
                  </a:solidFill>
                </a:rPr>
                <a:t>  س</a:t>
              </a:r>
              <a:r>
                <a:rPr lang="ar-SA" sz="3600" b="1" spc="-200" baseline="30000" dirty="0">
                  <a:solidFill>
                    <a:prstClr val="black"/>
                  </a:solidFill>
                </a:rPr>
                <a:t>-5</a:t>
              </a:r>
            </a:p>
          </p:txBody>
        </p:sp>
        <p:sp>
          <p:nvSpPr>
            <p:cNvPr id="105" name="مربع نص 104"/>
            <p:cNvSpPr txBox="1"/>
            <p:nvPr/>
          </p:nvSpPr>
          <p:spPr>
            <a:xfrm>
              <a:off x="1357290" y="1895766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 ن</a:t>
              </a:r>
              <a:r>
                <a:rPr lang="ar-SA" sz="3600" b="1" spc="-200" baseline="30000" dirty="0">
                  <a:solidFill>
                    <a:prstClr val="black"/>
                  </a:solidFill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</a:rPr>
                <a:t>س</a:t>
              </a:r>
              <a:r>
                <a:rPr lang="ar-SA" sz="3600" b="1" baseline="30000" dirty="0">
                  <a:solidFill>
                    <a:prstClr val="black"/>
                  </a:solidFill>
                </a:rPr>
                <a:t>5</a:t>
              </a:r>
              <a:endParaRPr lang="ar-SA" sz="3600" b="1" spc="-100" baseline="30000" dirty="0">
                <a:solidFill>
                  <a:prstClr val="black"/>
                </a:solidFill>
              </a:endParaRPr>
            </a:p>
          </p:txBody>
        </p:sp>
        <p:cxnSp>
          <p:nvCxnSpPr>
            <p:cNvPr id="106" name="رابط مستقيم 105"/>
            <p:cNvCxnSpPr/>
            <p:nvPr/>
          </p:nvCxnSpPr>
          <p:spPr>
            <a:xfrm rot="10800000">
              <a:off x="1664397" y="1785926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مربع نص 106"/>
          <p:cNvSpPr txBox="1"/>
          <p:nvPr/>
        </p:nvSpPr>
        <p:spPr>
          <a:xfrm>
            <a:off x="2678893" y="4686639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8" name="مربع نص 75"/>
          <p:cNvSpPr txBox="1"/>
          <p:nvPr/>
        </p:nvSpPr>
        <p:spPr>
          <a:xfrm>
            <a:off x="87112" y="2930153"/>
            <a:ext cx="12701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400" b="1" dirty="0">
                <a:solidFill>
                  <a:prstClr val="black"/>
                </a:solidFill>
              </a:rPr>
              <a:t>س</a:t>
            </a:r>
            <a:r>
              <a:rPr lang="ar-SA" sz="3600" b="1" spc="-200" baseline="30000" dirty="0">
                <a:solidFill>
                  <a:srgbClr val="FF0000"/>
                </a:solidFill>
              </a:rPr>
              <a:t>-5</a:t>
            </a:r>
            <a:r>
              <a:rPr lang="ar-SA" sz="3600" b="1" spc="-200" baseline="30000" dirty="0">
                <a:solidFill>
                  <a:prstClr val="black"/>
                </a:solidFill>
              </a:rPr>
              <a:t> </a:t>
            </a:r>
            <a:r>
              <a:rPr lang="ar-SA" sz="3600" b="1" spc="-200" baseline="30000" dirty="0">
                <a:solidFill>
                  <a:srgbClr val="0000FF"/>
                </a:solidFill>
              </a:rPr>
              <a:t>ــ 5</a:t>
            </a:r>
            <a:endParaRPr lang="ar-SA" sz="2800" b="1" dirty="0">
              <a:solidFill>
                <a:srgbClr val="0000FF"/>
              </a:solidFill>
            </a:endParaRPr>
          </a:p>
        </p:txBody>
      </p:sp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73" y="1565"/>
            <a:ext cx="39084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86678"/>
            <a:ext cx="3488781" cy="35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268760"/>
            <a:ext cx="1886913" cy="92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" name="مربع نص 46"/>
          <p:cNvSpPr txBox="1"/>
          <p:nvPr/>
        </p:nvSpPr>
        <p:spPr>
          <a:xfrm>
            <a:off x="4932040" y="6021288"/>
            <a:ext cx="335420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=  أ</a:t>
            </a:r>
            <a:r>
              <a:rPr lang="ar-SA" sz="20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-4-(-8)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  ب</a:t>
            </a:r>
            <a:r>
              <a:rPr lang="ar-SA" sz="20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8-(-8)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  جـ</a:t>
            </a:r>
            <a:r>
              <a:rPr lang="ar-SA" sz="20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10-6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  =  أ</a:t>
            </a:r>
            <a:r>
              <a:rPr lang="ar-SA" sz="20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-4+8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  ب</a:t>
            </a:r>
            <a:r>
              <a:rPr lang="ar-SA" sz="20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8+8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  جـ</a:t>
            </a:r>
            <a:r>
              <a:rPr lang="ar-SA" sz="20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  =  أ</a:t>
            </a:r>
            <a:r>
              <a:rPr lang="ar-SA" sz="20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  ب</a:t>
            </a:r>
            <a:r>
              <a:rPr lang="ar-SA" sz="20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  جـ</a:t>
            </a:r>
            <a:r>
              <a:rPr lang="ar-SA" sz="20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  .</a:t>
            </a:r>
            <a:endParaRPr lang="ar-SA" sz="2000" b="1" dirty="0">
              <a:solidFill>
                <a:prstClr val="black"/>
              </a:solidFill>
            </a:endParaRPr>
          </a:p>
        </p:txBody>
      </p:sp>
      <p:grpSp>
        <p:nvGrpSpPr>
          <p:cNvPr id="134" name="مجموعة 22"/>
          <p:cNvGrpSpPr/>
          <p:nvPr/>
        </p:nvGrpSpPr>
        <p:grpSpPr>
          <a:xfrm>
            <a:off x="1234099" y="4381265"/>
            <a:ext cx="1357322" cy="1179433"/>
            <a:chOff x="1285852" y="4357694"/>
            <a:chExt cx="857256" cy="1179433"/>
          </a:xfrm>
        </p:grpSpPr>
        <p:sp>
          <p:nvSpPr>
            <p:cNvPr id="135" name="مربع نص 15"/>
            <p:cNvSpPr txBox="1"/>
            <p:nvPr/>
          </p:nvSpPr>
          <p:spPr>
            <a:xfrm>
              <a:off x="1285852" y="4357694"/>
              <a:ext cx="8572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prstClr val="black"/>
                  </a:solidFill>
                </a:rPr>
                <a:t>ر</a:t>
              </a:r>
              <a:r>
                <a:rPr lang="ar-SA" sz="3200" b="1" spc="-200" baseline="30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36" name="مربع نص 16"/>
            <p:cNvSpPr txBox="1"/>
            <p:nvPr/>
          </p:nvSpPr>
          <p:spPr>
            <a:xfrm>
              <a:off x="1285852" y="4952352"/>
              <a:ext cx="8572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/>
              <a:r>
                <a:rPr lang="ar-SA" sz="2400" b="1" dirty="0">
                  <a:solidFill>
                    <a:prstClr val="black"/>
                  </a:solidFill>
                </a:rPr>
                <a:t>ن</a:t>
              </a:r>
              <a:r>
                <a:rPr lang="ar-SA" sz="3200" b="1" spc="-200" baseline="30000" dirty="0">
                  <a:solidFill>
                    <a:prstClr val="black"/>
                  </a:solidFill>
                </a:rPr>
                <a:t>2</a:t>
              </a:r>
              <a:r>
                <a:rPr lang="ar-SA" sz="2400" b="1" dirty="0">
                  <a:solidFill>
                    <a:prstClr val="black"/>
                  </a:solidFill>
                </a:rPr>
                <a:t>س</a:t>
              </a:r>
              <a:r>
                <a:rPr lang="ar-SA" sz="3200" b="1" spc="-200" baseline="30000" dirty="0">
                  <a:solidFill>
                    <a:prstClr val="black"/>
                  </a:solidFill>
                </a:rPr>
                <a:t>10</a:t>
              </a:r>
              <a:endParaRPr lang="ar-SA" sz="2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37" name="رابط مستقيم 17"/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" name="Connecteur droit 7"/>
          <p:cNvCxnSpPr>
            <a:cxnSpLocks/>
          </p:cNvCxnSpPr>
          <p:nvPr/>
        </p:nvCxnSpPr>
        <p:spPr>
          <a:xfrm>
            <a:off x="4726487" y="2643182"/>
            <a:ext cx="0" cy="38181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FC06E554-0233-F69D-C88C-C1E2C7DB488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152" y="1484784"/>
            <a:ext cx="2304256" cy="1013873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B933613-DCB3-2CE3-A7D1-63A88A5585CC}"/>
              </a:ext>
            </a:extLst>
          </p:cNvPr>
          <p:cNvGrpSpPr/>
          <p:nvPr/>
        </p:nvGrpSpPr>
        <p:grpSpPr>
          <a:xfrm>
            <a:off x="5724128" y="2492896"/>
            <a:ext cx="2428885" cy="1387654"/>
            <a:chOff x="627751" y="1255528"/>
            <a:chExt cx="2428885" cy="1387654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D95DEA33-BF71-B3D4-62F9-4D1C2E608174}"/>
                </a:ext>
              </a:extLst>
            </p:cNvPr>
            <p:cNvGrpSpPr/>
            <p:nvPr/>
          </p:nvGrpSpPr>
          <p:grpSpPr>
            <a:xfrm>
              <a:off x="627750" y="1255528"/>
              <a:ext cx="2419552" cy="1387654"/>
              <a:chOff x="5122648" y="1184090"/>
              <a:chExt cx="2911633" cy="1387654"/>
            </a:xfrm>
          </p:grpSpPr>
          <p:grpSp>
            <p:nvGrpSpPr>
              <p:cNvPr id="10" name="مجموعة 22">
                <a:extLst>
                  <a:ext uri="{FF2B5EF4-FFF2-40B4-BE49-F238E27FC236}">
                    <a16:creationId xmlns:a16="http://schemas.microsoft.com/office/drawing/2014/main" id="{3585C27D-F73A-41A2-19E8-D892CF640466}"/>
                  </a:ext>
                </a:extLst>
              </p:cNvPr>
              <p:cNvGrpSpPr/>
              <p:nvPr/>
            </p:nvGrpSpPr>
            <p:grpSpPr>
              <a:xfrm>
                <a:off x="5484757" y="1571612"/>
                <a:ext cx="2345727" cy="971429"/>
                <a:chOff x="-116641" y="4501775"/>
                <a:chExt cx="2345727" cy="971429"/>
              </a:xfrm>
            </p:grpSpPr>
            <p:sp>
              <p:nvSpPr>
                <p:cNvPr id="15" name="مربع نص 9">
                  <a:extLst>
                    <a:ext uri="{FF2B5EF4-FFF2-40B4-BE49-F238E27FC236}">
                      <a16:creationId xmlns:a16="http://schemas.microsoft.com/office/drawing/2014/main" id="{C489E129-3AF1-325B-8F76-6137149FEFDF}"/>
                    </a:ext>
                  </a:extLst>
                </p:cNvPr>
                <p:cNvSpPr txBox="1"/>
                <p:nvPr/>
              </p:nvSpPr>
              <p:spPr>
                <a:xfrm>
                  <a:off x="-116641" y="4501775"/>
                  <a:ext cx="2230514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400" b="1" dirty="0">
                      <a:solidFill>
                        <a:prstClr val="black"/>
                      </a:solidFill>
                    </a:rPr>
                    <a:t>أ</a:t>
                  </a:r>
                  <a:r>
                    <a:rPr lang="ar-SA" sz="3600" b="1" spc="-100" baseline="30000" dirty="0">
                      <a:solidFill>
                        <a:prstClr val="black"/>
                      </a:solidFill>
                    </a:rPr>
                    <a:t>-2</a:t>
                  </a:r>
                  <a:r>
                    <a:rPr lang="ar-SA" sz="2400" b="1" dirty="0">
                      <a:solidFill>
                        <a:prstClr val="black"/>
                      </a:solidFill>
                    </a:rPr>
                    <a:t> ب</a:t>
                  </a:r>
                  <a:r>
                    <a:rPr lang="ar-SA" sz="3600" b="1" spc="-100" baseline="30000" dirty="0">
                      <a:solidFill>
                        <a:prstClr val="black"/>
                      </a:solidFill>
                    </a:rPr>
                    <a:t>4</a:t>
                  </a:r>
                  <a:r>
                    <a:rPr lang="ar-SA" sz="2400" b="1" dirty="0">
                      <a:solidFill>
                        <a:prstClr val="black"/>
                      </a:solidFill>
                    </a:rPr>
                    <a:t> جـ</a:t>
                  </a:r>
                  <a:r>
                    <a:rPr lang="ar-SA" sz="3600" b="1" spc="-100" baseline="30000" dirty="0">
                      <a:solidFill>
                        <a:prstClr val="black"/>
                      </a:solidFill>
                    </a:rPr>
                    <a:t>2</a:t>
                  </a:r>
                  <a:endParaRPr lang="ar-SA" sz="3600" b="1" spc="-100" baseline="30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مربع نص 18">
                  <a:extLst>
                    <a:ext uri="{FF2B5EF4-FFF2-40B4-BE49-F238E27FC236}">
                      <a16:creationId xmlns:a16="http://schemas.microsoft.com/office/drawing/2014/main" id="{4B347A12-B93D-FC68-CFEA-B865F95A9060}"/>
                    </a:ext>
                  </a:extLst>
                </p:cNvPr>
                <p:cNvSpPr txBox="1"/>
                <p:nvPr/>
              </p:nvSpPr>
              <p:spPr>
                <a:xfrm>
                  <a:off x="-116641" y="5011539"/>
                  <a:ext cx="2345727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أ</a:t>
                  </a:r>
                  <a:r>
                    <a:rPr kumimoji="0" lang="ar-SA" sz="3600" b="1" i="0" u="none" strike="noStrike" kern="1200" cap="none" spc="-100" normalizeH="0" baseline="30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-4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 ب</a:t>
                  </a:r>
                  <a:r>
                    <a:rPr kumimoji="0" lang="ar-SA" sz="3600" b="1" i="0" u="none" strike="noStrike" kern="1200" cap="none" spc="-100" normalizeH="0" baseline="30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-4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 جـ</a:t>
                  </a:r>
                  <a:r>
                    <a:rPr kumimoji="0" lang="ar-SA" sz="3600" b="1" i="0" u="none" strike="noStrike" kern="1200" cap="none" spc="-100" normalizeH="0" baseline="30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ar-SA" sz="36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" name="رابط مستقيم 19">
                  <a:extLst>
                    <a:ext uri="{FF2B5EF4-FFF2-40B4-BE49-F238E27FC236}">
                      <a16:creationId xmlns:a16="http://schemas.microsoft.com/office/drawing/2014/main" id="{37C3DD3D-A887-96C0-D62A-327EC1522E4C}"/>
                    </a:ext>
                  </a:extLst>
                </p:cNvPr>
                <p:cNvCxnSpPr/>
                <p:nvPr/>
              </p:nvCxnSpPr>
              <p:spPr>
                <a:xfrm rot="10800000">
                  <a:off x="55300" y="4944471"/>
                  <a:ext cx="1862826" cy="1588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مجموعة 98">
                <a:extLst>
                  <a:ext uri="{FF2B5EF4-FFF2-40B4-BE49-F238E27FC236}">
                    <a16:creationId xmlns:a16="http://schemas.microsoft.com/office/drawing/2014/main" id="{A7108E0D-44C5-47DD-721D-A4BDBA443CBC}"/>
                  </a:ext>
                </a:extLst>
              </p:cNvPr>
              <p:cNvGrpSpPr/>
              <p:nvPr/>
            </p:nvGrpSpPr>
            <p:grpSpPr>
              <a:xfrm>
                <a:off x="5462583" y="1441599"/>
                <a:ext cx="2571698" cy="1130145"/>
                <a:chOff x="1030248" y="4366952"/>
                <a:chExt cx="2163901" cy="1130145"/>
              </a:xfrm>
            </p:grpSpPr>
            <p:sp>
              <p:nvSpPr>
                <p:cNvPr id="13" name="قوس 12">
                  <a:extLst>
                    <a:ext uri="{FF2B5EF4-FFF2-40B4-BE49-F238E27FC236}">
                      <a16:creationId xmlns:a16="http://schemas.microsoft.com/office/drawing/2014/main" id="{BD745577-23B7-AAC8-213E-D928AF2FC06D}"/>
                    </a:ext>
                  </a:extLst>
                </p:cNvPr>
                <p:cNvSpPr/>
                <p:nvPr/>
              </p:nvSpPr>
              <p:spPr>
                <a:xfrm rot="158712">
                  <a:off x="2773915" y="4425870"/>
                  <a:ext cx="420234" cy="1071227"/>
                </a:xfrm>
                <a:prstGeom prst="arc">
                  <a:avLst>
                    <a:gd name="adj1" fmla="val 16704087"/>
                    <a:gd name="adj2" fmla="val 4383123"/>
                  </a:avLst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قوس 8">
                  <a:extLst>
                    <a:ext uri="{FF2B5EF4-FFF2-40B4-BE49-F238E27FC236}">
                      <a16:creationId xmlns:a16="http://schemas.microsoft.com/office/drawing/2014/main" id="{93AB3793-8772-5B68-2267-B67E1971D39E}"/>
                    </a:ext>
                  </a:extLst>
                </p:cNvPr>
                <p:cNvSpPr/>
                <p:nvPr/>
              </p:nvSpPr>
              <p:spPr>
                <a:xfrm rot="10961143">
                  <a:off x="1030248" y="4366952"/>
                  <a:ext cx="420235" cy="1071227"/>
                </a:xfrm>
                <a:prstGeom prst="arc">
                  <a:avLst>
                    <a:gd name="adj1" fmla="val 16704087"/>
                    <a:gd name="adj2" fmla="val 4383123"/>
                  </a:avLst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8EF16823-3A5E-C051-7064-C2AB0612EE09}"/>
                  </a:ext>
                </a:extLst>
              </p:cNvPr>
              <p:cNvSpPr txBox="1"/>
              <p:nvPr/>
            </p:nvSpPr>
            <p:spPr>
              <a:xfrm>
                <a:off x="5122648" y="1184090"/>
                <a:ext cx="50006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56FCBC90-6219-5FF9-4107-EABA54ECE609}"/>
                </a:ext>
              </a:extLst>
            </p:cNvPr>
            <p:cNvSpPr txBox="1"/>
            <p:nvPr/>
          </p:nvSpPr>
          <p:spPr>
            <a:xfrm>
              <a:off x="2556570" y="1757790"/>
              <a:ext cx="50006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ــ</a:t>
              </a:r>
            </a:p>
          </p:txBody>
        </p:sp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6D3313A3-1260-DDC5-9006-07FF79856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4077072"/>
            <a:ext cx="1656184" cy="57606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2E0506B-A7A2-92F6-A344-B90F935C5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20" y="4653136"/>
            <a:ext cx="2419765" cy="576064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228157F7-77FA-B289-F6C8-A4E64933C4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048" y="5373216"/>
            <a:ext cx="3168352" cy="6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/>
      <p:bldP spid="60" grpId="0"/>
      <p:bldP spid="75" grpId="0"/>
      <p:bldP spid="76" grpId="0"/>
      <p:bldP spid="77" grpId="0"/>
      <p:bldP spid="78" grpId="0"/>
      <p:bldP spid="107" grpId="0"/>
      <p:bldP spid="68" grpId="0"/>
      <p:bldP spid="1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3780926" y="3429000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grpSp>
        <p:nvGrpSpPr>
          <p:cNvPr id="6" name="مجموعة 78"/>
          <p:cNvGrpSpPr/>
          <p:nvPr/>
        </p:nvGrpSpPr>
        <p:grpSpPr>
          <a:xfrm>
            <a:off x="2673337" y="2492896"/>
            <a:ext cx="1000132" cy="1000051"/>
            <a:chOff x="1357290" y="1301108"/>
            <a:chExt cx="1842640" cy="1000051"/>
          </a:xfrm>
        </p:grpSpPr>
        <p:sp>
          <p:nvSpPr>
            <p:cNvPr id="7" name="مربع نص 6"/>
            <p:cNvSpPr txBox="1"/>
            <p:nvPr/>
          </p:nvSpPr>
          <p:spPr>
            <a:xfrm>
              <a:off x="1357290" y="1301108"/>
              <a:ext cx="18426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 </a:t>
              </a:r>
              <a:r>
                <a:rPr lang="ar-SA" sz="3600" b="1" spc="-100" baseline="30000" dirty="0">
                  <a:solidFill>
                    <a:prstClr val="black"/>
                  </a:solidFill>
                </a:rPr>
                <a:t>10</a:t>
              </a:r>
              <a:r>
                <a:rPr lang="ar-SA" sz="2400" b="1" dirty="0">
                  <a:solidFill>
                    <a:prstClr val="black"/>
                  </a:solidFill>
                </a:rPr>
                <a:t>10</a:t>
              </a:r>
              <a:endParaRPr lang="ar-SA" sz="3600" b="1" spc="-200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8" name="مربع نص 7"/>
            <p:cNvSpPr txBox="1"/>
            <p:nvPr/>
          </p:nvSpPr>
          <p:spPr>
            <a:xfrm>
              <a:off x="1357290" y="1839494"/>
              <a:ext cx="18426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b="1" spc="-100" baseline="30000" dirty="0">
                  <a:solidFill>
                    <a:prstClr val="black"/>
                  </a:solidFill>
                </a:rPr>
                <a:t>8</a:t>
              </a:r>
              <a:r>
                <a:rPr lang="ar-SA" sz="2400" b="1" dirty="0">
                  <a:solidFill>
                    <a:prstClr val="black"/>
                  </a:solidFill>
                </a:rPr>
                <a:t>10</a:t>
              </a:r>
              <a:endParaRPr lang="ar-SA" sz="3600" b="1" baseline="30000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رابط مستقيم 8"/>
            <p:cNvCxnSpPr/>
            <p:nvPr/>
          </p:nvCxnSpPr>
          <p:spPr>
            <a:xfrm rot="10800000">
              <a:off x="1664397" y="1757791"/>
              <a:ext cx="1228427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مربع نص 10"/>
          <p:cNvSpPr txBox="1"/>
          <p:nvPr/>
        </p:nvSpPr>
        <p:spPr>
          <a:xfrm>
            <a:off x="1475656" y="3439466"/>
            <a:ext cx="2289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rtl="0"/>
            <a:r>
              <a:rPr lang="ar-SA" sz="2800" b="1" dirty="0">
                <a:solidFill>
                  <a:prstClr val="black"/>
                </a:solidFill>
                <a:ea typeface="Calibri"/>
              </a:rPr>
              <a:t>10</a:t>
            </a:r>
            <a:r>
              <a:rPr lang="ar-SA" sz="2800" b="1" baseline="30000" dirty="0">
                <a:solidFill>
                  <a:prstClr val="black"/>
                </a:solidFill>
                <a:ea typeface="Calibri"/>
              </a:rPr>
              <a:t> 10 – 8</a:t>
            </a:r>
            <a:r>
              <a:rPr lang="ar-SA" sz="2800" b="1" dirty="0">
                <a:solidFill>
                  <a:prstClr val="black"/>
                </a:solidFill>
                <a:ea typeface="Calibri"/>
              </a:rPr>
              <a:t>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779912" y="2694111"/>
            <a:ext cx="4863484" cy="46166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buClr>
                <a:srgbClr val="00B0F0"/>
              </a:buClr>
            </a:pPr>
            <a:r>
              <a:rPr lang="ar-S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الحاسوب الجديد أسرع من الحاسوب القديم بـ = 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1" name="مربع نص 10"/>
          <p:cNvSpPr txBox="1"/>
          <p:nvPr/>
        </p:nvSpPr>
        <p:spPr>
          <a:xfrm>
            <a:off x="2788096" y="4057908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spc="-100" baseline="30000" dirty="0">
                <a:solidFill>
                  <a:prstClr val="black"/>
                </a:solidFill>
              </a:rPr>
              <a:t>2</a:t>
            </a:r>
            <a:r>
              <a:rPr lang="ar-SA" sz="2800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2" name="مربع نص 10"/>
          <p:cNvSpPr txBox="1"/>
          <p:nvPr/>
        </p:nvSpPr>
        <p:spPr>
          <a:xfrm>
            <a:off x="1979919" y="4581128"/>
            <a:ext cx="17202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100مرة</a:t>
            </a:r>
          </a:p>
        </p:txBody>
      </p:sp>
      <p:sp>
        <p:nvSpPr>
          <p:cNvPr id="23" name="مربع نص 4"/>
          <p:cNvSpPr txBox="1"/>
          <p:nvPr/>
        </p:nvSpPr>
        <p:spPr>
          <a:xfrm>
            <a:off x="3764699" y="3962686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4" name="مربع نص 4"/>
          <p:cNvSpPr txBox="1"/>
          <p:nvPr/>
        </p:nvSpPr>
        <p:spPr>
          <a:xfrm>
            <a:off x="3745240" y="458112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51" y="980728"/>
            <a:ext cx="739775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139700"/>
            <a:ext cx="39084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8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4759C-D098-12E7-618E-FF80CB38C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10">
            <a:extLst>
              <a:ext uri="{FF2B5EF4-FFF2-40B4-BE49-F238E27FC236}">
                <a16:creationId xmlns:a16="http://schemas.microsoft.com/office/drawing/2014/main" id="{50E536C2-85A6-7B54-4D60-90A29425BAFB}"/>
              </a:ext>
            </a:extLst>
          </p:cNvPr>
          <p:cNvSpPr txBox="1"/>
          <p:nvPr/>
        </p:nvSpPr>
        <p:spPr>
          <a:xfrm>
            <a:off x="1979919" y="4581128"/>
            <a:ext cx="1720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100مرة</a:t>
            </a:r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7AC7F7D1-5554-FDF0-A7B5-2722F964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139700"/>
            <a:ext cx="39084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FB1540B-9E34-FECE-427A-2C4CFC64B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836712"/>
            <a:ext cx="7128792" cy="103599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FD30ED9-8E33-C1C5-0BA3-0DEEFD2F11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47864" y="2060848"/>
            <a:ext cx="4868799" cy="47577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35D4ABD-A4F1-BE4E-2A99-993BA9EB527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44008" y="3284984"/>
            <a:ext cx="3600400" cy="8664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F25282-94CD-2FA3-A52E-EE81FE92FED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9992" y="4437112"/>
            <a:ext cx="3915321" cy="51442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D4BB5E2-D7BE-A3BA-2033-509BF0AF4C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5936" y="5373216"/>
            <a:ext cx="4601217" cy="50489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5030E4C-47D0-0235-BC25-6E7C0CB5DB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640" y="1412776"/>
            <a:ext cx="1609950" cy="1638529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EFF982FF-E04C-D3A1-2000-23F12A6348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4293096"/>
            <a:ext cx="3343979" cy="2418285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5098D6F-1769-7FB8-E1D3-FFD6394123F7}"/>
              </a:ext>
            </a:extLst>
          </p:cNvPr>
          <p:cNvSpPr txBox="1"/>
          <p:nvPr/>
        </p:nvSpPr>
        <p:spPr>
          <a:xfrm>
            <a:off x="3995936" y="5949280"/>
            <a:ext cx="4572000" cy="640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د/  إذا كان طول نصف قطر الدائرة يساوي ضعف طول ضلع المربع فإن النسبة بين مساحتيهما ثابتة وتساوي </a:t>
            </a:r>
            <a:endParaRPr lang="en-US" sz="16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D396343-1B9D-2889-E91E-7B92278CCE5B}"/>
              </a:ext>
            </a:extLst>
          </p:cNvPr>
          <p:cNvSpPr txBox="1"/>
          <p:nvPr/>
        </p:nvSpPr>
        <p:spPr>
          <a:xfrm>
            <a:off x="1043608" y="4941168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4 نق2</a:t>
            </a:r>
            <a:endParaRPr lang="ar-SA" dirty="0">
              <a:solidFill>
                <a:srgbClr val="0000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B5EE32-DA7F-3296-0716-ACB68D33A1EA}"/>
              </a:ext>
            </a:extLst>
          </p:cNvPr>
          <p:cNvSpPr txBox="1"/>
          <p:nvPr/>
        </p:nvSpPr>
        <p:spPr>
          <a:xfrm>
            <a:off x="1907704" y="4941168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ط نق</a:t>
            </a:r>
            <a:r>
              <a:rPr lang="ar-SA" sz="1800" b="1" baseline="30000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ar-SA" dirty="0">
              <a:solidFill>
                <a:srgbClr val="0000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FBBF8C7-15F5-CBAF-51B0-65A5A441C04F}"/>
              </a:ext>
            </a:extLst>
          </p:cNvPr>
          <p:cNvSpPr txBox="1"/>
          <p:nvPr/>
        </p:nvSpPr>
        <p:spPr>
          <a:xfrm>
            <a:off x="323528" y="4941168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ط نق</a:t>
            </a:r>
            <a:r>
              <a:rPr lang="ar-SA" sz="1800" b="1" baseline="30000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ar-SA" dirty="0">
              <a:solidFill>
                <a:srgbClr val="0000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2F8AAC5-E62A-00BD-FDD0-D21DAF235440}"/>
              </a:ext>
            </a:extLst>
          </p:cNvPr>
          <p:cNvSpPr txBox="1"/>
          <p:nvPr/>
        </p:nvSpPr>
        <p:spPr>
          <a:xfrm>
            <a:off x="1907704" y="5229200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4 ط نق2</a:t>
            </a:r>
            <a:endParaRPr lang="ar-SA" dirty="0">
              <a:solidFill>
                <a:srgbClr val="0000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8E36F1F-AA1A-340B-4952-2E4F7458FBF8}"/>
              </a:ext>
            </a:extLst>
          </p:cNvPr>
          <p:cNvSpPr txBox="1"/>
          <p:nvPr/>
        </p:nvSpPr>
        <p:spPr>
          <a:xfrm>
            <a:off x="1043608" y="5229200"/>
            <a:ext cx="7920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16 نق2</a:t>
            </a:r>
            <a:endParaRPr lang="ar-SA" dirty="0">
              <a:solidFill>
                <a:srgbClr val="0000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678371F-3AC0-DFF2-93C9-2154589CF7C4}"/>
              </a:ext>
            </a:extLst>
          </p:cNvPr>
          <p:cNvSpPr txBox="1"/>
          <p:nvPr/>
        </p:nvSpPr>
        <p:spPr>
          <a:xfrm>
            <a:off x="323528" y="5229200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ط نق</a:t>
            </a:r>
            <a:r>
              <a:rPr lang="ar-SA" sz="1800" b="1" baseline="30000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ar-SA" dirty="0">
              <a:solidFill>
                <a:srgbClr val="0000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25E1D94-912E-246A-29FA-B8B2867733DC}"/>
              </a:ext>
            </a:extLst>
          </p:cNvPr>
          <p:cNvSpPr txBox="1"/>
          <p:nvPr/>
        </p:nvSpPr>
        <p:spPr>
          <a:xfrm>
            <a:off x="1763688" y="5589240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9 ط نق2</a:t>
            </a:r>
            <a:endParaRPr lang="ar-SA" dirty="0">
              <a:solidFill>
                <a:srgbClr val="0000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726CF46-1187-6AE7-254B-0DA90368D1D2}"/>
              </a:ext>
            </a:extLst>
          </p:cNvPr>
          <p:cNvSpPr txBox="1"/>
          <p:nvPr/>
        </p:nvSpPr>
        <p:spPr>
          <a:xfrm>
            <a:off x="971600" y="5589240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36 نق2</a:t>
            </a:r>
            <a:endParaRPr lang="ar-SA" dirty="0">
              <a:solidFill>
                <a:srgbClr val="0000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633B1D8-DD77-CB69-7540-63B0F92EF14A}"/>
              </a:ext>
            </a:extLst>
          </p:cNvPr>
          <p:cNvSpPr txBox="1"/>
          <p:nvPr/>
        </p:nvSpPr>
        <p:spPr>
          <a:xfrm>
            <a:off x="323528" y="5589240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ط نق</a:t>
            </a:r>
            <a:r>
              <a:rPr lang="ar-SA" sz="1800" b="1" baseline="30000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ar-SA" dirty="0">
              <a:solidFill>
                <a:srgbClr val="0000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0D87B35-8E91-165C-132B-EC85B97415C3}"/>
              </a:ext>
            </a:extLst>
          </p:cNvPr>
          <p:cNvSpPr txBox="1"/>
          <p:nvPr/>
        </p:nvSpPr>
        <p:spPr>
          <a:xfrm>
            <a:off x="1835696" y="5949280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16ط نق2</a:t>
            </a:r>
            <a:endParaRPr lang="ar-SA" dirty="0">
              <a:solidFill>
                <a:srgbClr val="0000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8E93A8A-2953-FF2E-38A4-D6CA93A95CC3}"/>
              </a:ext>
            </a:extLst>
          </p:cNvPr>
          <p:cNvSpPr txBox="1"/>
          <p:nvPr/>
        </p:nvSpPr>
        <p:spPr>
          <a:xfrm>
            <a:off x="1115616" y="5949280"/>
            <a:ext cx="7920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64 نق2</a:t>
            </a:r>
            <a:endParaRPr lang="ar-SA" dirty="0">
              <a:solidFill>
                <a:srgbClr val="0000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4F9FE55-4A93-835D-B427-D9E235016936}"/>
              </a:ext>
            </a:extLst>
          </p:cNvPr>
          <p:cNvSpPr txBox="1"/>
          <p:nvPr/>
        </p:nvSpPr>
        <p:spPr>
          <a:xfrm>
            <a:off x="323528" y="5949280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ط نق</a:t>
            </a:r>
            <a:r>
              <a:rPr lang="ar-SA" sz="1800" b="1" baseline="30000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ar-SA" dirty="0">
              <a:solidFill>
                <a:srgbClr val="0000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76B0002-B72F-3F16-3971-23BBACBE6838}"/>
              </a:ext>
            </a:extLst>
          </p:cNvPr>
          <p:cNvSpPr txBox="1"/>
          <p:nvPr/>
        </p:nvSpPr>
        <p:spPr>
          <a:xfrm>
            <a:off x="1835696" y="6309320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25 ط نق2</a:t>
            </a:r>
            <a:endParaRPr lang="ar-SA" dirty="0">
              <a:solidFill>
                <a:srgbClr val="0000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D52A8A9-0C88-4948-6727-2B6C5F6854EA}"/>
              </a:ext>
            </a:extLst>
          </p:cNvPr>
          <p:cNvSpPr txBox="1"/>
          <p:nvPr/>
        </p:nvSpPr>
        <p:spPr>
          <a:xfrm>
            <a:off x="971600" y="6237312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100 نق2</a:t>
            </a:r>
            <a:endParaRPr lang="ar-SA" dirty="0">
              <a:solidFill>
                <a:srgbClr val="0000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33932D44-44E0-549C-871A-5B8380A0BD43}"/>
              </a:ext>
            </a:extLst>
          </p:cNvPr>
          <p:cNvSpPr txBox="1"/>
          <p:nvPr/>
        </p:nvSpPr>
        <p:spPr>
          <a:xfrm>
            <a:off x="323528" y="6237312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b="1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ط نق</a:t>
            </a:r>
            <a:r>
              <a:rPr lang="ar-SA" sz="1800" b="1" baseline="30000" dirty="0">
                <a:solidFill>
                  <a:srgbClr val="0000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ar-SA" dirty="0">
              <a:solidFill>
                <a:srgbClr val="0000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FBF4F71F-488B-077A-36DF-BEE19A10BF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5896" y="2636912"/>
            <a:ext cx="4346148" cy="49850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4BD05C28-F3FF-E781-F88B-B133E8A0B7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1" y="3461083"/>
            <a:ext cx="3517737" cy="3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/>
          <p:cNvSpPr txBox="1"/>
          <p:nvPr/>
        </p:nvSpPr>
        <p:spPr>
          <a:xfrm>
            <a:off x="2555776" y="2492896"/>
            <a:ext cx="48392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rtl="0"/>
            <a:r>
              <a:rPr lang="ar-SA" sz="2800" b="1" dirty="0">
                <a:solidFill>
                  <a:srgbClr val="0070C0"/>
                </a:solidFill>
                <a:ea typeface="Calibri"/>
              </a:rPr>
              <a:t>صحيحة أحياناً عندما ص = ع = 2 </a:t>
            </a:r>
            <a:endParaRPr lang="ar-SA" sz="2800" b="1" dirty="0">
              <a:solidFill>
                <a:srgbClr val="0070C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24F3B0B-AD0F-4E44-BA84-035691D22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985" y="404664"/>
            <a:ext cx="5360275" cy="7048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BBD19B8-56D1-409E-ACC7-050EB05EC9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51720" y="1308959"/>
            <a:ext cx="5884754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4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ZoneTexte 2">
            <a:extLst>
              <a:ext uri="{FF2B5EF4-FFF2-40B4-BE49-F238E27FC236}">
                <a16:creationId xmlns:a16="http://schemas.microsoft.com/office/drawing/2014/main" id="{1226E2CD-7966-2341-ECD6-0AAA3BFB4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BDE2EEF1-9573-5207-92B8-46642871D298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21094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B1734281-C47A-3F6E-328C-173D41BD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10949" name="مربع نص 1">
            <a:hlinkClick r:id="rId2"/>
            <a:extLst>
              <a:ext uri="{FF2B5EF4-FFF2-40B4-BE49-F238E27FC236}">
                <a16:creationId xmlns:a16="http://schemas.microsoft.com/office/drawing/2014/main" id="{83DFE795-292C-DE9F-F9F2-8177E4087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210950" name="صورة 2">
            <a:extLst>
              <a:ext uri="{FF2B5EF4-FFF2-40B4-BE49-F238E27FC236}">
                <a16:creationId xmlns:a16="http://schemas.microsoft.com/office/drawing/2014/main" id="{C986435E-B593-AE32-67B8-2C9EAA4C2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1" name="صورة 2">
            <a:hlinkClick r:id="rId5"/>
            <a:extLst>
              <a:ext uri="{FF2B5EF4-FFF2-40B4-BE49-F238E27FC236}">
                <a16:creationId xmlns:a16="http://schemas.microsoft.com/office/drawing/2014/main" id="{99B6DF02-C038-7047-9040-A60C03DA3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2" name="ZoneTexte 2">
            <a:extLst>
              <a:ext uri="{FF2B5EF4-FFF2-40B4-BE49-F238E27FC236}">
                <a16:creationId xmlns:a16="http://schemas.microsoft.com/office/drawing/2014/main" id="{45C100D5-F9FA-A2E3-A49C-76B82CCA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210953" name="ZoneTexte 2">
            <a:extLst>
              <a:ext uri="{FF2B5EF4-FFF2-40B4-BE49-F238E27FC236}">
                <a16:creationId xmlns:a16="http://schemas.microsoft.com/office/drawing/2014/main" id="{68330147-33B2-D771-3A45-FE5B6268D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24F3B0B-AD0F-4E44-BA84-035691D22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985" y="404664"/>
            <a:ext cx="5360275" cy="7048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7DE75AA-7B99-CB5E-94F2-C0DD54A4F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124744"/>
            <a:ext cx="2610214" cy="45726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1187D0E-082C-8ADC-1616-51F6A31C1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1700808"/>
            <a:ext cx="5506218" cy="466790"/>
          </a:xfrm>
          <a:prstGeom prst="rect">
            <a:avLst/>
          </a:prstGeom>
        </p:spPr>
      </p:pic>
      <p:grpSp>
        <p:nvGrpSpPr>
          <p:cNvPr id="7" name="مجموعة 22">
            <a:extLst>
              <a:ext uri="{FF2B5EF4-FFF2-40B4-BE49-F238E27FC236}">
                <a16:creationId xmlns:a16="http://schemas.microsoft.com/office/drawing/2014/main" id="{73C3966F-6D1A-7E5B-6713-CBFEC044E8D4}"/>
              </a:ext>
            </a:extLst>
          </p:cNvPr>
          <p:cNvGrpSpPr/>
          <p:nvPr/>
        </p:nvGrpSpPr>
        <p:grpSpPr>
          <a:xfrm>
            <a:off x="4427984" y="2564904"/>
            <a:ext cx="1357322" cy="1425655"/>
            <a:chOff x="1285852" y="4357694"/>
            <a:chExt cx="857256" cy="1425655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3AA11524-E73F-0009-2CCE-18F4B56B95A0}"/>
                </a:ext>
              </a:extLst>
            </p:cNvPr>
            <p:cNvSpPr txBox="1"/>
            <p:nvPr/>
          </p:nvSpPr>
          <p:spPr>
            <a:xfrm>
              <a:off x="1285852" y="4357694"/>
              <a:ext cx="85725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48</a:t>
              </a:r>
              <a:r>
                <a:rPr lang="ar-SA" sz="2400" b="1" dirty="0">
                  <a:solidFill>
                    <a:prstClr val="black"/>
                  </a:solidFill>
                </a:rPr>
                <a:t>أ</a:t>
              </a:r>
              <a:r>
                <a:rPr lang="ar-SA" sz="3200" b="1" spc="-200" baseline="30000" dirty="0">
                  <a:solidFill>
                    <a:srgbClr val="FF0066"/>
                  </a:solidFill>
                </a:rPr>
                <a:t>5</a:t>
              </a:r>
              <a:r>
                <a:rPr lang="ar-SA" sz="2400" b="1" dirty="0">
                  <a:solidFill>
                    <a:prstClr val="black"/>
                  </a:solidFill>
                </a:rPr>
                <a:t> ب</a:t>
              </a:r>
              <a:r>
                <a:rPr lang="ar-SA" sz="3200" b="1" spc="-200" baseline="30000" dirty="0">
                  <a:solidFill>
                    <a:srgbClr val="FF0066"/>
                  </a:solidFill>
                </a:rPr>
                <a:t>7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363DEBFC-1809-D898-CC8B-320785BA2172}"/>
                </a:ext>
              </a:extLst>
            </p:cNvPr>
            <p:cNvSpPr txBox="1"/>
            <p:nvPr/>
          </p:nvSpPr>
          <p:spPr>
            <a:xfrm>
              <a:off x="1285852" y="4952352"/>
              <a:ext cx="85725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/>
              <a:r>
                <a:rPr lang="ar-SA" sz="2400" b="1" dirty="0">
                  <a:solidFill>
                    <a:prstClr val="black"/>
                  </a:solidFill>
                </a:rPr>
                <a:t>2</a:t>
              </a:r>
              <a:r>
                <a:rPr lang="ar-SA" sz="3200" b="1" spc="-200" baseline="30000" dirty="0">
                  <a:solidFill>
                    <a:prstClr val="black"/>
                  </a:solidFill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</a:rPr>
                <a:t>أ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3</a:t>
              </a:r>
              <a:r>
                <a:rPr lang="ar-SA" sz="2400" b="1" dirty="0">
                  <a:solidFill>
                    <a:prstClr val="black"/>
                  </a:solidFill>
                </a:rPr>
                <a:t>ب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4</a:t>
              </a:r>
            </a:p>
            <a:p>
              <a:pPr algn="ctr"/>
              <a:endParaRPr lang="ar-SA" sz="2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7EFD89B7-C9A1-439A-337A-68CE491CFFD2}"/>
                </a:ext>
              </a:extLst>
            </p:cNvPr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00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24F3B0B-AD0F-4E44-BA84-035691D22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985" y="404664"/>
            <a:ext cx="5360275" cy="7048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9123EDC-202C-3770-221C-EBB7D6DBB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340768"/>
            <a:ext cx="1438476" cy="4191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7A1CDFF-32CF-8C2D-4287-7103C3B28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700808"/>
            <a:ext cx="5944430" cy="733527"/>
          </a:xfrm>
          <a:prstGeom prst="rect">
            <a:avLst/>
          </a:prstGeom>
        </p:spPr>
      </p:pic>
      <p:grpSp>
        <p:nvGrpSpPr>
          <p:cNvPr id="6" name="مجموعة 22">
            <a:extLst>
              <a:ext uri="{FF2B5EF4-FFF2-40B4-BE49-F238E27FC236}">
                <a16:creationId xmlns:a16="http://schemas.microsoft.com/office/drawing/2014/main" id="{8A6E8532-1288-77EC-112D-3F966571688E}"/>
              </a:ext>
            </a:extLst>
          </p:cNvPr>
          <p:cNvGrpSpPr/>
          <p:nvPr/>
        </p:nvGrpSpPr>
        <p:grpSpPr>
          <a:xfrm>
            <a:off x="6156176" y="2852936"/>
            <a:ext cx="1357322" cy="1425655"/>
            <a:chOff x="1285852" y="4357694"/>
            <a:chExt cx="857256" cy="1425655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4C4983DF-494B-651A-65C0-BFB4916D91A2}"/>
                </a:ext>
              </a:extLst>
            </p:cNvPr>
            <p:cNvSpPr txBox="1"/>
            <p:nvPr/>
          </p:nvSpPr>
          <p:spPr>
            <a:xfrm>
              <a:off x="1285852" y="4357694"/>
              <a:ext cx="85725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prstClr val="black"/>
                  </a:solidFill>
                </a:rPr>
                <a:t>1</a:t>
              </a:r>
              <a:endParaRPr lang="ar-SA" sz="3200" b="1" spc="-200" baseline="30000" dirty="0">
                <a:solidFill>
                  <a:srgbClr val="FF0066"/>
                </a:solidFill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03E716C1-9160-39A3-1B2D-4D1E04E5DCDA}"/>
                </a:ext>
              </a:extLst>
            </p:cNvPr>
            <p:cNvSpPr txBox="1"/>
            <p:nvPr/>
          </p:nvSpPr>
          <p:spPr>
            <a:xfrm>
              <a:off x="1285852" y="4952352"/>
              <a:ext cx="85725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/>
              <a:r>
                <a:rPr lang="ar-SA" sz="2400" b="1" dirty="0">
                  <a:solidFill>
                    <a:prstClr val="black"/>
                  </a:solidFill>
                </a:rPr>
                <a:t>س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ن</a:t>
              </a:r>
            </a:p>
            <a:p>
              <a:pPr algn="ctr"/>
              <a:endParaRPr lang="ar-SA" sz="2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A35CD54F-5D83-DB1E-AB93-52FA9AA2618E}"/>
                </a:ext>
              </a:extLst>
            </p:cNvPr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91972B-8B56-F289-251B-C3110C129927}"/>
              </a:ext>
            </a:extLst>
          </p:cNvPr>
          <p:cNvSpPr txBox="1"/>
          <p:nvPr/>
        </p:nvSpPr>
        <p:spPr>
          <a:xfrm>
            <a:off x="5724128" y="314096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</a:rPr>
              <a:t>=</a:t>
            </a:r>
          </a:p>
        </p:txBody>
      </p:sp>
      <p:grpSp>
        <p:nvGrpSpPr>
          <p:cNvPr id="12" name="مجموعة 22">
            <a:extLst>
              <a:ext uri="{FF2B5EF4-FFF2-40B4-BE49-F238E27FC236}">
                <a16:creationId xmlns:a16="http://schemas.microsoft.com/office/drawing/2014/main" id="{F506E81F-7C5A-5A06-3DBD-F3466F4DCB3D}"/>
              </a:ext>
            </a:extLst>
          </p:cNvPr>
          <p:cNvGrpSpPr/>
          <p:nvPr/>
        </p:nvGrpSpPr>
        <p:grpSpPr>
          <a:xfrm>
            <a:off x="4355976" y="2852936"/>
            <a:ext cx="1357322" cy="1425655"/>
            <a:chOff x="1285852" y="4357694"/>
            <a:chExt cx="857256" cy="1425655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ED2A3ADB-463F-393E-3B05-3DC233529D5C}"/>
                </a:ext>
              </a:extLst>
            </p:cNvPr>
            <p:cNvSpPr txBox="1"/>
            <p:nvPr/>
          </p:nvSpPr>
          <p:spPr>
            <a:xfrm>
              <a:off x="1285852" y="4357694"/>
              <a:ext cx="8572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20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</a:t>
              </a:r>
              <a:endParaRPr lang="ar-SA" sz="3200" b="1" spc="-200" baseline="30000" dirty="0">
                <a:solidFill>
                  <a:srgbClr val="FF0066"/>
                </a:solidFill>
              </a:endParaRP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77BB053E-C84F-0704-C2B1-D7881C3C2CB7}"/>
                </a:ext>
              </a:extLst>
            </p:cNvPr>
            <p:cNvSpPr txBox="1"/>
            <p:nvPr/>
          </p:nvSpPr>
          <p:spPr>
            <a:xfrm>
              <a:off x="1285852" y="4952352"/>
              <a:ext cx="85725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/>
              <a:r>
                <a:rPr lang="ar-SA" sz="2400" b="1" dirty="0">
                  <a:solidFill>
                    <a:prstClr val="black"/>
                  </a:solidFill>
                </a:rPr>
                <a:t>س</a:t>
              </a:r>
              <a:r>
                <a:rPr lang="ar-SA" sz="3200" b="1" spc="-200" baseline="30000" dirty="0">
                  <a:solidFill>
                    <a:srgbClr val="0000FF"/>
                  </a:solidFill>
                </a:rPr>
                <a:t>ن</a:t>
              </a:r>
            </a:p>
            <a:p>
              <a:pPr algn="ctr"/>
              <a:endParaRPr lang="ar-SA" sz="2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8371A708-8833-3394-E755-FBBD6AC74F7A}"/>
                </a:ext>
              </a:extLst>
            </p:cNvPr>
            <p:cNvCxnSpPr/>
            <p:nvPr/>
          </p:nvCxnSpPr>
          <p:spPr>
            <a:xfrm rot="10800000">
              <a:off x="1428728" y="4880914"/>
              <a:ext cx="571504" cy="158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93D590D-2DA9-6FC4-9580-C3B3BE241FB4}"/>
              </a:ext>
            </a:extLst>
          </p:cNvPr>
          <p:cNvSpPr txBox="1"/>
          <p:nvPr/>
        </p:nvSpPr>
        <p:spPr>
          <a:xfrm>
            <a:off x="3419872" y="3140968"/>
            <a:ext cx="1152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س</a:t>
            </a:r>
            <a:r>
              <a:rPr kumimoji="0" lang="ar-SA" sz="3200" b="1" i="0" u="none" strike="noStrike" kern="1200" cap="none" spc="-2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0- ن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DA5901B-3EA3-43D6-D1A9-A6F85C47B758}"/>
              </a:ext>
            </a:extLst>
          </p:cNvPr>
          <p:cNvSpPr txBox="1"/>
          <p:nvPr/>
        </p:nvSpPr>
        <p:spPr>
          <a:xfrm>
            <a:off x="2555776" y="3212976"/>
            <a:ext cx="108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س</a:t>
            </a:r>
            <a:r>
              <a:rPr kumimoji="0" lang="ar-SA" sz="3200" b="1" i="0" u="none" strike="noStrike" kern="1200" cap="none" spc="-20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-ن</a:t>
            </a:r>
          </a:p>
        </p:txBody>
      </p:sp>
    </p:spTree>
    <p:extLst>
      <p:ext uri="{BB962C8B-B14F-4D97-AF65-F5344CB8AC3E}">
        <p14:creationId xmlns:p14="http://schemas.microsoft.com/office/powerpoint/2010/main" val="32912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24F3B0B-AD0F-4E44-BA84-035691D22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985" y="404664"/>
            <a:ext cx="5360275" cy="7048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94B90DD-5E79-6A83-5792-DEA23919E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1268760"/>
            <a:ext cx="1467055" cy="51442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2E7DED0-43E3-CFC2-19CE-B823CFF42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1700808"/>
            <a:ext cx="6373114" cy="50489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1112093-5BDA-E2B5-7EDD-2B2CCE5487C2}"/>
              </a:ext>
            </a:extLst>
          </p:cNvPr>
          <p:cNvSpPr txBox="1"/>
          <p:nvPr/>
        </p:nvSpPr>
        <p:spPr>
          <a:xfrm>
            <a:off x="3131840" y="249289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0000FF"/>
                </a:solidFill>
                <a:cs typeface="+mj-cs"/>
              </a:rPr>
              <a:t>تستعمل خاصية ناتج قسمة القوى عند قسمة قوتين لهما الأساس نفسه، وذلك بطرح الأسين، وتستعمل خاصية قوة ناتج القسمة لإيجاد قوة ناتج القسمة، وذلك بتوزيع القوة على كلٍّ من: المقام والبسط.</a:t>
            </a:r>
          </a:p>
        </p:txBody>
      </p:sp>
    </p:spTree>
    <p:extLst>
      <p:ext uri="{BB962C8B-B14F-4D97-AF65-F5344CB8AC3E}">
        <p14:creationId xmlns:p14="http://schemas.microsoft.com/office/powerpoint/2010/main" val="28296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C78750B-5CE4-21D4-AEB1-6D567565E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60848"/>
            <a:ext cx="8532440" cy="223562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73A33A3-0D95-26B6-CB11-726931C13437}"/>
              </a:ext>
            </a:extLst>
          </p:cNvPr>
          <p:cNvSpPr txBox="1"/>
          <p:nvPr/>
        </p:nvSpPr>
        <p:spPr>
          <a:xfrm>
            <a:off x="7740352" y="3573016"/>
            <a:ext cx="936104" cy="504056"/>
          </a:xfrm>
          <a:prstGeom prst="rect">
            <a:avLst/>
          </a:prstGeom>
          <a:noFill/>
          <a:ln w="31750">
            <a:solidFill>
              <a:srgbClr val="00B0F0"/>
            </a:solidFill>
            <a:prstDash val="dash"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29C1EC7-E1E9-0AB6-5DE5-332795D103BD}"/>
              </a:ext>
            </a:extLst>
          </p:cNvPr>
          <p:cNvSpPr txBox="1"/>
          <p:nvPr/>
        </p:nvSpPr>
        <p:spPr>
          <a:xfrm>
            <a:off x="3635896" y="3573016"/>
            <a:ext cx="936104" cy="504056"/>
          </a:xfrm>
          <a:prstGeom prst="rect">
            <a:avLst/>
          </a:prstGeom>
          <a:noFill/>
          <a:ln w="31750">
            <a:solidFill>
              <a:srgbClr val="00B0F0"/>
            </a:solidFill>
            <a:prstDash val="dash"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CBCEABD-D617-6B3B-2F05-779FB81A6E97}"/>
              </a:ext>
            </a:extLst>
          </p:cNvPr>
          <p:cNvSpPr txBox="1"/>
          <p:nvPr/>
        </p:nvSpPr>
        <p:spPr>
          <a:xfrm>
            <a:off x="6012160" y="4509120"/>
            <a:ext cx="2592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00FF"/>
                </a:solidFill>
              </a:rPr>
              <a:t>المحيط = 8 + 12س + 20س + 20س  = 40 س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4D151BD-A108-90F4-1532-79E866E4E9F3}"/>
              </a:ext>
            </a:extLst>
          </p:cNvPr>
          <p:cNvSpPr txBox="1"/>
          <p:nvPr/>
        </p:nvSpPr>
        <p:spPr>
          <a:xfrm>
            <a:off x="4499992" y="3140968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0000FF"/>
                </a:solidFill>
              </a:rPr>
              <a:t>20س</a:t>
            </a:r>
          </a:p>
        </p:txBody>
      </p:sp>
    </p:spTree>
    <p:extLst>
      <p:ext uri="{BB962C8B-B14F-4D97-AF65-F5344CB8AC3E}">
        <p14:creationId xmlns:p14="http://schemas.microsoft.com/office/powerpoint/2010/main" val="40012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ZoneTexte 2">
            <a:extLst>
              <a:ext uri="{FF2B5EF4-FFF2-40B4-BE49-F238E27FC236}">
                <a16:creationId xmlns:a16="http://schemas.microsoft.com/office/drawing/2014/main" id="{3DD82AEF-435C-C148-0D6B-E733D6D9F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6E99261F-F60F-6474-685C-B3D7569FA75D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296964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09C8C667-EE2D-F29C-C921-F822F7F0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96965" name="مربع نص 1">
            <a:hlinkClick r:id="rId2"/>
            <a:extLst>
              <a:ext uri="{FF2B5EF4-FFF2-40B4-BE49-F238E27FC236}">
                <a16:creationId xmlns:a16="http://schemas.microsoft.com/office/drawing/2014/main" id="{F3801D7D-B64C-2174-05A5-D068D6A17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296966" name="صورة 2">
            <a:extLst>
              <a:ext uri="{FF2B5EF4-FFF2-40B4-BE49-F238E27FC236}">
                <a16:creationId xmlns:a16="http://schemas.microsoft.com/office/drawing/2014/main" id="{9476DF21-5E17-F145-B160-64AB1FC8D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7" name="صورة 2">
            <a:hlinkClick r:id="rId5"/>
            <a:extLst>
              <a:ext uri="{FF2B5EF4-FFF2-40B4-BE49-F238E27FC236}">
                <a16:creationId xmlns:a16="http://schemas.microsoft.com/office/drawing/2014/main" id="{29A8C361-726C-1064-D928-E97FF3D7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8" name="ZoneTexte 2">
            <a:extLst>
              <a:ext uri="{FF2B5EF4-FFF2-40B4-BE49-F238E27FC236}">
                <a16:creationId xmlns:a16="http://schemas.microsoft.com/office/drawing/2014/main" id="{B5FC7D61-850C-6119-5606-CE77990AD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296969" name="ZoneTexte 2">
            <a:extLst>
              <a:ext uri="{FF2B5EF4-FFF2-40B4-BE49-F238E27FC236}">
                <a16:creationId xmlns:a16="http://schemas.microsoft.com/office/drawing/2014/main" id="{EF326DC8-F580-6476-54DF-E68A044E7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مربع نص 1">
            <a:extLst>
              <a:ext uri="{FF2B5EF4-FFF2-40B4-BE49-F238E27FC236}">
                <a16:creationId xmlns:a16="http://schemas.microsoft.com/office/drawing/2014/main" id="{651E6C0F-49D4-1C1D-33BA-CAFD7719C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1808163"/>
            <a:ext cx="6554787" cy="4945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61925">
              <a:spcBef>
                <a:spcPct val="200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1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1925">
              <a:spcBef>
                <a:spcPct val="20000"/>
              </a:spcBef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الأعضاء في منتديات يزيد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 العضو: تركي 30  ( اغلب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 نقلتها من عروضه)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زريابه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أبو شكمي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وأوراق عمل 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غادة الشاعر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البرزخ والاخرة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 يامن من وسعت رحمته كل شي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 عقيل  واعفو عنهم وارفع منزلتهما عندك في الفردوس الأعلى من الجنة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67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57AB0-27F4-174C-E435-B447930AF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إطارات فارغه ج\4abfae93529801d62ddad7d37bce0b36.jpg">
            <a:extLst>
              <a:ext uri="{FF2B5EF4-FFF2-40B4-BE49-F238E27FC236}">
                <a16:creationId xmlns:a16="http://schemas.microsoft.com/office/drawing/2014/main" id="{83B4B31F-9070-4025-DEFC-7DF9627E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26946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A841E1F-E572-CC81-4195-EBBCA2C5D7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3429000"/>
            <a:ext cx="4032448" cy="115113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9B251E6-9EC3-6B88-84D2-E268A3952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149080"/>
            <a:ext cx="2376264" cy="484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78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إطارات فارغه ج\4abfae93529801d62ddad7d37bce0b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26946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1"/>
          <p:cNvSpPr txBox="1">
            <a:spLocks noChangeArrowheads="1"/>
          </p:cNvSpPr>
          <p:nvPr/>
        </p:nvSpPr>
        <p:spPr bwMode="auto">
          <a:xfrm rot="20415030">
            <a:off x="3094101" y="1923967"/>
            <a:ext cx="21941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ar-SA" sz="3600" b="0" dirty="0">
                <a:solidFill>
                  <a:srgbClr val="009900"/>
                </a:solidFill>
                <a:cs typeface="AL-Qairwan" pitchFamily="2" charset="-78"/>
              </a:rPr>
              <a:t>أهداف الدرس</a:t>
            </a:r>
          </a:p>
        </p:txBody>
      </p:sp>
      <p:sp>
        <p:nvSpPr>
          <p:cNvPr id="4" name="مربع نص 2"/>
          <p:cNvSpPr txBox="1">
            <a:spLocks noChangeArrowheads="1"/>
          </p:cNvSpPr>
          <p:nvPr/>
        </p:nvSpPr>
        <p:spPr bwMode="auto">
          <a:xfrm>
            <a:off x="3707904" y="3212976"/>
            <a:ext cx="3779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984806"/>
              </a:buClr>
              <a:buFont typeface="Wingdings"/>
              <a:buChar char=""/>
            </a:pPr>
            <a:r>
              <a:rPr lang="ar-SA" sz="2400" dirty="0">
                <a:solidFill>
                  <a:srgbClr val="FF0066"/>
                </a:solidFill>
                <a:latin typeface="Times New Roman"/>
                <a:ea typeface="Times New Roman"/>
                <a:cs typeface="Fanan"/>
              </a:rPr>
              <a:t>أجد ناتج قسمة وحيدتي حد .</a:t>
            </a:r>
            <a:endParaRPr lang="en-US" sz="2400" dirty="0">
              <a:solidFill>
                <a:srgbClr val="FF0066"/>
              </a:solidFill>
              <a:latin typeface="Times New Roman"/>
              <a:ea typeface="Times New Roman"/>
              <a:cs typeface="Al-QuranAlKareem"/>
            </a:endParaRPr>
          </a:p>
        </p:txBody>
      </p:sp>
      <p:sp>
        <p:nvSpPr>
          <p:cNvPr id="5" name="مربع نص 2"/>
          <p:cNvSpPr txBox="1">
            <a:spLocks noChangeArrowheads="1"/>
          </p:cNvSpPr>
          <p:nvPr/>
        </p:nvSpPr>
        <p:spPr bwMode="auto">
          <a:xfrm rot="21153749">
            <a:off x="3857206" y="4005064"/>
            <a:ext cx="424318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984806"/>
              </a:buClr>
              <a:buFont typeface="Wingdings"/>
              <a:buChar char=""/>
            </a:pPr>
            <a:r>
              <a:rPr lang="ar-SA" sz="2200" dirty="0">
                <a:solidFill>
                  <a:srgbClr val="FF0066"/>
                </a:solidFill>
                <a:latin typeface="Times New Roman"/>
                <a:ea typeface="Times New Roman"/>
                <a:cs typeface="Fanan"/>
              </a:rPr>
              <a:t>أبسط عبارات تحتوي أسساً سالبة أو صفراً .</a:t>
            </a:r>
            <a:endParaRPr lang="en-US" sz="2200" dirty="0">
              <a:solidFill>
                <a:srgbClr val="FF0066"/>
              </a:solidFill>
              <a:latin typeface="Times New Roman"/>
              <a:ea typeface="Times New Roman"/>
              <a:cs typeface="Al-QuranAlKareem"/>
            </a:endParaRPr>
          </a:p>
        </p:txBody>
      </p:sp>
    </p:spTree>
    <p:extLst>
      <p:ext uri="{BB962C8B-B14F-4D97-AF65-F5344CB8AC3E}">
        <p14:creationId xmlns:p14="http://schemas.microsoft.com/office/powerpoint/2010/main" val="36047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إطارات فارغه ج\4abfae93529801d62ddad7d37bce0b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26946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1"/>
          <p:cNvSpPr txBox="1">
            <a:spLocks noChangeArrowheads="1"/>
          </p:cNvSpPr>
          <p:nvPr/>
        </p:nvSpPr>
        <p:spPr bwMode="auto">
          <a:xfrm rot="20415030">
            <a:off x="3094101" y="1923967"/>
            <a:ext cx="21941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ar-SA" sz="3600" b="0" dirty="0">
                <a:solidFill>
                  <a:srgbClr val="009900"/>
                </a:solidFill>
                <a:cs typeface="AL-Qairwan" pitchFamily="2" charset="-78"/>
              </a:rPr>
              <a:t>المفردات</a:t>
            </a:r>
          </a:p>
        </p:txBody>
      </p:sp>
      <p:sp>
        <p:nvSpPr>
          <p:cNvPr id="4" name="مربع نص 2"/>
          <p:cNvSpPr txBox="1">
            <a:spLocks noChangeArrowheads="1"/>
          </p:cNvSpPr>
          <p:nvPr/>
        </p:nvSpPr>
        <p:spPr bwMode="auto">
          <a:xfrm>
            <a:off x="3707904" y="3576818"/>
            <a:ext cx="3779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984806"/>
              </a:buClr>
            </a:pPr>
            <a:r>
              <a:rPr lang="ar-SA" sz="3200" dirty="0">
                <a:solidFill>
                  <a:srgbClr val="FF0066"/>
                </a:solidFill>
                <a:latin typeface="Times New Roman"/>
                <a:ea typeface="Times New Roman"/>
                <a:cs typeface="Al-QuranAlKareem"/>
              </a:rPr>
              <a:t>رتبة المقدار</a:t>
            </a:r>
            <a:endParaRPr lang="en-US" sz="3200" dirty="0">
              <a:solidFill>
                <a:srgbClr val="FF0066"/>
              </a:solidFill>
              <a:latin typeface="Times New Roman"/>
              <a:ea typeface="Times New Roman"/>
              <a:cs typeface="Al-QuranAlKareem"/>
            </a:endParaRPr>
          </a:p>
        </p:txBody>
      </p:sp>
    </p:spTree>
    <p:extLst>
      <p:ext uri="{BB962C8B-B14F-4D97-AF65-F5344CB8AC3E}">
        <p14:creationId xmlns:p14="http://schemas.microsoft.com/office/powerpoint/2010/main" val="20272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168400"/>
            <a:ext cx="753745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1C2EAB8-F8C3-0470-89AB-59914D923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5805264"/>
            <a:ext cx="201958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5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رياضيات 3م 00\6الفصل السادس 00\1خريطة مفاهيم لــ(ضرب وقسمة وحيدات الحد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14325"/>
            <a:ext cx="8912225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2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B5F352C-EA86-6402-0E28-2BD9629AB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88640"/>
            <a:ext cx="4770920" cy="345409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BE907F3-EFFE-0D8C-A8E7-1E299CA53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996952"/>
            <a:ext cx="4670101" cy="342792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D0FA8A3-006F-5694-5920-B3D61A4E7D3D}"/>
              </a:ext>
            </a:extLst>
          </p:cNvPr>
          <p:cNvSpPr txBox="1"/>
          <p:nvPr/>
        </p:nvSpPr>
        <p:spPr>
          <a:xfrm>
            <a:off x="6804248" y="6381328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اعداد : هيا الجنوبي</a:t>
            </a:r>
          </a:p>
        </p:txBody>
      </p:sp>
    </p:spTree>
    <p:extLst>
      <p:ext uri="{BB962C8B-B14F-4D97-AF65-F5344CB8AC3E}">
        <p14:creationId xmlns:p14="http://schemas.microsoft.com/office/powerpoint/2010/main" val="2592486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E165006C-EE1C-ED0C-1C57-E0BC90E5F86D}"/>
              </a:ext>
            </a:extLst>
          </p:cNvPr>
          <p:cNvSpPr txBox="1"/>
          <p:nvPr/>
        </p:nvSpPr>
        <p:spPr>
          <a:xfrm>
            <a:off x="2267744" y="6093296"/>
            <a:ext cx="3150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1قوانين الأسس2 امل الوابل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C07C4E1-DD30-A8F6-4648-3C576EA33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052658" cy="491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63205"/>
      </p:ext>
    </p:extLst>
  </p:cSld>
  <p:clrMapOvr>
    <a:masterClrMapping/>
  </p:clrMapOvr>
</p:sld>
</file>

<file path=ppt/theme/theme1.xml><?xml version="1.0" encoding="utf-8"?>
<a:theme xmlns:a="http://schemas.openxmlformats.org/drawingml/2006/main" name="3_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745</Words>
  <Application>Microsoft Office PowerPoint</Application>
  <PresentationFormat>عرض على الشاشة (4:3)</PresentationFormat>
  <Paragraphs>211</Paragraphs>
  <Slides>25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8</vt:i4>
      </vt:variant>
      <vt:variant>
        <vt:lpstr>عناوين الشرائح</vt:lpstr>
      </vt:variant>
      <vt:variant>
        <vt:i4>25</vt:i4>
      </vt:variant>
    </vt:vector>
  </HeadingPairs>
  <TitlesOfParts>
    <vt:vector size="41" baseType="lpstr">
      <vt:lpstr>ABO SLMAN Alomar النسخ4</vt:lpstr>
      <vt:lpstr>AL-Qairwan</vt:lpstr>
      <vt:lpstr>Arial</vt:lpstr>
      <vt:lpstr>Calibri</vt:lpstr>
      <vt:lpstr>Calibri Light</vt:lpstr>
      <vt:lpstr>Times New Roman</vt:lpstr>
      <vt:lpstr>Traditional Arabic</vt:lpstr>
      <vt:lpstr>Wingdings</vt:lpstr>
      <vt:lpstr>3_سمة Office</vt:lpstr>
      <vt:lpstr>4_سمة Office</vt:lpstr>
      <vt:lpstr>5_سمة Office</vt:lpstr>
      <vt:lpstr>سمة Office</vt:lpstr>
      <vt:lpstr>11_نسق Office</vt:lpstr>
      <vt:lpstr>12_نسق Office</vt:lpstr>
      <vt:lpstr>10_سمة Office</vt:lpstr>
      <vt:lpstr>2_نسق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أسماء العوفي</cp:lastModifiedBy>
  <cp:revision>299</cp:revision>
  <dcterms:created xsi:type="dcterms:W3CDTF">2012-10-01T13:49:55Z</dcterms:created>
  <dcterms:modified xsi:type="dcterms:W3CDTF">2024-12-14T08:56:44Z</dcterms:modified>
</cp:coreProperties>
</file>