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6" r:id="rId5"/>
    <p:sldId id="288" r:id="rId6"/>
    <p:sldId id="318" r:id="rId7"/>
    <p:sldId id="301" r:id="rId8"/>
    <p:sldId id="340" r:id="rId9"/>
    <p:sldId id="342" r:id="rId10"/>
    <p:sldId id="343" r:id="rId11"/>
    <p:sldId id="344" r:id="rId12"/>
    <p:sldId id="345" r:id="rId13"/>
    <p:sldId id="264" r:id="rId14"/>
    <p:sldId id="275" r:id="rId15"/>
    <p:sldId id="274" r:id="rId16"/>
    <p:sldId id="33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BC5CAC"/>
    <a:srgbClr val="8D2A83"/>
    <a:srgbClr val="84E291"/>
    <a:srgbClr val="E59EDD"/>
    <a:srgbClr val="F6C6AD"/>
    <a:srgbClr val="FFFFCC"/>
    <a:srgbClr val="D561C7"/>
    <a:srgbClr val="F2F2F2"/>
    <a:srgbClr val="B8D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C862-E7DF-8DC7-0B21-F790F822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6399F1-15B1-2D87-5007-E659416A7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206BC2B-FAB1-D394-67F9-F78864EBC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A734C5-77B1-FBEA-629A-5402DB1A8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33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88A3B-B5B4-438E-DD8D-3BF76355B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493BA06-1C72-B0FC-F001-F745D0181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376C9E-F213-7F35-AA11-B82DFE6B1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3B445B-E0D4-46C6-9F2F-8F264B7E1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47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CF56-66F6-600E-8E9B-15E8ED855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7E6B167-E866-A9A1-7B8E-B52E987A8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78FE398-0480-7E9C-4158-531067C96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93539-D217-A4D7-C774-1AD44C10E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181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699E-B579-1D89-E09F-E5520BAD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D4A9F2-D415-9F94-8B4F-AF4B66659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4903801-C77A-5B0C-E2AB-5AE7A51DB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10E6F0-B44F-212C-637A-3CEBF6774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7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43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F615-A977-DF30-E524-1913BD19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BBC5B0-5016-5018-0A5D-BD0DF864A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88B483D-562D-5AEC-8AC5-3A3E02DF5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9D710D-E9C5-C4E9-0E32-6222ECD29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94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06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B738B-6F10-7415-D63A-720F8075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155088-8EB1-B281-BF60-F1ABE5A18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3B7ABF5-F9F3-4C02-3FD6-8ED62988F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0E5AE42-15E5-EF40-04BB-E073DD64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05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273D-579C-4D92-4E54-E92CDE9D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3BBC714-1748-99AE-5D19-B6D8CAD40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4CFB29-6CC4-A31E-ABBC-204B3151E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0FAF29-22B9-C9AD-6CA7-C721BEBE2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0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16/07/46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5.png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2.pn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34915"/>
              </p:ext>
            </p:extLst>
          </p:nvPr>
        </p:nvGraphicFramePr>
        <p:xfrm>
          <a:off x="460021" y="390414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الثالثة 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كثيرات الحدود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ACC2EC-F738-CB9B-2958-89CF21F218E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رسم 25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6ACF086-CB43-EB5F-8F06-4C3F5E8F0287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42905102-07A9-1B61-3B5C-23F8B7C5527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016"/>
          <a:stretch/>
        </p:blipFill>
        <p:spPr>
          <a:xfrm>
            <a:off x="6904515" y="2675035"/>
            <a:ext cx="4077269" cy="17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66D03-2020-10F7-A0C8-1BC3E4F50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F621D46-86E1-95DB-28F4-80F5261A7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F74A6C0-1D41-8781-8C7F-B000473627F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EBD7E2D-1D8E-3E5F-A194-0D7E8C92FDB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AB3F33E-0A16-7571-F4EB-6574723C996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F1F556-878E-8A2A-235D-9E092546274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F2F5E85-829D-FF78-4D49-6C89DE01BBE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06E12D-5D72-82AE-83D7-2C1CF0E53B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453BEE7-19B0-AA9E-AF5E-C3B712D9902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1EA6287-4C64-EA98-7030-2FA74AA9ACA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8ACE2A-9B76-294C-D874-228DB5A1746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1C06977-785F-C949-AAAF-D8748381874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FDC9134-FAE8-EE23-C681-1F73D0E9DF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C4C267E-3353-021E-79EE-B64163DA2F1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F8D35EE-AD47-CFF5-2DB8-D45C9B639F9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91BDE5-4816-246A-9CA6-E685833EAED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814B87-38B6-3B1B-2C87-545D8D3F9F5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E052C75-A736-9D5F-E1CA-18A3248CD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0CB8C75-835B-9308-FBDB-CD03C14D2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4628BF-92B8-AD9B-873F-E85EA563048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2E65A57-E38B-81D0-8025-CC0A397BE49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452CBEC-E6F5-ACCF-CF83-59B68051D54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B619288-64C1-F219-9552-AB642814B7D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9183011-CCB8-DF01-8102-B9872EA4E26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FDB52B2-7B18-E01C-A803-D1F18F1C48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4E867A2-6D59-E1F3-7A4D-D914BF5FD79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798FF4A-534A-427D-2F6D-331308E5A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31607CE0-6F9D-87B2-F623-560F7E001C41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087968A0-6DB9-C140-064E-D76B2F34DE71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18ED6480-3AD9-D538-8D5E-80C4ED29B16D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6528C351-B19E-A229-050E-4B4F0F8733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D3A88947-0FCE-73B4-2D62-CB57A1C7C0F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2D686F5-A85F-4500-FDEB-D5D6AB8F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6DAD5F4-A512-F2C2-AEB4-C7F4FBCC104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C2651A-C7CE-2018-44D4-82614CAB9411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D369570-F367-2240-A699-861B4C0141C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57E0EC9-03C5-8C00-907F-DBAF443E1E5F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4108C13-49E0-648A-1DBE-7B6B74B1E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941"/>
          <a:stretch/>
        </p:blipFill>
        <p:spPr>
          <a:xfrm>
            <a:off x="732643" y="1902469"/>
            <a:ext cx="8343900" cy="82917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C8CDC65-1399-655A-337F-FA8E50D75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031"/>
          <a:stretch/>
        </p:blipFill>
        <p:spPr>
          <a:xfrm>
            <a:off x="3488882" y="973668"/>
            <a:ext cx="5676900" cy="9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A440F-2241-F29F-00A5-7A74A4F4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E959CC1-EA99-3A13-B012-9A4F80892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F1E74D1-AE62-B1F3-0CE8-F7D9C15ECE5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BDAC74-5C95-E77B-5843-1108D95FDC6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EBACE17-51CA-8C3B-A451-9039BC973D5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131006-BA48-7D8B-FE59-FDDCD99ABDA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73B341E-7AC3-C525-0495-F863519FFE1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1944368-FCD4-CCAA-FD0A-1C551B20C0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EA66D39-8D9D-FA8A-1043-CCAB3102E15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E33F92D-C3EA-001B-8358-A110F9B57FB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8C1C55D-2B0E-8ADB-F463-90F412CF69C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94487B3-2BD8-A054-08AB-E06E5F37573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9B7333-3D15-647B-0F9D-BE50EACBF73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FE268CD-951E-D62D-D66B-438039887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8EAEF8E-8A67-0F35-BDD0-5FE79965170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67CD075-DA0E-6083-9DA7-F7DE3F73309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A3C1C9A-416D-DAEC-ABC6-E19E4E8C68E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38E013B-CFF8-55F7-C758-093E9EC6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D1BB7BF-B6BD-8E62-7AC9-A2E3B4424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9B86897-C19F-0A2A-5F6E-FD9B9FB8419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E22F08F-B59F-C5CE-B73F-AABA2E802C3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C9F31C3-7DE3-2CC0-FFD9-724E6823AC3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CB5107E-C108-EF2E-1364-B848F68C57D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A8C4DE3-7C3B-8E25-6F92-B4AB1739B29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0C32C3F-F38B-D0D1-CC6C-928BB2B19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0F7B2FB-8EF5-68A3-2772-22D8055ECBD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6B703B9A-52FF-DB5E-12F0-91DE28CAC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95A3B8AB-BAF4-0F61-D347-7221A0682030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9ECEBED-B36C-D88A-C798-AAD8DEACA77D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E3F5097-FF13-D0C6-E84E-3D79638E2C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AFB5BBB-C1F3-398C-307C-51EDA363985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2A0B8ED-9C7A-3F4E-25BA-385F95ED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7DE27F1-C8E0-9A7F-83A9-EAD16504114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888E112-ABD4-95D6-95F3-00A8FB1C295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1483" y="1084219"/>
            <a:ext cx="5679204" cy="272652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F9AF287-7D1A-B99E-6697-8BC03463F90B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4B40A72-A9CD-890C-2E8D-9DC3556250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F6DC51E-D948-8192-42EF-AFB0CF5C9F6F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</p:spTree>
    <p:extLst>
      <p:ext uri="{BB962C8B-B14F-4D97-AF65-F5344CB8AC3E}">
        <p14:creationId xmlns:p14="http://schemas.microsoft.com/office/powerpoint/2010/main" val="173510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787CB-EA0B-F16D-699C-4AE40EAC4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77AAD8E-A06E-0798-2771-2B0778B3D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006C1B7-840D-C40D-84F7-65F392029FD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49677F-7BB7-33EF-A139-CBE59551A1A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31881E7-93D6-D2F5-CAA2-D3B38332E84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FF2039-50A8-8B15-6679-6915286E2DA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07D329F-5F04-37AF-339D-9C26C2DB327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2B76AE5-1BC9-3B2B-6053-2DA900858E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CC413B2-BA2E-EF6F-D00D-152411D9158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4421EC-446B-1D91-7577-5703BF5DC44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551227-4FA2-AFD1-6164-80C8582DD28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1A6582C-B7C4-AFF1-8B8D-F1B5925F8A5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2C609E9-9E3E-ACFA-86A8-E147AE55FF4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46D4866-524C-1315-EA94-A12A44529A6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E74204-0A51-F42B-46D6-6126D1EE98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4AC41B1-8EE9-E43A-663E-D7E17849A9E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3BC067A-136F-0E2A-C0F0-5A6DD22CE91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AEC31B0-0908-44F8-66AF-E79B9B154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E25F2C2-AADD-A95B-783D-4AD3AAE6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D830E47-5530-3601-E572-212FFB56C19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272244B-B2DE-0A78-11C3-A4C2FBCD20A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E3F70E5-6843-EC1A-83FE-BAFD72152778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D2B29F5-52EA-9DBC-EFF9-98C8BBD4433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258F0E9-34B7-B440-5BEF-D7AFB56E52C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7A54820-F0A5-7200-5200-A546DA49A3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E3B4F0BA-DB50-2CB5-6867-3C2A836DE5F4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56A23D0-EE9D-BDEA-3D01-DE7FDB7BD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EA7984F-9FD4-E683-B056-EEB8E4D6EB26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609E8B2-6496-42B7-ECC0-B75FB51A3F58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6788E6D-CD7A-70A4-CB70-781267462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64E2EC44-6ABD-21B3-7D54-62CF4405099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066C48E4-6533-FD54-DC7C-1E32B2D48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BE5EFBA-00F0-6ADB-F3AC-36A71A1C007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62735AA-3C98-545F-5572-8D6302EA292E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A9FDA61-E7C3-02E5-817E-C35DD078F5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1AECB8B-3450-39A0-E38F-10FAFD5414BE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A8D67C4-1B43-AA85-E842-D8A31D557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530" y="1295716"/>
            <a:ext cx="4748953" cy="16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نافس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0B436ED-3766-D4E3-CB3C-C0CD71EBC45B}"/>
              </a:ext>
            </a:extLst>
          </p:cNvPr>
          <p:cNvGrpSpPr/>
          <p:nvPr/>
        </p:nvGrpSpPr>
        <p:grpSpPr>
          <a:xfrm>
            <a:off x="-227589" y="5575947"/>
            <a:ext cx="3647049" cy="835239"/>
            <a:chOff x="8481060" y="5458558"/>
            <a:chExt cx="3647049" cy="835239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2C40E3D5-3C6E-2F05-AFF0-3CDA6CE418D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2" name="Picture 16">
                <a:extLst>
                  <a:ext uri="{FF2B5EF4-FFF2-40B4-BE49-F238E27FC236}">
                    <a16:creationId xmlns:a16="http://schemas.microsoft.com/office/drawing/2014/main" id="{010DE5A5-4EE8-B519-5C8E-204345827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E7EE1B5-14BA-07E9-FF32-587ED516B58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EE8BA6EB-E49D-5BB7-3750-CE5924A8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E944DC9-4A39-2DD8-2EAD-A5FDEC239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E4D81DA-58B4-941C-B749-23638B7F9874}"/>
              </a:ext>
            </a:extLst>
          </p:cNvPr>
          <p:cNvSpPr txBox="1"/>
          <p:nvPr/>
        </p:nvSpPr>
        <p:spPr>
          <a:xfrm>
            <a:off x="9098239" y="4609115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C9F8FCC-E831-CBC4-DDC8-3CC0D77DD4D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CC7595B-F697-DBB2-90EB-689E555CB261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62B1E38F-3538-B921-449B-66F6E955D59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86" y="1314384"/>
            <a:ext cx="840230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08C9EFD-78F5-630C-513C-9DF2C14FB82A}"/>
              </a:ext>
            </a:extLst>
          </p:cNvPr>
          <p:cNvSpPr txBox="1"/>
          <p:nvPr/>
        </p:nvSpPr>
        <p:spPr>
          <a:xfrm>
            <a:off x="9098239" y="4609115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A14CABA-C3AD-835B-DCC6-EE1E3414891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731F83E-8923-0734-8818-88B23E59B505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67E5127C-1384-70FE-057D-6A57EA86BD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79" y="1276443"/>
            <a:ext cx="8602275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/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C1D3F14-AB18-4BC4-2F7E-26E7DAB89FA2}"/>
              </a:ext>
            </a:extLst>
          </p:cNvPr>
          <p:cNvSpPr txBox="1"/>
          <p:nvPr/>
        </p:nvSpPr>
        <p:spPr>
          <a:xfrm>
            <a:off x="9098239" y="4609115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FAADE87-B7FE-E7DE-E718-E7E8916F20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368048B-C7F2-34BF-1394-3776134578B3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6ABCF-57A0-09BE-A8A4-A9C54CAE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8933CB-C306-0D05-1339-839EAF8EE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9D9B5C8-10BF-8B2C-8453-0CB783A4D93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081857-43F7-2A53-9D38-B02E1964CCB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19A34F0-CB8B-37AD-403D-EC8891B77F6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F448BF3-ECCB-3D8D-CD9F-F67B198BE71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2B76BD2-78B4-E585-EE69-EDF1744F84E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193FCC-99A0-68CC-1DD6-5B4CF0F7A6F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515A0D-576C-674A-BFFD-54AE5E7461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F140F2-086B-92B2-198E-C34396313D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2E80859-CCF8-DFE0-266F-A2FFB1F2607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6EB659-9739-FF1E-FD49-F3F06F0926B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CB44703-F01D-0857-8B32-B5C4FF7BAF5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471835-80F1-384D-3179-0222FEFC4DA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50363DC-E960-EABA-5783-363EC251B58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C4CE88-F142-92BF-0C2F-61160A13C2B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992C14-6013-0BE5-E7F7-4C61BB19984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F7B2C31-CE81-805C-A3C1-B335B2B5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D158A6-5B1A-EEBE-90FE-96CFAB6BE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1388B7D-C1CE-AEC8-F071-B82D5A6AC78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98DE33A-CF19-FA1A-561D-6289469F30A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B9F060F-A81F-D1A8-533C-9594AC2330E4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AC87CA-D93A-7F82-F883-822E723C6C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877514C6-AB2E-551A-1F0D-E76704B789E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8CAF2553-E083-C4EE-AA50-49C1AFDBDB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4609292-A1F9-5365-E456-516B66CA129E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EFCA381B-2F71-F391-DB58-67985CF05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165A271-A974-BB9C-F8E8-E00536F8A602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EB64C2-03FA-B9DB-A23E-4C76CCA933C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464D69-055A-20E1-23B7-DF11947D8F64}"/>
              </a:ext>
            </a:extLst>
          </p:cNvPr>
          <p:cNvSpPr txBox="1"/>
          <p:nvPr/>
        </p:nvSpPr>
        <p:spPr>
          <a:xfrm>
            <a:off x="2569993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19 - 25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86</a:t>
            </a:r>
          </a:p>
        </p:txBody>
      </p:sp>
      <p:sp>
        <p:nvSpPr>
          <p:cNvPr id="29" name="مربع نص 4">
            <a:extLst>
              <a:ext uri="{FF2B5EF4-FFF2-40B4-BE49-F238E27FC236}">
                <a16:creationId xmlns:a16="http://schemas.microsoft.com/office/drawing/2014/main" id="{67D394F7-6020-F6AF-EE6E-9BC405331085}"/>
              </a:ext>
            </a:extLst>
          </p:cNvPr>
          <p:cNvSpPr txBox="1"/>
          <p:nvPr/>
        </p:nvSpPr>
        <p:spPr>
          <a:xfrm>
            <a:off x="1916578" y="3783444"/>
            <a:ext cx="627507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إن لذة الوصول، تستحق العناء كله.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A72487A-F3C8-EB7A-E180-7F204E123FD2}"/>
              </a:ext>
            </a:extLst>
          </p:cNvPr>
          <p:cNvSpPr txBox="1"/>
          <p:nvPr/>
        </p:nvSpPr>
        <p:spPr>
          <a:xfrm>
            <a:off x="9098239" y="4609115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4583CDF-EA5A-85F6-DB10-C3872252F9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ADD971-1765-28F7-863A-8C6D696A26CE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</p:spTree>
    <p:extLst>
      <p:ext uri="{BB962C8B-B14F-4D97-AF65-F5344CB8AC3E}">
        <p14:creationId xmlns:p14="http://schemas.microsoft.com/office/powerpoint/2010/main" val="180571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5846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الثالثة 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كثيرات الحدود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134381" y="5640510"/>
            <a:ext cx="3647049" cy="835239"/>
            <a:chOff x="8443254" y="5025031"/>
            <a:chExt cx="3647049" cy="83523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0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E488044-5401-57AD-AA78-859EFE98032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75104B1-3E4C-D184-FFE9-7B44CFDE23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3809" y="2447560"/>
            <a:ext cx="6657975" cy="107632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1F071B2B-530A-D213-3472-FF34490FB2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114" y="3487603"/>
            <a:ext cx="39147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58388"/>
              </p:ext>
            </p:extLst>
          </p:nvPr>
        </p:nvGraphicFramePr>
        <p:xfrm>
          <a:off x="546910" y="390414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1291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31080">
                  <a:extLst>
                    <a:ext uri="{9D8B030D-6E8A-4147-A177-3AD203B41FA5}">
                      <a16:colId xmlns:a16="http://schemas.microsoft.com/office/drawing/2014/main" val="2750583206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1446/07/15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الثالثة 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ضرب كثيرات الحدود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793580" y="1781661"/>
            <a:ext cx="57848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F0971D4-3474-08F7-3E95-A5A95BCCD32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B5EB801-6127-29E4-415D-3316786250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2839" y="1401698"/>
            <a:ext cx="2100158" cy="493395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1DDBC7F-94DB-08B5-85C5-78DB2D451F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6970" y="1802218"/>
            <a:ext cx="1950147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BFFDDA-0B0E-A147-9BAB-7853683B229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AD2C417-C078-24F4-6036-E404BD9BC68E}"/>
              </a:ext>
            </a:extLst>
          </p:cNvPr>
          <p:cNvSpPr txBox="1"/>
          <p:nvPr/>
        </p:nvSpPr>
        <p:spPr>
          <a:xfrm>
            <a:off x="9098239" y="4609115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45F6A43-A4FF-3C9B-83DB-75673FA663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E198B33-5924-0636-17F0-48734D37C311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95EBFC-CB3F-86C5-3F35-B47A02317BB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C1B84CD-6E0C-A116-FD51-C2715152E28E}"/>
              </a:ext>
            </a:extLst>
          </p:cNvPr>
          <p:cNvGrpSpPr/>
          <p:nvPr/>
        </p:nvGrpSpPr>
        <p:grpSpPr>
          <a:xfrm>
            <a:off x="-54370" y="5579740"/>
            <a:ext cx="3518233" cy="701962"/>
            <a:chOff x="8556201" y="5516826"/>
            <a:chExt cx="3518233" cy="701962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22D80FF5-4AB9-5327-BCE4-F24CB140F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C679FC4-C252-0203-935E-0EE6FAF1CA5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45C2ED31-D800-1E3B-256D-8A9B8F7D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D22CD81-11A2-43AA-72F8-81E4E29F2A1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F9BBE843-13C5-3859-C0C1-2104FC3FC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8E51B2EE-2838-1518-AA3B-2C7767901FF3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AFAE0F43-C8C0-45FC-1639-D9BB96D189F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l="-1932" t="-621" r="1932" b="89174"/>
          <a:stretch/>
        </p:blipFill>
        <p:spPr>
          <a:xfrm>
            <a:off x="9337238" y="2418282"/>
            <a:ext cx="1793201" cy="48222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AADD118-3CE7-6A05-341F-6C1C00BAF85C}"/>
              </a:ext>
            </a:extLst>
          </p:cNvPr>
          <p:cNvSpPr txBox="1"/>
          <p:nvPr/>
        </p:nvSpPr>
        <p:spPr>
          <a:xfrm>
            <a:off x="9098239" y="4255172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EF7D90F-8039-675A-A9E3-50D32558B5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8930" b="27079"/>
          <a:stretch/>
        </p:blipFill>
        <p:spPr>
          <a:xfrm>
            <a:off x="9317010" y="3038413"/>
            <a:ext cx="1793201" cy="1010720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09AB1AF-EB0B-333E-CC37-91C4E0F0E33B}"/>
              </a:ext>
            </a:extLst>
          </p:cNvPr>
          <p:cNvSpPr txBox="1"/>
          <p:nvPr/>
        </p:nvSpPr>
        <p:spPr>
          <a:xfrm>
            <a:off x="9134983" y="1200489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563CCA6-9DCC-A2A5-D204-2C9BA03A4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298" y="1291575"/>
            <a:ext cx="8210326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14A60-7208-1C3D-A9DA-964CCFB6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68E30F3-D830-62C8-3C95-5FE010F23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600BB74-D9B9-96C7-4969-1C2672060C7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66FF75-31B8-F6FE-2CC4-1E5D1236165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4B615EB-FB02-2BD8-1662-E74542390F9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956F7E2-0A23-7506-C84B-BF1486C1BCE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2D29C80-F3FB-B383-1756-E64E8F586E5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8F8F9C-88D8-50D1-1FF0-6781D5D741E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4F6D0AA-26D8-458F-3462-6993C67EBA2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D8A4F55-B24C-F5B3-1CBD-B1FFCB12D62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4C7262-9462-AA76-7D43-05F8842B50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E1ABA12-1EA0-1528-68DB-AC64A3FD058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8C27D4-EEFE-E408-73F4-D1488A261CE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F604A0-0E5B-1B61-D7D2-8FF1AE76AD3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4A20705-6FA9-E332-7C67-267A311B66A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3FB1C7-50ED-EB09-5ACB-FE5DC8A42F9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9ED73F1-716C-B58F-4A74-E56A19949BC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1992381-860C-A437-B9B8-DCDBCF3E3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2D0217E-D37D-9B30-4BE1-5BB3140FB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F1B7185-2421-D5B2-182F-0BD3DD3BC6B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B732219-8E56-A403-1CBB-C57218C3A451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5D44B03-3FEA-6B67-5723-8DC6C7BCB7D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6E57ED7-40CE-5D4A-A0BB-72842922EFA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E45A0E6-4692-C561-0CDE-0FF11A8F975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DCC2132-52F9-E0D6-0C4F-15113AE34E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927A54C-5F0C-909C-B6D5-5F849A1DB40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6073A93-873E-7589-7BD3-23461A5284F6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7A385CA-D1E0-8143-D8EA-0232D6869B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3C5BA86-D5C4-51A1-28BD-DC070C205F61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9110929-12B5-06AB-873F-E40960297D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244" y="2165674"/>
            <a:ext cx="8318988" cy="24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3E53BA7-F4A4-CC9F-C779-901524217DB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975" y="1187363"/>
            <a:ext cx="8529505" cy="2347905"/>
          </a:xfrm>
          <a:custGeom>
            <a:avLst/>
            <a:gdLst>
              <a:gd name="connsiteX0" fmla="*/ 0 w 8529505"/>
              <a:gd name="connsiteY0" fmla="*/ 0 h 1954499"/>
              <a:gd name="connsiteX1" fmla="*/ 8529505 w 8529505"/>
              <a:gd name="connsiteY1" fmla="*/ 0 h 1954499"/>
              <a:gd name="connsiteX2" fmla="*/ 8529505 w 8529505"/>
              <a:gd name="connsiteY2" fmla="*/ 1954499 h 1954499"/>
              <a:gd name="connsiteX3" fmla="*/ 8347223 w 8529505"/>
              <a:gd name="connsiteY3" fmla="*/ 1954499 h 1954499"/>
              <a:gd name="connsiteX4" fmla="*/ 8347223 w 8529505"/>
              <a:gd name="connsiteY4" fmla="*/ 832827 h 1954499"/>
              <a:gd name="connsiteX5" fmla="*/ 2811949 w 8529505"/>
              <a:gd name="connsiteY5" fmla="*/ 832827 h 1954499"/>
              <a:gd name="connsiteX6" fmla="*/ 2811949 w 8529505"/>
              <a:gd name="connsiteY6" fmla="*/ 1954499 h 1954499"/>
              <a:gd name="connsiteX7" fmla="*/ 0 w 8529505"/>
              <a:gd name="connsiteY7" fmla="*/ 1954499 h 19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505" h="1954499">
                <a:moveTo>
                  <a:pt x="0" y="0"/>
                </a:moveTo>
                <a:lnTo>
                  <a:pt x="8529505" y="0"/>
                </a:lnTo>
                <a:lnTo>
                  <a:pt x="8529505" y="1954499"/>
                </a:lnTo>
                <a:lnTo>
                  <a:pt x="8347223" y="1954499"/>
                </a:lnTo>
                <a:lnTo>
                  <a:pt x="8347223" y="832827"/>
                </a:lnTo>
                <a:lnTo>
                  <a:pt x="2811949" y="832827"/>
                </a:lnTo>
                <a:lnTo>
                  <a:pt x="2811949" y="1954499"/>
                </a:lnTo>
                <a:lnTo>
                  <a:pt x="0" y="1954499"/>
                </a:lnTo>
                <a:close/>
              </a:path>
            </a:pathLst>
          </a:cu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A9959AB-1E01-3285-353A-C2F370EC3B5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512"/>
          <a:stretch/>
        </p:blipFill>
        <p:spPr>
          <a:xfrm>
            <a:off x="3275842" y="2232340"/>
            <a:ext cx="5759808" cy="45257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3B79F5-D57F-F64C-BE74-35F0ECCFF89B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45DCA1E-695B-05EE-0BBA-109E425F37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3AD6DCE-F66F-9E10-53AB-EA48E6515D6C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</p:spTree>
    <p:extLst>
      <p:ext uri="{BB962C8B-B14F-4D97-AF65-F5344CB8AC3E}">
        <p14:creationId xmlns:p14="http://schemas.microsoft.com/office/powerpoint/2010/main" val="144179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24CA-3219-B483-0601-56CC2257A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A9AFE28-4B49-CA6A-C723-D3C4E8DF0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83F9A7-E9C3-6EEE-4C6F-B52248DC5CB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C2C36E7-0ED0-ADF2-96BA-84A6C882962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DFC534E-F228-46EC-9DB4-19F9DA09FFE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3672352-4BCC-F664-01E4-12F294199DB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96FDFA0-1882-9311-67F7-CF899B7C2A3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12B656-C070-F9D0-24B8-C9AEF080060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169423F-CE68-D42E-6B78-625C9A571A9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D3AFEA-1217-492D-961D-342E0352E4F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A214DA-B519-D3B8-1D5C-982CA80D353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945CAFF-51EE-05CB-8C49-2BE8FD0CF7A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218E896-5166-29AC-A053-9010A0973B4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A07CC5-3680-F707-87C3-4675DFE6DFD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BD9020D-D85E-4048-756E-F6CCF351FF9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ED8F35-A172-5ED9-68EE-86A48E614B8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228402D-410F-8320-8638-F6D138C07E8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C355A55-1E82-ECF6-C590-63EBB4425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9B7EA34-D5B3-1FC3-FD3F-B90D188E0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5174B1B-38C4-4BDC-7B43-1C89132782C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C408FD0-42A0-4100-942F-BDFF69A015B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F775389-3100-2B9D-288D-ABDBEBAFAE6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9DCA68-2E40-5239-D9CF-FE342937F5B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A848BC2-AEA3-6C61-30F6-1C839492C4E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53DF482-E655-C589-87F3-202231DABB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EADED26-F36A-B5F7-080C-849075ED4B1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6BFF0B1F-A9B3-4E77-0CED-F57FD40EA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51FBF23-9EAA-A3D3-C6CF-11DABFC7D413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57B0EA8-2CD4-612E-415E-242BC3DF1F2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C384E1C-4CD9-CAB1-6F78-D655DF0D34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9F0E906-F7D7-8009-260F-DCAC8C3E54D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A7963E9-BD20-7812-06AB-FEC77DE05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04FE14-30E5-F83D-F41E-599B27C148C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FBF6B3-D18A-F6DD-E423-AD2A6D2E68D6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التوزيع بالترتيب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5F8175A-4148-02A8-13B3-5F2AF60F95E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2FB0785-D5E9-D4E8-87DD-9A9F1155B5B2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25E25819-4399-F248-3A75-EEB3B88BB9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46" b="48735"/>
          <a:stretch/>
        </p:blipFill>
        <p:spPr>
          <a:xfrm>
            <a:off x="2342889" y="1262870"/>
            <a:ext cx="6711158" cy="1763008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AFED7430-93D1-228E-6D9F-73F6DDA14F6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562"/>
          <a:stretch/>
        </p:blipFill>
        <p:spPr>
          <a:xfrm>
            <a:off x="522139" y="2850523"/>
            <a:ext cx="4382453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1ACA-ADE3-F45A-CF27-D9631987F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01FAD8-6BA5-FADE-851F-EA17067FC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FC7AA61-8BB7-3C6A-C5D2-A888AB69BA6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0144C0-9EA7-E554-30ED-A49AD76C4DB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CAA7156-1F09-ABBC-73E3-959B90089C9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639BC1D-FCB5-DE44-340D-31DB3668ECA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C230B3E-2C06-AE8C-F49A-2D947D0FDF4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87A318-E9AE-9D9E-0B88-FA7D2E41567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ED561DC-95EB-1A15-0832-98D6D360109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093E25A-AB7A-E4B4-142F-D05C72F61F1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1E8454-FAB9-6954-59B3-B4D10F9B53E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B87BF26-262E-2319-5174-298DFF1E8A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EF3A56-FAB5-5395-F8BC-8189BE195A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876E72-A873-D24E-C7E2-D165C575EB6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5C4397B-242E-B1F6-738E-361EDD2D5E2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58903A-ECDC-063F-387D-9CEC3840A54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62CE8E-32B2-3254-4329-8EF938F7EBF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B918693-E48C-E077-3D50-DA5B68C60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8733543-0F77-0523-5C82-1CB067EC8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207ECC2-C2B2-C14D-F8F8-1EA5E654BD0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AB9D967-4298-142E-6E3D-BDA75449541E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F583615-0F93-3879-8D1E-3A0F7611EFC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C5023C-E600-851C-40D3-83AB2679108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8DF4071-A37C-8474-CBE2-1FE42BA7EEC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C6BA134-285E-4519-B3A5-7CF3840C4A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19503B-A3C2-C73F-AEE8-CDEAA578141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6119CEF-F902-8FFD-CBBB-ECFF957765CA}"/>
              </a:ext>
            </a:extLst>
          </p:cNvPr>
          <p:cNvSpPr txBox="1"/>
          <p:nvPr/>
        </p:nvSpPr>
        <p:spPr>
          <a:xfrm>
            <a:off x="9098239" y="4609115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خاصية التوزيع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927DF4C-C4C7-1D22-E764-CD58B9B095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35032"/>
          <a:stretch/>
        </p:blipFill>
        <p:spPr>
          <a:xfrm>
            <a:off x="9337208" y="1832820"/>
            <a:ext cx="1793201" cy="273696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3BEEA71-A47A-CF57-E8DE-91AF5294D532}"/>
              </a:ext>
            </a:extLst>
          </p:cNvPr>
          <p:cNvSpPr txBox="1"/>
          <p:nvPr/>
        </p:nvSpPr>
        <p:spPr>
          <a:xfrm>
            <a:off x="9134983" y="709861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ضرب  كثيرة حدود</a:t>
            </a:r>
          </a:p>
          <a:p>
            <a:pPr marL="0" marR="0" indent="0" algn="ct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1446/07/15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1A50A6B-4EB0-D590-8125-8A03B61253F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293" y="2597752"/>
            <a:ext cx="8242163" cy="12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643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515</Words>
  <Application>Microsoft Office PowerPoint</Application>
  <PresentationFormat>شاشة عريضة</PresentationFormat>
  <Paragraphs>270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294</cp:revision>
  <dcterms:created xsi:type="dcterms:W3CDTF">2024-08-19T04:20:33Z</dcterms:created>
  <dcterms:modified xsi:type="dcterms:W3CDTF">2025-01-14T23:07:13Z</dcterms:modified>
</cp:coreProperties>
</file>