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6" r:id="rId5"/>
    <p:sldId id="288" r:id="rId6"/>
    <p:sldId id="296" r:id="rId7"/>
    <p:sldId id="300" r:id="rId8"/>
    <p:sldId id="297" r:id="rId9"/>
    <p:sldId id="298" r:id="rId10"/>
    <p:sldId id="299" r:id="rId11"/>
    <p:sldId id="291" r:id="rId12"/>
    <p:sldId id="260" r:id="rId13"/>
    <p:sldId id="262" r:id="rId14"/>
    <p:sldId id="292" r:id="rId15"/>
    <p:sldId id="293" r:id="rId16"/>
    <p:sldId id="294" r:id="rId17"/>
    <p:sldId id="295" r:id="rId18"/>
    <p:sldId id="264" r:id="rId19"/>
    <p:sldId id="275" r:id="rId20"/>
    <p:sldId id="274" r:id="rId21"/>
    <p:sldId id="273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2A83"/>
    <a:srgbClr val="84E291"/>
    <a:srgbClr val="E59EDD"/>
    <a:srgbClr val="F6C6AD"/>
    <a:srgbClr val="80C687"/>
    <a:srgbClr val="FFFFCC"/>
    <a:srgbClr val="D561C7"/>
    <a:srgbClr val="F2F2F2"/>
    <a:srgbClr val="B8DFBC"/>
    <a:srgbClr val="869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9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11/03/46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378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3818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2996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3810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2949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268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376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2819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143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1534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4900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7693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998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11/03/46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11/03/46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11/03/46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11/03/46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11/03/46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25.png"/><Relationship Id="rId5" Type="http://schemas.openxmlformats.org/officeDocument/2006/relationships/image" Target="../media/image3.jpg"/><Relationship Id="rId10" Type="http://schemas.openxmlformats.org/officeDocument/2006/relationships/image" Target="../media/image24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30.png"/><Relationship Id="rId5" Type="http://schemas.openxmlformats.org/officeDocument/2006/relationships/image" Target="../media/image3.jpg"/><Relationship Id="rId10" Type="http://schemas.openxmlformats.org/officeDocument/2006/relationships/image" Target="../media/image29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1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33.png"/><Relationship Id="rId5" Type="http://schemas.openxmlformats.org/officeDocument/2006/relationships/image" Target="../media/image3.jpg"/><Relationship Id="rId10" Type="http://schemas.openxmlformats.org/officeDocument/2006/relationships/image" Target="../media/image32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4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3.jpg"/><Relationship Id="rId10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647607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1446/03/12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السادسة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معدل التغير والميل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7A750F1-7841-D363-66C0-CD4B14BA8488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8D2A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الواجب1: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0ACC2EC-F738-CB9B-2958-89CF21F218E8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6" name="رسم 25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3F37998F-D2E1-9F93-8B51-558CA230AEA8}"/>
              </a:ext>
            </a:extLst>
          </p:cNvPr>
          <p:cNvSpPr txBox="1"/>
          <p:nvPr/>
        </p:nvSpPr>
        <p:spPr>
          <a:xfrm>
            <a:off x="7173689" y="2786261"/>
            <a:ext cx="330432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ku-Arab-IQ" sz="3200" b="1" dirty="0">
                <a:solidFill>
                  <a:srgbClr val="8D2A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١٣) </a:t>
            </a:r>
            <a:r>
              <a:rPr lang="ar-SA" sz="3200" b="1" dirty="0">
                <a:solidFill>
                  <a:srgbClr val="8D2A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لا يوجد حل</a:t>
            </a:r>
          </a:p>
          <a:p>
            <a:pPr rtl="0"/>
            <a:r>
              <a:rPr lang="ar-SA" sz="3200" b="1" dirty="0">
                <a:solidFill>
                  <a:srgbClr val="8D2A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19) 04:00 عصرًا.</a:t>
            </a:r>
          </a:p>
          <a:p>
            <a:pPr rtl="0"/>
            <a:r>
              <a:rPr lang="ar-SA" sz="3200" b="1" dirty="0">
                <a:solidFill>
                  <a:srgbClr val="8D2A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23) 2</a:t>
            </a: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D42DADC-B1A7-445D-E214-E9774CB64E8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3E7A314-A1C8-4675-CD08-08127624C49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B6730C-A30D-8121-A1E0-3F8F5A6EA35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F437C07-92F6-77E0-9C50-988725DC983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6834301-5A66-7209-F352-C1CE1644315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FEEE120-B7D8-42C1-E158-B6C803F4B23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95AD8F-38AD-0E4F-A448-9FB0356549B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75043D6-4549-7786-A499-84CB923C53FB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371B0D7-33B1-9947-A696-827E4ECDA57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0D84B1A-6E40-B819-FDA0-89CC5852C95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B081EC0-E58E-609F-6EFB-62E181A031B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E15B324-BF8D-1E14-A107-4AF61D120269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50C79CD-1069-6274-E4C2-E2077C61D2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1C40609-2CBB-E990-0B30-9254262189F5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748345EB-65A4-59D5-68EC-0277BA85823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AA81230-E482-4B82-6DE4-B2CF35B2C0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B225B7A-02BF-C561-944F-F6F28577897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5B8A6EFC-9E58-7AB5-1496-5F8E0B2EE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33491FB-6FC9-ED44-51D0-253A0478AFD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A63547E-75C9-583F-477E-3BDB33204558}"/>
              </a:ext>
            </a:extLst>
          </p:cNvPr>
          <p:cNvSpPr txBox="1"/>
          <p:nvPr/>
        </p:nvSpPr>
        <p:spPr>
          <a:xfrm>
            <a:off x="8990683" y="1412707"/>
            <a:ext cx="2530421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معدل التغير والميل</a:t>
            </a:r>
          </a:p>
          <a:p>
            <a:pPr algn="ctr"/>
            <a:r>
              <a:rPr lang="ar-SA" sz="22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1446/03/12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BC2FF7B-B956-2A9D-563E-7753CA22550D}"/>
              </a:ext>
            </a:extLst>
          </p:cNvPr>
          <p:cNvSpPr txBox="1"/>
          <p:nvPr/>
        </p:nvSpPr>
        <p:spPr>
          <a:xfrm>
            <a:off x="9019621" y="4240950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معدل التغير.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EEF8D236-0699-27B3-12D1-87B06FEB036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9389710" y="2493406"/>
            <a:ext cx="1831657" cy="1698176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DF66AFD6-F4D3-18DA-C077-8D69B121795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51084" y="1342644"/>
            <a:ext cx="8102568" cy="2086356"/>
          </a:xfrm>
          <a:custGeom>
            <a:avLst/>
            <a:gdLst>
              <a:gd name="connsiteX0" fmla="*/ 0 w 8102568"/>
              <a:gd name="connsiteY0" fmla="*/ 0 h 2086356"/>
              <a:gd name="connsiteX1" fmla="*/ 8102568 w 8102568"/>
              <a:gd name="connsiteY1" fmla="*/ 0 h 2086356"/>
              <a:gd name="connsiteX2" fmla="*/ 8102568 w 8102568"/>
              <a:gd name="connsiteY2" fmla="*/ 2086356 h 2086356"/>
              <a:gd name="connsiteX3" fmla="*/ 1925709 w 8102568"/>
              <a:gd name="connsiteY3" fmla="*/ 2086356 h 2086356"/>
              <a:gd name="connsiteX4" fmla="*/ 1925709 w 8102568"/>
              <a:gd name="connsiteY4" fmla="*/ 708613 h 2086356"/>
              <a:gd name="connsiteX5" fmla="*/ 0 w 8102568"/>
              <a:gd name="connsiteY5" fmla="*/ 708613 h 208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2568" h="2086356">
                <a:moveTo>
                  <a:pt x="0" y="0"/>
                </a:moveTo>
                <a:lnTo>
                  <a:pt x="8102568" y="0"/>
                </a:lnTo>
                <a:lnTo>
                  <a:pt x="8102568" y="2086356"/>
                </a:lnTo>
                <a:lnTo>
                  <a:pt x="1925709" y="2086356"/>
                </a:lnTo>
                <a:lnTo>
                  <a:pt x="1925709" y="708613"/>
                </a:lnTo>
                <a:lnTo>
                  <a:pt x="0" y="70861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9403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01186" y="2535201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250526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3FB11B9-7508-1873-2586-A01792DE57B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2E92936-BDF9-4290-EF44-FFC2BBC3D099}"/>
              </a:ext>
            </a:extLst>
          </p:cNvPr>
          <p:cNvSpPr txBox="1"/>
          <p:nvPr/>
        </p:nvSpPr>
        <p:spPr>
          <a:xfrm>
            <a:off x="8990683" y="1412707"/>
            <a:ext cx="2530421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معدل التغير والميل</a:t>
            </a:r>
          </a:p>
          <a:p>
            <a:pPr algn="ctr"/>
            <a:r>
              <a:rPr lang="ar-SA" sz="22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1446/03/12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D90EA85-EE36-3E72-2D0F-023762E81400}"/>
              </a:ext>
            </a:extLst>
          </p:cNvPr>
          <p:cNvSpPr txBox="1"/>
          <p:nvPr/>
        </p:nvSpPr>
        <p:spPr>
          <a:xfrm>
            <a:off x="9019621" y="4240950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معدل التغير غير الثابت.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B8FFED46-BB00-DB92-7C0E-9BD4BFEEAF1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9389710" y="2493406"/>
            <a:ext cx="1831657" cy="169817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FD1CB08B-8D60-7A72-5708-3B42F898451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336" y="1165835"/>
            <a:ext cx="8625597" cy="94804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20FF196F-0C1F-8F0D-C4D4-C941DBEDDCF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0551" y="2461727"/>
            <a:ext cx="33337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9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A96BE2-B9BC-6C51-0637-370F8ABEBD8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7C86CE-8DA2-2F64-D6C5-F486627AC41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8CA72C-DE27-D507-9D26-3F36250890B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05505C-868C-4F92-011D-0960C0D7F21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A19F25-1A5B-A6B7-1B6A-9D8C426795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4F0FFC-8952-12D9-5C97-42100387412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8467FB-4DB4-E70C-E2C0-F1382AA21C5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F32713-7D86-75D2-2AB1-53B4CE6E507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455024-40D4-6D25-72B9-D3EE6E66177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001A414-DC7A-8DC9-7FD4-6A772ACF2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0400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64D3DB6-9E14-2F94-13E5-B2DCC80EE49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1D91A01-063A-0AC9-FD47-13C0F0DE446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4E7071D-C28C-D64E-8067-71DD80D47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E90F20B-80B0-91C3-7912-72106EC2AE4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2F82D75-76A1-3D82-C9DD-F0361C8C8133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4DBE969-6CBA-CA60-66E3-81B649DC982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2F69508-5F6D-3468-0E96-C230BADB0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9A3DA4F-8F42-71BA-D5F9-18C7F3EA724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A943E5D-19EF-E020-A011-9B08F7BF4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8FAB868-8E77-E1A1-CDD2-2E8D2E1C1EA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C7A1327-DC3C-8ED9-17A2-5A106F72D9FF}"/>
              </a:ext>
            </a:extLst>
          </p:cNvPr>
          <p:cNvSpPr txBox="1"/>
          <p:nvPr/>
        </p:nvSpPr>
        <p:spPr>
          <a:xfrm>
            <a:off x="8990683" y="1412707"/>
            <a:ext cx="2530421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معدل التغير والميل</a:t>
            </a:r>
          </a:p>
          <a:p>
            <a:pPr algn="ctr"/>
            <a:r>
              <a:rPr lang="ar-SA" sz="22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1446/03/12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2C5005B-0A4F-9C30-8D21-B1C811674878}"/>
              </a:ext>
            </a:extLst>
          </p:cNvPr>
          <p:cNvSpPr txBox="1"/>
          <p:nvPr/>
        </p:nvSpPr>
        <p:spPr>
          <a:xfrm>
            <a:off x="9019621" y="4240950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معدل التغير غير الثابت.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EF63447D-17F3-AFD4-1AEC-E1B1C9F1020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9389710" y="2493406"/>
            <a:ext cx="1831657" cy="169817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752A475C-BEA8-8A45-2894-C2E74BB86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3440" y="1286080"/>
            <a:ext cx="4300064" cy="1056156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E90BE612-7CC5-5446-B137-649B6117E69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7242" y="3832205"/>
            <a:ext cx="8572001" cy="1209675"/>
          </a:xfrm>
          <a:custGeom>
            <a:avLst/>
            <a:gdLst>
              <a:gd name="connsiteX0" fmla="*/ 0 w 8572001"/>
              <a:gd name="connsiteY0" fmla="*/ 0 h 1209675"/>
              <a:gd name="connsiteX1" fmla="*/ 8572001 w 8572001"/>
              <a:gd name="connsiteY1" fmla="*/ 0 h 1209675"/>
              <a:gd name="connsiteX2" fmla="*/ 8572001 w 8572001"/>
              <a:gd name="connsiteY2" fmla="*/ 1209675 h 1209675"/>
              <a:gd name="connsiteX3" fmla="*/ 2470258 w 8572001"/>
              <a:gd name="connsiteY3" fmla="*/ 1209675 h 1209675"/>
              <a:gd name="connsiteX4" fmla="*/ 2470258 w 8572001"/>
              <a:gd name="connsiteY4" fmla="*/ 606372 h 1209675"/>
              <a:gd name="connsiteX5" fmla="*/ 0 w 8572001"/>
              <a:gd name="connsiteY5" fmla="*/ 606372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2001" h="1209675">
                <a:moveTo>
                  <a:pt x="0" y="0"/>
                </a:moveTo>
                <a:lnTo>
                  <a:pt x="8572001" y="0"/>
                </a:lnTo>
                <a:lnTo>
                  <a:pt x="8572001" y="1209675"/>
                </a:lnTo>
                <a:lnTo>
                  <a:pt x="2470258" y="1209675"/>
                </a:lnTo>
                <a:lnTo>
                  <a:pt x="2470258" y="606372"/>
                </a:lnTo>
                <a:lnTo>
                  <a:pt x="0" y="606372"/>
                </a:lnTo>
                <a:close/>
              </a:path>
            </a:pathLst>
          </a:cu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F4B2D7D0-B179-CD77-6891-826AC1278E6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916" y="545402"/>
            <a:ext cx="4300063" cy="33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11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C71022-AEAC-5C7D-3BF6-88D33C17E3B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4252D53-398A-DC4B-F611-1818815C8E5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623722A-CD2B-AA64-D532-62F0322FB6C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40B9BBE-A843-2D20-5DC3-00D3DFE79C1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0CC152-5A06-CBA5-EDB9-DED560F59EB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4F3737-016B-647A-91D3-AFF86E36A54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E8CB76-FB80-CF70-3E11-F52CBBBB7D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9C0C2D6-A300-6DCC-5C0C-92B88E9CAB0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77B912F-A1D3-4F25-0C4F-117BAEB0D2A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B742E32-F682-6C9E-1AFF-3C6CA1C17C3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375FBA-4361-A40E-2389-505B910E619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5BA67EE-8C10-2B3F-941F-245C301BDB0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0A2AC6AC-818B-BE6B-554F-21BD45769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8849C8D-F709-DDF3-5465-2D5B08EB4082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99AA67C-E87D-F71E-3C06-2263A6C36578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158BB1F-52AC-D193-9B1D-112C585A5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A444E60-40A6-62CC-AD3D-CFFF5E3DCA7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D6EA995-D067-6231-B42B-629DFF0E6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DF466B9-D089-DC3D-B8C4-B3BD94E9740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4245645-F556-683E-BB63-148DB89B35E0}"/>
              </a:ext>
            </a:extLst>
          </p:cNvPr>
          <p:cNvSpPr txBox="1"/>
          <p:nvPr/>
        </p:nvSpPr>
        <p:spPr>
          <a:xfrm>
            <a:off x="8990683" y="1412707"/>
            <a:ext cx="2530421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معدل التغير والميل</a:t>
            </a:r>
          </a:p>
          <a:p>
            <a:pPr algn="ctr"/>
            <a:r>
              <a:rPr lang="ar-SA" sz="22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1446/03/12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174BB8D-0216-CBE5-D251-6FF42F8BF4F7}"/>
              </a:ext>
            </a:extLst>
          </p:cNvPr>
          <p:cNvSpPr txBox="1"/>
          <p:nvPr/>
        </p:nvSpPr>
        <p:spPr>
          <a:xfrm>
            <a:off x="9019621" y="4240950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معدل التغير غير الثابت.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3A64CE78-62BA-32E1-4682-AD5EBCB1C14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9389710" y="2493406"/>
            <a:ext cx="1831657" cy="169817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B9EADE3F-A002-18ED-47F1-460F2269E83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285" y="1233516"/>
            <a:ext cx="8344628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18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01186" y="2535201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3FB11B9-7508-1873-2586-A01792DE57B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2E92936-BDF9-4290-EF44-FFC2BBC3D099}"/>
              </a:ext>
            </a:extLst>
          </p:cNvPr>
          <p:cNvSpPr txBox="1"/>
          <p:nvPr/>
        </p:nvSpPr>
        <p:spPr>
          <a:xfrm>
            <a:off x="8990683" y="1412707"/>
            <a:ext cx="2530421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معدل التغير والميل</a:t>
            </a:r>
          </a:p>
          <a:p>
            <a:pPr algn="ctr"/>
            <a:r>
              <a:rPr lang="ar-SA" sz="22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1446/03/12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D90EA85-EE36-3E72-2D0F-023762E81400}"/>
              </a:ext>
            </a:extLst>
          </p:cNvPr>
          <p:cNvSpPr txBox="1"/>
          <p:nvPr/>
        </p:nvSpPr>
        <p:spPr>
          <a:xfrm>
            <a:off x="9019621" y="4240950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معدلات التغير الثابتة.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B8FFED46-BB00-DB92-7C0E-9BD4BFEEAF1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9389710" y="2493406"/>
            <a:ext cx="1831657" cy="169817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17BBC7EB-AD85-5F75-8CEF-C96720E3007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75" y="1515515"/>
            <a:ext cx="8525970" cy="115252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6B437D-9045-D51F-A9CB-63DB2951A61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1895" y="2558775"/>
            <a:ext cx="33337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5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A96BE2-B9BC-6C51-0637-370F8ABEBD8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7C86CE-8DA2-2F64-D6C5-F486627AC41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8CA72C-DE27-D507-9D26-3F36250890B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05505C-868C-4F92-011D-0960C0D7F21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A19F25-1A5B-A6B7-1B6A-9D8C426795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4F0FFC-8952-12D9-5C97-42100387412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8467FB-4DB4-E70C-E2C0-F1382AA21C5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F32713-7D86-75D2-2AB1-53B4CE6E507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455024-40D4-6D25-72B9-D3EE6E66177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001A414-DC7A-8DC9-7FD4-6A772ACF288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64D3DB6-9E14-2F94-13E5-B2DCC80EE49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1D91A01-063A-0AC9-FD47-13C0F0DE446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4E7071D-C28C-D64E-8067-71DD80D47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E90F20B-80B0-91C3-7912-72106EC2AE4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2F82D75-76A1-3D82-C9DD-F0361C8C8133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4DBE969-6CBA-CA60-66E3-81B649DC982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2F69508-5F6D-3468-0E96-C230BADB0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9A3DA4F-8F42-71BA-D5F9-18C7F3EA724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A943E5D-19EF-E020-A011-9B08F7BF4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8FAB868-8E77-E1A1-CDD2-2E8D2E1C1EA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8954F48-6CC9-BD91-2FF8-8A976D2E6BB0}"/>
              </a:ext>
            </a:extLst>
          </p:cNvPr>
          <p:cNvSpPr txBox="1"/>
          <p:nvPr/>
        </p:nvSpPr>
        <p:spPr>
          <a:xfrm>
            <a:off x="8990683" y="1412707"/>
            <a:ext cx="2530421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معدل التغير والميل</a:t>
            </a:r>
          </a:p>
          <a:p>
            <a:pPr algn="ctr"/>
            <a:r>
              <a:rPr lang="ar-SA" sz="22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1446/03/12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9E75D0-EE0A-A704-E13D-44B11BC4CF2F}"/>
              </a:ext>
            </a:extLst>
          </p:cNvPr>
          <p:cNvSpPr txBox="1"/>
          <p:nvPr/>
        </p:nvSpPr>
        <p:spPr>
          <a:xfrm>
            <a:off x="9019621" y="4240950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معدلات التغير الثابتة.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9F475E73-3FB2-9838-90F5-532E984120A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9389710" y="2493406"/>
            <a:ext cx="1831657" cy="169817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8C461F4-0D0F-1235-CB64-1544BDC9969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4381" y="1297252"/>
            <a:ext cx="6638925" cy="54292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87C35013-1E49-A8BE-2412-6BE584565BA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9004" y="1867971"/>
            <a:ext cx="78676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96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C71022-AEAC-5C7D-3BF6-88D33C17E3B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4252D53-398A-DC4B-F611-1818815C8E5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623722A-CD2B-AA64-D532-62F0322FB6C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40B9BBE-A843-2D20-5DC3-00D3DFE79C1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0CC152-5A06-CBA5-EDB9-DED560F59EB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4F3737-016B-647A-91D3-AFF86E36A54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E8CB76-FB80-CF70-3E11-F52CBBBB7D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9C0C2D6-A300-6DCC-5C0C-92B88E9CAB0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77B912F-A1D3-4F25-0C4F-117BAEB0D2A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B742E32-F682-6C9E-1AFF-3C6CA1C17C3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375FBA-4361-A40E-2389-505B910E619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5BA67EE-8C10-2B3F-941F-245C301BDB0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0A2AC6AC-818B-BE6B-554F-21BD45769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8849C8D-F709-DDF3-5465-2D5B08EB4082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99AA67C-E87D-F71E-3C06-2263A6C36578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158BB1F-52AC-D193-9B1D-112C585A5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A444E60-40A6-62CC-AD3D-CFFF5E3DCA7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D6EA995-D067-6231-B42B-629DFF0E6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DF466B9-D089-DC3D-B8C4-B3BD94E9740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6BB985B-E778-34B3-5960-895FA22FAEE4}"/>
              </a:ext>
            </a:extLst>
          </p:cNvPr>
          <p:cNvSpPr txBox="1"/>
          <p:nvPr/>
        </p:nvSpPr>
        <p:spPr>
          <a:xfrm>
            <a:off x="8990683" y="1412707"/>
            <a:ext cx="2530421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معدل التغير والميل</a:t>
            </a:r>
          </a:p>
          <a:p>
            <a:pPr algn="ctr"/>
            <a:r>
              <a:rPr lang="ar-SA" sz="22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1446/03/12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6487CFE-403A-078A-ACD0-2D3403127CA6}"/>
              </a:ext>
            </a:extLst>
          </p:cNvPr>
          <p:cNvSpPr txBox="1"/>
          <p:nvPr/>
        </p:nvSpPr>
        <p:spPr>
          <a:xfrm>
            <a:off x="9019621" y="4240950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معدلات التغير الثابتة.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420FEEBD-31E8-CCD5-67DF-491C2299738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9389710" y="2493406"/>
            <a:ext cx="1831657" cy="169817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E4811C6-6901-005D-F8A8-710488A72BF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46" y="1278092"/>
            <a:ext cx="8533618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83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D42DADC-B1A7-445D-E214-E9774CB64E8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3E7A314-A1C8-4675-CD08-08127624C49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B6730C-A30D-8121-A1E0-3F8F5A6EA35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F437C07-92F6-77E0-9C50-988725DC983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6834301-5A66-7209-F352-C1CE1644315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FEEE120-B7D8-42C1-E158-B6C803F4B23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95AD8F-38AD-0E4F-A448-9FB0356549B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75043D6-4549-7786-A499-84CB923C53FB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371B0D7-33B1-9947-A696-827E4ECDA57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0D84B1A-6E40-B819-FDA0-89CC5852C95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B081EC0-E58E-609F-6EFB-62E181A031B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E15B324-BF8D-1E14-A107-4AF61D120269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50C79CD-1069-6274-E4C2-E2077C61D2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1C40609-2CBB-E990-0B30-9254262189F5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748345EB-65A4-59D5-68EC-0277BA85823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AA81230-E482-4B82-6DE4-B2CF35B2C0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B225B7A-02BF-C561-944F-F6F28577897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5B8A6EFC-9E58-7AB5-1496-5F8E0B2EE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33491FB-6FC9-ED44-51D0-253A0478AFD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AA573EB-8DFE-E40D-7DB8-FB143A7D3BFC}"/>
              </a:ext>
            </a:extLst>
          </p:cNvPr>
          <p:cNvSpPr txBox="1"/>
          <p:nvPr/>
        </p:nvSpPr>
        <p:spPr>
          <a:xfrm>
            <a:off x="8990683" y="1412707"/>
            <a:ext cx="2530421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معدل التغير والميل</a:t>
            </a:r>
          </a:p>
          <a:p>
            <a:pPr algn="ctr"/>
            <a:r>
              <a:rPr lang="ar-SA" sz="22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1446/03/12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D9177CB-4B20-11CF-19B4-CC9891CAB264}"/>
              </a:ext>
            </a:extLst>
          </p:cNvPr>
          <p:cNvSpPr txBox="1"/>
          <p:nvPr/>
        </p:nvSpPr>
        <p:spPr>
          <a:xfrm>
            <a:off x="9019621" y="4240950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معدلات التغير الثابتة.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196E9867-2CD1-B6C0-14AF-591518313DE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9389710" y="2493406"/>
            <a:ext cx="1831657" cy="169817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87B237DC-C20A-E573-6E67-C070E9768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7510" y="1236469"/>
            <a:ext cx="6591300" cy="72390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848A9DC9-96A9-688E-772C-68175C2F2CE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4026" y="1992768"/>
            <a:ext cx="55245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01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0400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نافس</a:t>
              </a: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20B436ED-3766-D4E3-CB3C-C0CD71EBC45B}"/>
              </a:ext>
            </a:extLst>
          </p:cNvPr>
          <p:cNvGrpSpPr/>
          <p:nvPr/>
        </p:nvGrpSpPr>
        <p:grpSpPr>
          <a:xfrm>
            <a:off x="-227589" y="5575947"/>
            <a:ext cx="3647049" cy="835239"/>
            <a:chOff x="8481060" y="5458558"/>
            <a:chExt cx="3647049" cy="835239"/>
          </a:xfrm>
        </p:grpSpPr>
        <p:grpSp>
          <p:nvGrpSpPr>
            <p:cNvPr id="30" name="مجموعة 29">
              <a:extLst>
                <a:ext uri="{FF2B5EF4-FFF2-40B4-BE49-F238E27FC236}">
                  <a16:creationId xmlns:a16="http://schemas.microsoft.com/office/drawing/2014/main" id="{2C40E3D5-3C6E-2F05-AFF0-3CDA6CE418DC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2" name="Picture 16">
                <a:extLst>
                  <a:ext uri="{FF2B5EF4-FFF2-40B4-BE49-F238E27FC236}">
                    <a16:creationId xmlns:a16="http://schemas.microsoft.com/office/drawing/2014/main" id="{010DE5A5-4EE8-B519-5C8E-2043458275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BE7EE1B5-14BA-07E9-FF32-587ED516B589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EE8BA6EB-E49D-5BB7-3750-CE5924A8E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1E944DC9-4A39-2DD8-2EAD-A5FDEC23981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9BE5F1F-F8B0-4B3A-437E-AD1BAC4E8E65}"/>
              </a:ext>
            </a:extLst>
          </p:cNvPr>
          <p:cNvSpPr txBox="1"/>
          <p:nvPr/>
        </p:nvSpPr>
        <p:spPr>
          <a:xfrm>
            <a:off x="8990683" y="1412707"/>
            <a:ext cx="2530421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معدل التغير والميل</a:t>
            </a:r>
          </a:p>
          <a:p>
            <a:pPr algn="ctr"/>
            <a:r>
              <a:rPr lang="ar-SA" sz="22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1446/03/12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B04267F-A585-003C-4ECE-F24C0D4622EB}"/>
              </a:ext>
            </a:extLst>
          </p:cNvPr>
          <p:cNvSpPr txBox="1"/>
          <p:nvPr/>
        </p:nvSpPr>
        <p:spPr>
          <a:xfrm>
            <a:off x="9019621" y="4240950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معدل التغير.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معدل التغير غير الثابت.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معدلات التغير الثابتة.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AE982BF3-045D-C230-6F6A-B64CC3C2C03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9389710" y="2493406"/>
            <a:ext cx="1831657" cy="1698176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11DF5B1-20AA-D983-EB68-C4DB0B88C6E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32748" y="1347902"/>
            <a:ext cx="8548984" cy="943107"/>
          </a:xfrm>
          <a:custGeom>
            <a:avLst/>
            <a:gdLst>
              <a:gd name="connsiteX0" fmla="*/ 0 w 8548984"/>
              <a:gd name="connsiteY0" fmla="*/ 0 h 943107"/>
              <a:gd name="connsiteX1" fmla="*/ 8548984 w 8548984"/>
              <a:gd name="connsiteY1" fmla="*/ 0 h 943107"/>
              <a:gd name="connsiteX2" fmla="*/ 8548984 w 8548984"/>
              <a:gd name="connsiteY2" fmla="*/ 943107 h 943107"/>
              <a:gd name="connsiteX3" fmla="*/ 2573342 w 8548984"/>
              <a:gd name="connsiteY3" fmla="*/ 943107 h 943107"/>
              <a:gd name="connsiteX4" fmla="*/ 2573342 w 8548984"/>
              <a:gd name="connsiteY4" fmla="*/ 454316 h 943107"/>
              <a:gd name="connsiteX5" fmla="*/ 870272 w 8548984"/>
              <a:gd name="connsiteY5" fmla="*/ 454316 h 943107"/>
              <a:gd name="connsiteX6" fmla="*/ 870272 w 8548984"/>
              <a:gd name="connsiteY6" fmla="*/ 943107 h 943107"/>
              <a:gd name="connsiteX7" fmla="*/ 0 w 8548984"/>
              <a:gd name="connsiteY7" fmla="*/ 943107 h 94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8984" h="943107">
                <a:moveTo>
                  <a:pt x="0" y="0"/>
                </a:moveTo>
                <a:lnTo>
                  <a:pt x="8548984" y="0"/>
                </a:lnTo>
                <a:lnTo>
                  <a:pt x="8548984" y="943107"/>
                </a:lnTo>
                <a:lnTo>
                  <a:pt x="2573342" y="943107"/>
                </a:lnTo>
                <a:lnTo>
                  <a:pt x="2573342" y="454316"/>
                </a:lnTo>
                <a:lnTo>
                  <a:pt x="870272" y="454316"/>
                </a:lnTo>
                <a:lnTo>
                  <a:pt x="870272" y="943107"/>
                </a:lnTo>
                <a:lnTo>
                  <a:pt x="0" y="9431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553455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585002A-EFFE-9E2C-6C56-0868B36A2B26}"/>
              </a:ext>
            </a:extLst>
          </p:cNvPr>
          <p:cNvSpPr txBox="1"/>
          <p:nvPr/>
        </p:nvSpPr>
        <p:spPr>
          <a:xfrm>
            <a:off x="8990683" y="1412707"/>
            <a:ext cx="2530421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معدل التغير والميل</a:t>
            </a:r>
          </a:p>
          <a:p>
            <a:pPr algn="ctr"/>
            <a:r>
              <a:rPr lang="ar-SA" sz="22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1446/03/12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615A319-2275-01CD-0B4A-5CC40F19F13D}"/>
              </a:ext>
            </a:extLst>
          </p:cNvPr>
          <p:cNvSpPr txBox="1"/>
          <p:nvPr/>
        </p:nvSpPr>
        <p:spPr>
          <a:xfrm>
            <a:off x="9019621" y="4240950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معدل التغير.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معدل التغير غير الثابت.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معدلات التغير الثابتة.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9A007D0-CA5E-49F9-6C78-B44B8BC910A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9389710" y="2493406"/>
            <a:ext cx="1831657" cy="16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084624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1446/03/12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السادسة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معدل التغير والميل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134381" y="5640510"/>
            <a:ext cx="3647049" cy="835239"/>
            <a:chOff x="8443254" y="5025031"/>
            <a:chExt cx="3647049" cy="835239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0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E488044-5401-57AD-AA78-859EFE98032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D653A702-0D3D-FBA3-E233-B4679B3F0BA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2285" y="2786261"/>
            <a:ext cx="9207430" cy="119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4469E7C-6749-0F53-B2DB-5BCDB887D032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1C13815-259A-6D1A-E09A-250CE486C6ED}"/>
              </a:ext>
            </a:extLst>
          </p:cNvPr>
          <p:cNvSpPr txBox="1"/>
          <p:nvPr/>
        </p:nvSpPr>
        <p:spPr>
          <a:xfrm>
            <a:off x="8990683" y="1412707"/>
            <a:ext cx="2530421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معدل التغير والميل</a:t>
            </a:r>
          </a:p>
          <a:p>
            <a:pPr algn="ctr"/>
            <a:r>
              <a:rPr lang="ar-SA" sz="22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1446/03/12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C7F23D6-9203-D7BB-B0E4-637BEE0757DE}"/>
              </a:ext>
            </a:extLst>
          </p:cNvPr>
          <p:cNvSpPr txBox="1"/>
          <p:nvPr/>
        </p:nvSpPr>
        <p:spPr>
          <a:xfrm>
            <a:off x="9019621" y="4240950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معدل التغير.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معدل التغير غير الثابت.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معدلات التغير الثابتة.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E96ABAE3-784D-B38C-A5BF-0527F74B534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9389710" y="2493406"/>
            <a:ext cx="1831657" cy="16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921783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5C7FEB0-FC6A-8C1B-5A26-DAFF80DCCB0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DF955EF-2BF4-87DC-2487-9281BB67657E}"/>
              </a:ext>
            </a:extLst>
          </p:cNvPr>
          <p:cNvSpPr txBox="1"/>
          <p:nvPr/>
        </p:nvSpPr>
        <p:spPr>
          <a:xfrm>
            <a:off x="2477075" y="1692212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11 – 12 - 13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81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9BAA83CE-A89F-9750-5B11-DA8302A8D97D}"/>
              </a:ext>
            </a:extLst>
          </p:cNvPr>
          <p:cNvSpPr txBox="1"/>
          <p:nvPr/>
        </p:nvSpPr>
        <p:spPr>
          <a:xfrm>
            <a:off x="1091783" y="3277929"/>
            <a:ext cx="77534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0" i="0" dirty="0">
                <a:solidFill>
                  <a:srgbClr val="D561C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وتذكري يا جميلتي</a:t>
            </a:r>
            <a:r>
              <a:rPr lang="ar-SA" sz="3600" dirty="0">
                <a:solidFill>
                  <a:srgbClr val="D561C7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:</a:t>
            </a:r>
          </a:p>
          <a:p>
            <a:pPr algn="ctr"/>
            <a:r>
              <a:rPr lang="ar-SA" sz="3600">
                <a:solidFill>
                  <a:srgbClr val="80C687"/>
                </a:solidFill>
                <a:cs typeface="AGA Aladdin Regular" pitchFamily="2" charset="-78"/>
              </a:rPr>
              <a:t>قمة المجد ليست في عدم الإخفاق والفشل، بل في القيام بعد كل عثرة</a:t>
            </a:r>
            <a:endParaRPr lang="ar-SA" sz="3600" dirty="0">
              <a:solidFill>
                <a:srgbClr val="80C687"/>
              </a:solidFill>
              <a:cs typeface="AGA Aladdin Regular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126D861-071E-DBDB-BED8-9471ADA049BE}"/>
              </a:ext>
            </a:extLst>
          </p:cNvPr>
          <p:cNvSpPr txBox="1"/>
          <p:nvPr/>
        </p:nvSpPr>
        <p:spPr>
          <a:xfrm>
            <a:off x="8990683" y="1412707"/>
            <a:ext cx="2530421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معدل التغير والميل</a:t>
            </a:r>
          </a:p>
          <a:p>
            <a:pPr algn="ctr"/>
            <a:r>
              <a:rPr lang="ar-SA" sz="22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1446/03/12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A89DFAE8-5E4D-E26E-E203-4DF153C09F13}"/>
              </a:ext>
            </a:extLst>
          </p:cNvPr>
          <p:cNvSpPr txBox="1"/>
          <p:nvPr/>
        </p:nvSpPr>
        <p:spPr>
          <a:xfrm>
            <a:off x="9019621" y="4240950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معدل التغير.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معدل التغير غير الثابت.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معدلات التغير الثابتة.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845BEA63-F045-D280-FCE2-67F962027BF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9389710" y="2493406"/>
            <a:ext cx="1831657" cy="16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739314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48031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163688">
                  <a:extLst>
                    <a:ext uri="{9D8B030D-6E8A-4147-A177-3AD203B41FA5}">
                      <a16:colId xmlns:a16="http://schemas.microsoft.com/office/drawing/2014/main" val="142272292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1446/03/12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السادسة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معدل التغير والميل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1575125" y="1805791"/>
            <a:ext cx="484350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إيجاد معدل التغير.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معدل التغير غير الثابت.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معدلات التغير الثابتة.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F0971D4-3474-08F7-3E95-A5A95BCCD32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88C1C5E9-B97B-89CC-9B4A-ED8E25C910C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8970" y="1802218"/>
            <a:ext cx="2350595" cy="436245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01960EC9-3B4F-643C-8CE5-F05F90926EC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8033" y="1773201"/>
            <a:ext cx="1822371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CFAF561-BD61-D999-E9C4-D36C431701BE}"/>
              </a:ext>
            </a:extLst>
          </p:cNvPr>
          <p:cNvSpPr txBox="1"/>
          <p:nvPr/>
        </p:nvSpPr>
        <p:spPr>
          <a:xfrm>
            <a:off x="8990683" y="1412707"/>
            <a:ext cx="2530421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معدل التغير والميل</a:t>
            </a:r>
          </a:p>
          <a:p>
            <a:pPr algn="ctr"/>
            <a:r>
              <a:rPr lang="ar-SA" sz="22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1446/03/12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0E9B98C-2EB6-A3B1-EF1B-8F5BB6821EE2}"/>
              </a:ext>
            </a:extLst>
          </p:cNvPr>
          <p:cNvSpPr txBox="1"/>
          <p:nvPr/>
        </p:nvSpPr>
        <p:spPr>
          <a:xfrm>
            <a:off x="9019621" y="4240950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معدل التغير.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معدل التغير غير الثابت.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معدلات التغير الثابتة.</a:t>
            </a:r>
          </a:p>
        </p:txBody>
      </p:sp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1BFFDDA-0B0E-A147-9BAB-7853683B229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DAEDAF81-8838-1E33-68E9-ED77BFBBC65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9389710" y="2493406"/>
            <a:ext cx="1831657" cy="16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B95EBFC-CB3F-86C5-3F35-B47A02317BB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FC1B84CD-6E0C-A116-FD51-C2715152E28E}"/>
              </a:ext>
            </a:extLst>
          </p:cNvPr>
          <p:cNvGrpSpPr/>
          <p:nvPr/>
        </p:nvGrpSpPr>
        <p:grpSpPr>
          <a:xfrm>
            <a:off x="-54370" y="5579740"/>
            <a:ext cx="3518233" cy="701962"/>
            <a:chOff x="8556201" y="5516826"/>
            <a:chExt cx="3518233" cy="701962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22D80FF5-4AB9-5327-BCE4-F24CB140FE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CC679FC4-C252-0203-935E-0EE6FAF1CA56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6" name="صورة 45">
              <a:extLst>
                <a:ext uri="{FF2B5EF4-FFF2-40B4-BE49-F238E27FC236}">
                  <a16:creationId xmlns:a16="http://schemas.microsoft.com/office/drawing/2014/main" id="{45C2ED31-D800-1E3B-256D-8A9B8F7D5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7D22CD81-11A2-43AA-72F8-81E4E29F2A1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F9BBE843-13C5-3859-C0C1-2104FC3FC6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8E51B2EE-2838-1518-AA3B-2C7767901FF3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289A344-EB82-20C6-3D3F-5A16D8D3C405}"/>
              </a:ext>
            </a:extLst>
          </p:cNvPr>
          <p:cNvSpPr txBox="1"/>
          <p:nvPr/>
        </p:nvSpPr>
        <p:spPr>
          <a:xfrm>
            <a:off x="8990683" y="1412707"/>
            <a:ext cx="2530421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معدل التغير والميل</a:t>
            </a:r>
          </a:p>
          <a:p>
            <a:pPr algn="ctr"/>
            <a:r>
              <a:rPr lang="ar-SA" sz="22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1446/03/12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2C3634E-069D-9164-4BE1-F1A89D7634D8}"/>
              </a:ext>
            </a:extLst>
          </p:cNvPr>
          <p:cNvSpPr txBox="1"/>
          <p:nvPr/>
        </p:nvSpPr>
        <p:spPr>
          <a:xfrm>
            <a:off x="9019621" y="4240950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معدل التغير.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معدل التغير غير الثابت.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معدلات التغير الثابتة.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2F43A1F6-5C46-565F-BD87-E9C0ECD1268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93" b="51008"/>
          <a:stretch/>
        </p:blipFill>
        <p:spPr>
          <a:xfrm>
            <a:off x="9273217" y="2390783"/>
            <a:ext cx="1831657" cy="16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01186" y="2535201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3FB11B9-7508-1873-2586-A01792DE57B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2E92936-BDF9-4290-EF44-FFC2BBC3D099}"/>
              </a:ext>
            </a:extLst>
          </p:cNvPr>
          <p:cNvSpPr txBox="1"/>
          <p:nvPr/>
        </p:nvSpPr>
        <p:spPr>
          <a:xfrm>
            <a:off x="8990683" y="1412707"/>
            <a:ext cx="2530421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معدل التغير والميل</a:t>
            </a:r>
          </a:p>
          <a:p>
            <a:pPr algn="ctr"/>
            <a:r>
              <a:rPr lang="ar-SA" sz="22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1446/03/12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D90EA85-EE36-3E72-2D0F-023762E81400}"/>
              </a:ext>
            </a:extLst>
          </p:cNvPr>
          <p:cNvSpPr txBox="1"/>
          <p:nvPr/>
        </p:nvSpPr>
        <p:spPr>
          <a:xfrm>
            <a:off x="9019621" y="4240950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معدل التغير.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معدل التغير غير الثابت.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معدلات التغير الثابتة.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B8FFED46-BB00-DB92-7C0E-9BD4BFEEAF1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9389710" y="2493406"/>
            <a:ext cx="1831657" cy="1698176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2240781B-9F5B-0312-4150-ABB15265C7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0578" y="687745"/>
            <a:ext cx="8458397" cy="4972050"/>
          </a:xfrm>
          <a:custGeom>
            <a:avLst/>
            <a:gdLst>
              <a:gd name="connsiteX0" fmla="*/ 1634736 w 8458397"/>
              <a:gd name="connsiteY0" fmla="*/ 0 h 4972050"/>
              <a:gd name="connsiteX1" fmla="*/ 8458397 w 8458397"/>
              <a:gd name="connsiteY1" fmla="*/ 0 h 4972050"/>
              <a:gd name="connsiteX2" fmla="*/ 8458397 w 8458397"/>
              <a:gd name="connsiteY2" fmla="*/ 4570055 h 4972050"/>
              <a:gd name="connsiteX3" fmla="*/ 3625652 w 8458397"/>
              <a:gd name="connsiteY3" fmla="*/ 4570055 h 4972050"/>
              <a:gd name="connsiteX4" fmla="*/ 3625652 w 8458397"/>
              <a:gd name="connsiteY4" fmla="*/ 4972050 h 4972050"/>
              <a:gd name="connsiteX5" fmla="*/ 0 w 8458397"/>
              <a:gd name="connsiteY5" fmla="*/ 4972050 h 4972050"/>
              <a:gd name="connsiteX6" fmla="*/ 0 w 8458397"/>
              <a:gd name="connsiteY6" fmla="*/ 467334 h 4972050"/>
              <a:gd name="connsiteX7" fmla="*/ 1634736 w 8458397"/>
              <a:gd name="connsiteY7" fmla="*/ 467334 h 497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58397" h="4972050">
                <a:moveTo>
                  <a:pt x="1634736" y="0"/>
                </a:moveTo>
                <a:lnTo>
                  <a:pt x="8458397" y="0"/>
                </a:lnTo>
                <a:lnTo>
                  <a:pt x="8458397" y="4570055"/>
                </a:lnTo>
                <a:lnTo>
                  <a:pt x="3625652" y="4570055"/>
                </a:lnTo>
                <a:lnTo>
                  <a:pt x="3625652" y="4972050"/>
                </a:lnTo>
                <a:lnTo>
                  <a:pt x="0" y="4972050"/>
                </a:lnTo>
                <a:lnTo>
                  <a:pt x="0" y="467334"/>
                </a:lnTo>
                <a:lnTo>
                  <a:pt x="1634736" y="4673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577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01186" y="2535201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3FB11B9-7508-1873-2586-A01792DE57B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2E92936-BDF9-4290-EF44-FFC2BBC3D099}"/>
              </a:ext>
            </a:extLst>
          </p:cNvPr>
          <p:cNvSpPr txBox="1"/>
          <p:nvPr/>
        </p:nvSpPr>
        <p:spPr>
          <a:xfrm>
            <a:off x="8990683" y="1412707"/>
            <a:ext cx="2530421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معدل التغير والميل</a:t>
            </a:r>
          </a:p>
          <a:p>
            <a:pPr algn="ctr"/>
            <a:r>
              <a:rPr lang="ar-SA" sz="22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1446/03/12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D90EA85-EE36-3E72-2D0F-023762E81400}"/>
              </a:ext>
            </a:extLst>
          </p:cNvPr>
          <p:cNvSpPr txBox="1"/>
          <p:nvPr/>
        </p:nvSpPr>
        <p:spPr>
          <a:xfrm>
            <a:off x="9019621" y="4240950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معدل التغير.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B8FFED46-BB00-DB92-7C0E-9BD4BFEEAF1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9389710" y="2493406"/>
            <a:ext cx="1831657" cy="1698176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49B05726-03ED-FF8C-FA24-5E88AC7F194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49"/>
          <a:stretch/>
        </p:blipFill>
        <p:spPr>
          <a:xfrm>
            <a:off x="432748" y="1812487"/>
            <a:ext cx="8356735" cy="30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1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A96BE2-B9BC-6C51-0637-370F8ABEBD8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7C86CE-8DA2-2F64-D6C5-F486627AC41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8CA72C-DE27-D507-9D26-3F36250890B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05505C-868C-4F92-011D-0960C0D7F21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A19F25-1A5B-A6B7-1B6A-9D8C426795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4F0FFC-8952-12D9-5C97-42100387412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8467FB-4DB4-E70C-E2C0-F1382AA21C5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F32713-7D86-75D2-2AB1-53B4CE6E507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455024-40D4-6D25-72B9-D3EE6E66177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001A414-DC7A-8DC9-7FD4-6A772ACF288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64D3DB6-9E14-2F94-13E5-B2DCC80EE49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1D91A01-063A-0AC9-FD47-13C0F0DE446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4E7071D-C28C-D64E-8067-71DD80D47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E90F20B-80B0-91C3-7912-72106EC2AE4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2F82D75-76A1-3D82-C9DD-F0361C8C8133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4DBE969-6CBA-CA60-66E3-81B649DC982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2F69508-5F6D-3468-0E96-C230BADB0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9A3DA4F-8F42-71BA-D5F9-18C7F3EA724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A943E5D-19EF-E020-A011-9B08F7BF4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8FAB868-8E77-E1A1-CDD2-2E8D2E1C1EA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BD5F48A-A3C7-F727-F6BB-3071031561B2}"/>
              </a:ext>
            </a:extLst>
          </p:cNvPr>
          <p:cNvSpPr txBox="1"/>
          <p:nvPr/>
        </p:nvSpPr>
        <p:spPr>
          <a:xfrm>
            <a:off x="8990683" y="1412707"/>
            <a:ext cx="2530421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معدل التغير والميل</a:t>
            </a:r>
          </a:p>
          <a:p>
            <a:pPr algn="ctr"/>
            <a:r>
              <a:rPr lang="ar-SA" sz="22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1446/03/12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15EF73B-1F91-9842-ADB2-542B700F16DA}"/>
              </a:ext>
            </a:extLst>
          </p:cNvPr>
          <p:cNvSpPr txBox="1"/>
          <p:nvPr/>
        </p:nvSpPr>
        <p:spPr>
          <a:xfrm>
            <a:off x="9019621" y="4240950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معدل التغير.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4EBD6787-A79F-872E-CCA0-16A9E913D3F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9389710" y="2493406"/>
            <a:ext cx="1831657" cy="169817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BDD14A5-372F-561F-26A8-46682F9CEC1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2160" y="1267564"/>
            <a:ext cx="4692021" cy="254317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53DBFB1A-D647-A9F0-D780-893DA4D2D3E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669" y="1244674"/>
            <a:ext cx="3816492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3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C71022-AEAC-5C7D-3BF6-88D33C17E3B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4252D53-398A-DC4B-F611-1818815C8E5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623722A-CD2B-AA64-D532-62F0322FB6C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40B9BBE-A843-2D20-5DC3-00D3DFE79C1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0CC152-5A06-CBA5-EDB9-DED560F59EB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4F3737-016B-647A-91D3-AFF86E36A54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E8CB76-FB80-CF70-3E11-F52CBBBB7D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9C0C2D6-A300-6DCC-5C0C-92B88E9CAB0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77B912F-A1D3-4F25-0C4F-117BAEB0D2A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B742E32-F682-6C9E-1AFF-3C6CA1C17C3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375FBA-4361-A40E-2389-505B910E619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5BA67EE-8C10-2B3F-941F-245C301BDB0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0A2AC6AC-818B-BE6B-554F-21BD45769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8849C8D-F709-DDF3-5465-2D5B08EB4082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99AA67C-E87D-F71E-3C06-2263A6C36578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158BB1F-52AC-D193-9B1D-112C585A5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A444E60-40A6-62CC-AD3D-CFFF5E3DCA7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D6EA995-D067-6231-B42B-629DFF0E6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DF466B9-D089-DC3D-B8C4-B3BD94E9740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D3F3A02-B6E9-506C-CFDC-5AED63290C69}"/>
              </a:ext>
            </a:extLst>
          </p:cNvPr>
          <p:cNvSpPr txBox="1"/>
          <p:nvPr/>
        </p:nvSpPr>
        <p:spPr>
          <a:xfrm>
            <a:off x="8990683" y="1412707"/>
            <a:ext cx="2530421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معدل التغير والميل</a:t>
            </a:r>
          </a:p>
          <a:p>
            <a:pPr algn="ctr"/>
            <a:r>
              <a:rPr lang="ar-SA" sz="22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1446/03/12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3B0791D-5DCF-BC34-E137-10689C712B92}"/>
              </a:ext>
            </a:extLst>
          </p:cNvPr>
          <p:cNvSpPr txBox="1"/>
          <p:nvPr/>
        </p:nvSpPr>
        <p:spPr>
          <a:xfrm>
            <a:off x="9019621" y="4240950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معدل التغير.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2DCC47F8-D3D9-6880-4286-19FCBA74CB7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/>
          <a:stretch/>
        </p:blipFill>
        <p:spPr>
          <a:xfrm>
            <a:off x="9389710" y="2493406"/>
            <a:ext cx="1831657" cy="169817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0ADFD36D-E078-3F93-92DA-85AACB75E21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8722" y="1287114"/>
            <a:ext cx="78486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5938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</TotalTime>
  <Words>777</Words>
  <Application>Microsoft Office PowerPoint</Application>
  <PresentationFormat>شاشة عريضة</PresentationFormat>
  <Paragraphs>364</Paragraphs>
  <Slides>21</Slides>
  <Notes>21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8" baseType="lpstr">
      <vt:lpstr>AGA Aladdin Regular</vt:lpstr>
      <vt:lpstr>Aptos</vt:lpstr>
      <vt:lpstr>Aptos Display</vt:lpstr>
      <vt:lpstr>Arial</vt:lpstr>
      <vt:lpstr>Calibri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110</cp:revision>
  <dcterms:created xsi:type="dcterms:W3CDTF">2024-08-19T04:20:33Z</dcterms:created>
  <dcterms:modified xsi:type="dcterms:W3CDTF">2024-09-14T20:55:27Z</dcterms:modified>
</cp:coreProperties>
</file>