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5" r:id="rId2"/>
    <p:sldMasterId id="2147483698" r:id="rId3"/>
    <p:sldMasterId id="2147483711" r:id="rId4"/>
    <p:sldMasterId id="2147483723" r:id="rId5"/>
    <p:sldMasterId id="2147483735" r:id="rId6"/>
  </p:sldMasterIdLst>
  <p:notesMasterIdLst>
    <p:notesMasterId r:id="rId40"/>
  </p:notesMasterIdLst>
  <p:sldIdLst>
    <p:sldId id="439" r:id="rId7"/>
    <p:sldId id="2997" r:id="rId8"/>
    <p:sldId id="453" r:id="rId9"/>
    <p:sldId id="377" r:id="rId10"/>
    <p:sldId id="478" r:id="rId11"/>
    <p:sldId id="479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449" r:id="rId22"/>
    <p:sldId id="465" r:id="rId23"/>
    <p:sldId id="466" r:id="rId24"/>
    <p:sldId id="461" r:id="rId25"/>
    <p:sldId id="468" r:id="rId26"/>
    <p:sldId id="467" r:id="rId27"/>
    <p:sldId id="462" r:id="rId28"/>
    <p:sldId id="460" r:id="rId29"/>
    <p:sldId id="451" r:id="rId30"/>
    <p:sldId id="452" r:id="rId31"/>
    <p:sldId id="456" r:id="rId32"/>
    <p:sldId id="457" r:id="rId33"/>
    <p:sldId id="458" r:id="rId34"/>
    <p:sldId id="459" r:id="rId35"/>
    <p:sldId id="455" r:id="rId36"/>
    <p:sldId id="1057" r:id="rId37"/>
    <p:sldId id="2996" r:id="rId38"/>
    <p:sldId id="29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198722-E3AA-4A3E-BCEE-A5AE391D6350}" type="datetimeFigureOut">
              <a:rPr lang="ar-SA" smtClean="0"/>
              <a:t>12/07/46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2AB343-2C70-4CB8-AAE2-444115B035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76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>
            <a:extLst>
              <a:ext uri="{FF2B5EF4-FFF2-40B4-BE49-F238E27FC236}">
                <a16:creationId xmlns:a16="http://schemas.microsoft.com/office/drawing/2014/main" id="{828FCFC3-200D-7E5F-5B7B-7EE1DA0B4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عنصر نائب للملاحظات 2">
            <a:extLst>
              <a:ext uri="{FF2B5EF4-FFF2-40B4-BE49-F238E27FC236}">
                <a16:creationId xmlns:a16="http://schemas.microsoft.com/office/drawing/2014/main" id="{03B7918B-DCEA-AA64-9E49-BDACFC121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altLang="ar-SA" b="1">
                <a:cs typeface="Calibri" panose="020F0502020204030204" pitchFamily="34" charset="0"/>
              </a:rPr>
              <a:t>إذاً احتمالات القاعدة و الارتفاع كالتالي :</a:t>
            </a:r>
            <a:endParaRPr lang="en-US" altLang="ar-SA">
              <a:cs typeface="Calibri" panose="020F0502020204030204" pitchFamily="34" charset="0"/>
            </a:endParaRPr>
          </a:p>
          <a:p>
            <a:endParaRPr lang="ar-SA" altLang="ar-SA"/>
          </a:p>
        </p:txBody>
      </p:sp>
      <p:sp>
        <p:nvSpPr>
          <p:cNvPr id="17412" name="عنصر نائب لرقم الشريحة 3">
            <a:extLst>
              <a:ext uri="{FF2B5EF4-FFF2-40B4-BE49-F238E27FC236}">
                <a16:creationId xmlns:a16="http://schemas.microsoft.com/office/drawing/2014/main" id="{71A6AE07-3CED-9F5A-2A60-4E20EA713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69199-EE96-4DD2-BCE9-54E2270ABDBE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>
            <a:extLst>
              <a:ext uri="{FF2B5EF4-FFF2-40B4-BE49-F238E27FC236}">
                <a16:creationId xmlns:a16="http://schemas.microsoft.com/office/drawing/2014/main" id="{32B6D8AB-06AB-44AC-6DA7-12114CF1D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AA028B2-8B5A-BA39-109F-EB103D92B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buClr>
                <a:srgbClr val="00B0F0"/>
              </a:buClr>
              <a:buFont typeface="Calibri" panose="020F0502020204030204" pitchFamily="34" charset="0"/>
              <a:buAutoNum type="arabicParenR"/>
            </a:pPr>
            <a:r>
              <a:rPr lang="ar-SA" altLang="ar-SA" b="1">
                <a:cs typeface="Calibri" panose="020F0502020204030204" pitchFamily="34" charset="0"/>
              </a:rPr>
              <a:t>22 = 2 × 11  ، حيث 22 عدد زوجي .</a:t>
            </a:r>
            <a:endParaRPr lang="en-US" altLang="ar-SA"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ar-SA" altLang="ar-SA" b="1">
                <a:cs typeface="Calibri" panose="020F0502020204030204" pitchFamily="34" charset="0"/>
              </a:rPr>
              <a:t>33 = 3 × 11 ، حيث 33 عدد فردي .</a:t>
            </a:r>
            <a:endParaRPr lang="en-US" altLang="ar-SA"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ar-SA" altLang="ar-SA" b="1">
                <a:solidFill>
                  <a:srgbClr val="00B050"/>
                </a:solidFill>
                <a:cs typeface="Calibri" panose="020F0502020204030204" pitchFamily="34" charset="0"/>
              </a:rPr>
              <a:t>ق . م . أ =</a:t>
            </a:r>
            <a:r>
              <a:rPr lang="ar-SA" altLang="ar-SA" b="1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ar-SA" altLang="ar-SA" b="1">
                <a:cs typeface="Calibri" panose="020F0502020204030204" pitchFamily="34" charset="0"/>
              </a:rPr>
              <a:t>11 .</a:t>
            </a:r>
            <a:endParaRPr lang="en-US" altLang="ar-SA">
              <a:cs typeface="Calibri" panose="020F0502020204030204" pitchFamily="34" charset="0"/>
            </a:endParaRPr>
          </a:p>
          <a:p>
            <a:pPr marL="342900" indent="-342900"/>
            <a:endParaRPr lang="ar-SA" altLang="ar-SA"/>
          </a:p>
        </p:txBody>
      </p:sp>
      <p:sp>
        <p:nvSpPr>
          <p:cNvPr id="24580" name="عنصر نائب لرقم الشريحة 3">
            <a:extLst>
              <a:ext uri="{FF2B5EF4-FFF2-40B4-BE49-F238E27FC236}">
                <a16:creationId xmlns:a16="http://schemas.microsoft.com/office/drawing/2014/main" id="{14FF72D0-E70A-C332-80B8-272736B13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C7FAE-ED27-4E5E-B540-72CBAB841F96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>
            <a:extLst>
              <a:ext uri="{FF2B5EF4-FFF2-40B4-BE49-F238E27FC236}">
                <a16:creationId xmlns:a16="http://schemas.microsoft.com/office/drawing/2014/main" id="{8C4273FB-9719-C933-3F76-25C0E1F92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513B3D4-2A73-363C-C472-5D10E4DAE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0"/>
              </a:spcBef>
              <a:buClr>
                <a:srgbClr val="FFFFFF"/>
              </a:buClr>
              <a:buFont typeface="Calibri" panose="020F0502020204030204" pitchFamily="34" charset="0"/>
              <a:buAutoNum type="arabicParenR"/>
            </a:pP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نجد كلاً من ( م . م . أ ) و ( ق . م . أ ) باستعمال العوامل الأولية للأعداد .</a:t>
            </a:r>
            <a:endParaRPr lang="en-US" altLang="ar-SA" sz="1100" b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</a:pP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فلإيجاد ( ق . م . أ ) نضرب العوامل الأولية المشتركة بين الأعداد .</a:t>
            </a:r>
            <a:endParaRPr lang="en-US" altLang="ar-SA" sz="1100" b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</a:pP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في حين نضرب العوامل كلها لإيجاد ( م . م . أ ) .</a:t>
            </a:r>
            <a:endParaRPr lang="en-US" altLang="ar-SA" sz="1100" b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Font typeface="Calibri" panose="020F0502020204030204" pitchFamily="34" charset="0"/>
              <a:buAutoNum type="arabicParenR"/>
            </a:pP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خاطئة ، مثال : 7 ص</a:t>
            </a:r>
            <a:r>
              <a:rPr lang="ar-SA" altLang="ar-SA" sz="1100" b="1" baseline="30000">
                <a:solidFill>
                  <a:srgbClr val="000000"/>
                </a:solidFill>
                <a:cs typeface="Calibri" panose="020F0502020204030204" pitchFamily="34" charset="0"/>
              </a:rPr>
              <a:t>3</a:t>
            </a: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 ع و 19 جـ</a:t>
            </a:r>
            <a:r>
              <a:rPr lang="ar-SA" altLang="ar-SA" sz="1100" b="1" baseline="3000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 د</a:t>
            </a:r>
            <a:r>
              <a:rPr lang="ar-SA" altLang="ar-SA" sz="1100" b="1" baseline="3000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ar-SA" altLang="ar-SA" sz="1100" b="1">
                <a:solidFill>
                  <a:srgbClr val="000000"/>
                </a:solidFill>
                <a:cs typeface="Calibri" panose="020F0502020204030204" pitchFamily="34" charset="0"/>
              </a:rPr>
              <a:t> .</a:t>
            </a:r>
            <a:endParaRPr lang="en-US" altLang="ar-SA" sz="1100" b="1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/>
            <a:endParaRPr lang="ar-SA" altLang="ar-SA"/>
          </a:p>
        </p:txBody>
      </p:sp>
      <p:sp>
        <p:nvSpPr>
          <p:cNvPr id="26628" name="عنصر نائب لرقم الشريحة 3">
            <a:extLst>
              <a:ext uri="{FF2B5EF4-FFF2-40B4-BE49-F238E27FC236}">
                <a16:creationId xmlns:a16="http://schemas.microsoft.com/office/drawing/2014/main" id="{775FA7EA-BD53-85B0-E5F0-91CFCEE9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550D5-36EB-46A6-BB93-4346265A4C43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خاطئة ، مثال : 7 ص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ع و 19 جـ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AB343-2C70-4CB8-AAE2-444115B03549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850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678DD-1459-9AE0-3881-5F5144DC8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8EE44-3CA4-280D-D5F7-8924BB0C5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2C971-7F87-869C-B840-411D1B8B8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0681F-FF6C-47E9-BB09-56102755C12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024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229936-64B6-2769-97EA-F57347906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49A09-BA1A-4FCA-7448-B4F9648DD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07ECD-5CB6-2A3D-7ACF-8C2166533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76824-9FCA-40E3-9C16-E6774BBEFBC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46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D70E1-299C-FDEF-B7BA-9F832C6BF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0619C-2972-3746-9792-A90306283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83A82-98F8-B04B-0038-EDD041512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5A2C-FBB6-436D-81FE-336E83CBACA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786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1CEC-BC1E-3154-A01E-9EC77663D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E7861F-0BF1-3143-FA51-E14C7AB32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88F875-1229-8AB9-4E05-3ADA80030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B15C-8DD4-400B-BF8D-17E52A05155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66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8FF14-F037-E328-BDE0-C039F0A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70A646-9DDD-2966-6803-31BE6E8D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72F3D4-2E8B-F6D3-8418-FC185BA1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989972A7-2FD9-40C6-BB10-A90C22AD982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8001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89530-C531-1BB6-49E9-898331B4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DACBE-B5D1-80FD-FC02-70A0A37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D34C5-DD17-37CF-FA45-246AF6BF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88170D93-B540-42C7-8690-B999F2E8AC3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491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82D6A-18E1-023C-32A1-495D9AC9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6BE26-DB38-5BE1-8120-09634AF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9FE37-1A76-1BC2-F2A9-AA05A976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C0DD692C-7584-4918-BC0D-5D6AF40D5B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3050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A16EF-A75B-5E78-E765-77877E58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C96EEC-029B-F9D5-69BF-87D5CD90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3CEDD3-A921-0872-A061-8F8375BA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6686B6D-1976-444D-AE5F-CE41871CB67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6385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86C806-9472-7988-A797-85867212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E1729-2451-46FC-EC94-F999A982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2D264F-1AB4-F8CF-1557-0DD625F0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83CA614D-A641-4A7B-A4A1-15C7322A8BE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19890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5009CB-6C01-ABED-6A0D-C0435AE0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45AB99-5EAC-4AA2-E3F8-8E3BAD64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B8785A-B02E-7755-5A02-E8BD3121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C7EAF53-2BD9-4B01-B1B0-092F2D98D20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9067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6DBF33-D6C6-0D26-B15D-D833CCC2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A8BF5D-B542-4C18-3D8B-2CCA6C0F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423D63-A0F3-0316-A3E2-ADCA2908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179F45E-3D8B-48B9-B92A-933439AB739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44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3828B4-2119-E461-5B7F-A8D695A6B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18CD15-0297-9D9C-DB0A-65A1EDF82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04F2A4-4EAF-906D-0042-63D67206B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A0BE-D5BB-4635-991C-884822A560B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7250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21330-D748-85A5-DED5-5865E9AC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B49591-ACC1-90F5-84A6-490056EE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C9F2F9-7F1D-D870-8A3C-2FFB4EC7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4C4F0802-F303-4B5C-8527-67C7CDC4DB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2534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CF6400-293E-F2EF-14BA-F082F54E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40DDF-35B6-051A-877C-693062BB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D4502-92D5-40EE-3045-DB575AB2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DF24E1C8-2A55-445A-B24A-A5A3BB57E4C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63767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CA98F7-E9FA-F1CD-C9AB-DA18CBB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E0609-FB60-6B12-B267-D5CB7C57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B37C1C-D31A-9A85-DC10-6E41DDD7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B62883E9-3AB5-4957-B699-0C331165032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77104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C3F9E-5394-56D8-4BD8-55C9F5AA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76FEE-C496-0EC3-BD77-991F2B85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43A28-B126-F9D5-8A5F-F006E101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6B38CB5E-0673-4F06-B442-ABDB9FF372B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2839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337252-C6A1-14E3-F08F-FD063B1D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9D5DC-AE71-A865-3B13-7D96C6F3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D91BB5-9917-B552-8AE5-83FF9BED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1714227B-062C-4C7E-AB0D-6C8A3BFC206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9324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0D9986-81B0-02D7-353A-A8FCA8371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2E614-A943-ABA6-9E0A-871E41334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948F5-C84D-FBB9-3921-D6689FE08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BCDE8-8B0C-4495-936F-1C4EB22E4D1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6106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42968-AED1-3D2A-EE7D-9C9AA8D56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8A2AC-9473-55C4-5845-E29F24B9B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6B5B42-7F82-EBF0-EF4A-427DE4E6B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5752-64FA-4580-8DC4-8E57023828D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3594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7BCDB-4CFB-4179-7529-F252576B4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53FA5-3F1B-DF61-4D6B-DEAC40603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CECC2-C098-2FB2-D6E6-16B83A3C9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5091-48F8-4497-BFEF-F5F4373111A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5344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AC8EF-D011-380D-51F6-C9798D9F5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37CA0-4B73-9040-9F78-C01C91B68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84686-6CBD-8C73-475A-F41CC4234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4650-59B4-44F7-A9CD-4C7690F5519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5942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F90187-2D36-4558-F2E6-5EB2FF78E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2DDEE2-7E47-A314-9C26-7E2E743CA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EAD3D0-F44B-A99E-2733-4D30B3FC6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C189-D09D-455F-A28F-AC305E35C0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2718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12BB6-316C-36C7-D0FD-AADC7DB94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127D9-818F-70C9-0BA3-531B47F09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00EB67-C1C7-6023-C113-0770B5BD1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0F92-18F6-4953-ACAF-09FF9FD3B3A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29709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6FAF58-60D2-9F2D-1F91-C1ABAF2F8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4CB2FC-6778-5780-68E6-286AEB471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23AABD-4E7A-E86F-B273-92EE2E3FB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6628-B0DF-484A-84D2-98A35EFE9F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19218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7D9213-B95A-2A36-C119-0D8ACF420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E02D72-2271-E6E7-1D8F-E8D0C2A3F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256557-394F-77B9-8536-066C16F03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ED69-AF59-4BA7-A722-CCCAB30A7B2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5622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3732A-6335-FF79-96F2-9EA925BC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0DB17-F7B3-BB2A-3D9C-2A0A45812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4952F-4EE7-D407-1623-0204E3E7E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15C8-7243-4987-91FF-D58A89BFE73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901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C084A-5AD0-D044-F017-A95D0BDE0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74EC1-0416-CAF2-1A37-83377DCE1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631FC-DBB9-BFEA-1537-F7983FDFC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CF53-A2CC-4CE6-BD62-8C757B2FF9B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9063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83AC1-253D-6E78-72E4-B6FFE5A68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D87DE-2B1E-7488-B2F3-87682F9E0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BA8DB-8193-11A8-776B-4AD817769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9E03-E124-43B3-9BEF-181E3402453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12317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2598A-E474-1ED6-11BF-F99C06458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B8736-7C15-1D94-419E-72BF23207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541237-E692-FB03-9881-8DC19BA50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27808-0FDA-49AD-A91D-7AB4ECC7540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11810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2F117-FE1C-92F7-42D0-FEFB044FC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CA4591-B147-52A5-F7DE-99A9D92D1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D7869-1844-6721-0139-39F3AF88F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307E-9FC3-40E7-9728-BA936ED0198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81472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1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3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5DAE3-2767-FB24-A4A3-9DD763403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C5716-3AF9-C02A-9FEA-706E18253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347D3-13CA-99B9-27A8-F6BDA3901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B1B3-0930-468A-ADCA-C1955355757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39173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6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6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6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2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9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77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9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5391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0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E461F8-059B-851A-D35A-8FB318FBF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FE5BA9-58A8-EB97-261C-B84D979D3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0D8B33-8B30-55E0-24D1-787B7973C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3622-3C5F-42DD-941B-02509877B0A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74830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504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820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588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816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755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018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658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019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6517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5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BB4284-0ACB-A0A8-67C8-C8882C5A2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6C14E1-DC6E-CF21-E8DF-482270AAE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407C97-C6D1-654D-D595-3F20A3A10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4FA0-999B-45E8-823D-B1E66416B79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94658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08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4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0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4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6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1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3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99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51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5879E0-285C-EDAE-5840-9EE5F1C7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14017F-F541-EE91-8496-CD3D1AEB2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CD81E1-627F-B880-CAEC-69D7AE6DD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0DCA-75F8-423C-B8B5-505AF7DA2B7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7454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98908-A746-6FE4-DFF4-E62676A8D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F68F6-F3E8-4D03-5100-F3DAB8464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CAE5E-128E-D67C-ADF7-31FA90C79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9A4A-9977-435A-B9C2-8D5C80DF4DD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8002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5A962-FEFC-1D90-6C03-5D42F9699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3C2CC-214C-B023-3B46-CD93175FF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D2BD9-F754-31DC-3A9F-3E49F8EDF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78E8-CC8C-4BA3-807B-C70B1B93D0D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9994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0BE73F-F422-8139-8CA6-D297CC76F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9723BF-E3FA-4B14-F2D8-4209FB306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E62439-78FD-2D9B-C629-89667BF75E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3B0005-4E44-ADA8-B703-9BDDA1E76F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42D1B1-C70B-0B29-DB5A-031550739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/>
            </a:lvl1pPr>
          </a:lstStyle>
          <a:p>
            <a:pPr>
              <a:defRPr/>
            </a:pPr>
            <a:fld id="{2E91B346-4739-48B0-B766-BD050955329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340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CE0F0C-AD81-E09C-29F0-65B40BF07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854CA5E-9A44-5870-EE89-C8DCDD0A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FAD0D4-3C9C-E6A6-D14D-5407BE02DE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8F15E9-3BAD-AFD0-09DA-A4A4F095D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2DD407-E00F-D56E-68C1-DCE1C0FB18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FD41D6-11BC-491C-B1F3-9DD7BFC8D1E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981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193D53-B310-6CA2-C4B2-9328CFF30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21D227-8808-1C1E-BFB5-9C1FE2229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D05EBA-ECE2-69B3-E25C-AB5A2759C2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85E454-BD2D-E753-E5DC-1150E4418E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C29278-ADAA-504A-2B0C-DD4E1797D8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 smtClean="0"/>
            </a:lvl1pPr>
          </a:lstStyle>
          <a:p>
            <a:pPr>
              <a:defRPr/>
            </a:pPr>
            <a:fld id="{F6D7AADF-6952-407E-9E0E-F0CA8C4CC7F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93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41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:\إطارات فارغه ج\76956bb9403f8e0f80493a43be72e022.jpg">
            <a:extLst>
              <a:ext uri="{FF2B5EF4-FFF2-40B4-BE49-F238E27FC236}">
                <a16:creationId xmlns:a16="http://schemas.microsoft.com/office/drawing/2014/main" id="{2EE4EFE9-3627-D697-2046-6041A5C3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87026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7CE56EB-C626-12C8-BCA7-CE590FAA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484784"/>
            <a:ext cx="3274318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3FA45C64-4BB5-998F-2097-74841034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69716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1530007C-AB18-E047-3D52-09C59C20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607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51524D91-4E4E-4308-1D90-18BA91BD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4FDDFB15-5C4D-337A-6E41-7924005C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2665413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211B47CA-917D-CD57-4012-0562B449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4ED71B8C-D939-E3E6-BA45-E02C27071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268763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 ×  س ×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4494044F-E1CD-4174-CD2C-5D3B3B9F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781425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B16FF241-B474-9BC0-8529-3CB28FAB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3775075"/>
            <a:ext cx="277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 ×  س × س×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46E364DF-5F87-26B3-E82E-5B673E88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D19F90A0-E0B0-4C74-CF9A-202B41B8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F31CCCF3-1A01-2B90-78C8-7F5C3C24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2DEAD9D3-ECFD-137B-E432-FE162253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7EF5FC37-5633-FDA7-B9AE-51730153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E4D67A8F-B35E-E547-34B8-C9EB31373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@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7AC9033D-4E62-23CC-5591-FF5B7B75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746500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B8EB68B3-E7CB-A35F-8172-F9EC34D2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265112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D3768DBD-9E6C-60FB-9C6F-1ED0E360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2703513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6" name="Oval 152">
            <a:extLst>
              <a:ext uri="{FF2B5EF4-FFF2-40B4-BE49-F238E27FC236}">
                <a16:creationId xmlns:a16="http://schemas.microsoft.com/office/drawing/2014/main" id="{EC91EAFC-348B-99B5-C170-CD9F9F42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2708275"/>
            <a:ext cx="287337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5A68C68A-B5EE-95FB-051F-21192126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3771900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8" name="Oval 154">
            <a:extLst>
              <a:ext uri="{FF2B5EF4-FFF2-40B4-BE49-F238E27FC236}">
                <a16:creationId xmlns:a16="http://schemas.microsoft.com/office/drawing/2014/main" id="{538A2AD8-B628-35D1-4A54-0755C89F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3797300"/>
            <a:ext cx="288925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5403BA04-F721-585D-D90B-1AF0B9C20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595813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40371463-96B1-4363-A90D-9F685FCB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4640263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70C2E57F-F45F-D7DC-013C-50DE6FAE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689C72B2-CF78-FC3C-143A-4B2EA518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AC791060-3976-0FFD-DBDB-220F483B3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921036FA-9C87-38BB-15C9-C8D2C14C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075" y="2687638"/>
            <a:ext cx="368300" cy="412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BBF08FD2-EA48-DF85-FBC2-1DA0742B3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87638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3F718CDF-CFF3-5899-7E45-CADBEC70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075" y="3787775"/>
            <a:ext cx="30797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51D9E72F-9141-3F9E-2756-5B3ABA3A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957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23" name="Picture 2">
            <a:extLst>
              <a:ext uri="{FF2B5EF4-FFF2-40B4-BE49-F238E27FC236}">
                <a16:creationId xmlns:a16="http://schemas.microsoft.com/office/drawing/2014/main" id="{578DD625-70CB-7583-4173-617654D4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69CB453-33D7-1F6C-6A81-CA17BCD6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D12118F2-E6E5-713F-8432-3D12BF1E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162" y="1682408"/>
            <a:ext cx="2889914" cy="50091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6E20B30A-CEB8-29EC-A8FA-623FB33C3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4AA82204-A325-2525-784F-8E6150F20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F9D27297-742D-1429-86DA-6FD6380D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4624388"/>
            <a:ext cx="117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× 13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6E86CD13-C4CE-004A-2123-140C86AB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4646613"/>
            <a:ext cx="158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 × 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BAEA6519-1A33-ED46-DCD4-03833BD7C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162">
            <a:extLst>
              <a:ext uri="{FF2B5EF4-FFF2-40B4-BE49-F238E27FC236}">
                <a16:creationId xmlns:a16="http://schemas.microsoft.com/office/drawing/2014/main" id="{225F9DE3-6824-8722-B2FC-3432A609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4640263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0" name="رابط مستقيم 16">
            <a:extLst>
              <a:ext uri="{FF2B5EF4-FFF2-40B4-BE49-F238E27FC236}">
                <a16:creationId xmlns:a16="http://schemas.microsoft.com/office/drawing/2014/main" id="{8CA59831-BA68-F2FB-926B-BAB7DB1FD3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169863"/>
            <a:ext cx="0" cy="120650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رابط مستقيم 18">
            <a:extLst>
              <a:ext uri="{FF2B5EF4-FFF2-40B4-BE49-F238E27FC236}">
                <a16:creationId xmlns:a16="http://schemas.microsoft.com/office/drawing/2014/main" id="{97D3D7A5-4930-B8CD-1569-A5A923E8200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62213" y="3730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مربع نص 6">
            <a:extLst>
              <a:ext uri="{FF2B5EF4-FFF2-40B4-BE49-F238E27FC236}">
                <a16:creationId xmlns:a16="http://schemas.microsoft.com/office/drawing/2014/main" id="{D6B251B2-5613-58BE-34A4-D2D6DE93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238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25</a:t>
            </a:r>
          </a:p>
        </p:txBody>
      </p:sp>
      <p:sp>
        <p:nvSpPr>
          <p:cNvPr id="51" name="مربع نص 6">
            <a:extLst>
              <a:ext uri="{FF2B5EF4-FFF2-40B4-BE49-F238E27FC236}">
                <a16:creationId xmlns:a16="http://schemas.microsoft.com/office/drawing/2014/main" id="{7E3FD91B-61DC-A797-4A2A-1653BE92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63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7" name="مربع نص 6">
            <a:extLst>
              <a:ext uri="{FF2B5EF4-FFF2-40B4-BE49-F238E27FC236}">
                <a16:creationId xmlns:a16="http://schemas.microsoft.com/office/drawing/2014/main" id="{34861C94-BAF5-1450-E637-FF0F40E7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270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8" name="مربع نص 6">
            <a:extLst>
              <a:ext uri="{FF2B5EF4-FFF2-40B4-BE49-F238E27FC236}">
                <a16:creationId xmlns:a16="http://schemas.microsoft.com/office/drawing/2014/main" id="{6F441D45-59FA-500D-E31E-CD1F8A80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4429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9" name="مربع نص 6">
            <a:extLst>
              <a:ext uri="{FF2B5EF4-FFF2-40B4-BE49-F238E27FC236}">
                <a16:creationId xmlns:a16="http://schemas.microsoft.com/office/drawing/2014/main" id="{FD501861-2075-F3BB-B82A-1AFFDF61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8128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D6E820D1-09B7-DD8C-DB57-CBAAC220D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4598988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46407F83-8CBD-5534-F5EE-8ADDE011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138" y="45958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41" name="مربع نص 7">
            <a:extLst>
              <a:ext uri="{FF2B5EF4-FFF2-40B4-BE49-F238E27FC236}">
                <a16:creationId xmlns:a16="http://schemas.microsoft.com/office/drawing/2014/main" id="{2C662F4B-CDC5-6476-B3D5-E9E5F6E9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22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القاسم المشترك الأكبر ( ق . م . أ )  لعددين أو أكثر هو أكبر عدد يكون عاملاً لكل من هذه الأعداد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9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3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6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16" grpId="0"/>
      <p:bldP spid="17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56" grpId="0" animBg="1"/>
      <p:bldP spid="56" grpId="1" animBg="1"/>
      <p:bldP spid="49" grpId="0"/>
      <p:bldP spid="51" grpId="0"/>
      <p:bldP spid="57" grpId="0"/>
      <p:bldP spid="58" grpId="0"/>
      <p:bldP spid="59" grpId="0"/>
      <p:bldP spid="60" grpId="0" animBg="1"/>
      <p:bldP spid="60" grpId="1" animBg="1"/>
      <p:bldP spid="61" grpId="0" animBg="1"/>
      <p:bldP spid="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B62ED9F7-415B-A50F-40BF-425830AB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269081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ع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1C95212B-8C0D-8F85-A322-73300D6B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3752850"/>
            <a:ext cx="142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42BE78E3-271F-7582-92D5-A161B53E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25955E47-4075-942B-31C7-2759F715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2725738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E7755CFF-3C46-027C-7832-1DB6B7A25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F2BB9D0A-F8D8-75FE-AC0C-D92A9EB4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2725738"/>
            <a:ext cx="131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ع ×  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42DE3C7D-4FE0-12E9-E02E-C29F80284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3800475"/>
            <a:ext cx="259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2 × 2 × 2 × 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BFC126D1-9DC7-D883-2E34-53FF7A972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8131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3A2CC91B-F159-62D8-FE7A-2A1AF68C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7789C21F-7075-ABFB-3211-7BF78EBE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4A30B3A2-97E7-AF43-468C-2DEAD4D4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10EC11BF-45BD-88F7-88A4-268FF8E0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ع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A676EA84-D244-6DF2-991C-49A5E28F5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7830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22999D1F-9E40-6684-BBC5-519D2A65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269716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E3A4AA60-D96F-448A-EC3C-2EDB0457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2725738"/>
            <a:ext cx="287337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C4207084-D3D7-57AF-6902-791AA364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381317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DAA3FE49-1248-5920-A65D-71823641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660900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9A171B9A-823E-34B3-9CE4-EF983095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4667250"/>
            <a:ext cx="287338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069AEFE7-7D86-1B0F-D670-DDCC428B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095A8850-7EFD-3F90-FF52-AB81357A0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572AEADC-FA6D-1F8A-2779-388E1EB3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E2ACD3B4-DA6B-FE12-A86E-0F08523B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8" y="2714625"/>
            <a:ext cx="368300" cy="412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C15558D4-461E-B959-D1F3-3D5B205B3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5413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82125627-CDC9-5464-ED33-F5383D43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3783013"/>
            <a:ext cx="30797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A8A92E38-D37F-A030-CAD9-B3B9AE5FA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5" y="3800475"/>
            <a:ext cx="368300" cy="3984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43" name="Picture 2">
            <a:extLst>
              <a:ext uri="{FF2B5EF4-FFF2-40B4-BE49-F238E27FC236}">
                <a16:creationId xmlns:a16="http://schemas.microsoft.com/office/drawing/2014/main" id="{9C19E089-0E3B-0CE4-C909-7870B1F4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7DD9BB6-6D39-4959-1FC3-97E18FCD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8F8EF2FF-CE14-361B-808C-F6DB4CB1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44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ع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BE793F4A-5080-2318-0931-D64B800E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3BEF3C77-8BD6-5EF8-18A9-93DF5F35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4646613"/>
            <a:ext cx="172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2 × 11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191509C0-C1B4-8C7E-CE85-2C7C162F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4667250"/>
            <a:ext cx="222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ع × ع × ع × ع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B5097D2-4BB0-2763-D50B-9A27E558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DA51786-B42F-AF71-F299-DCCC79D5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3119" y="1736813"/>
            <a:ext cx="2943225" cy="504056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35" name="رابط مستقيم 16">
            <a:extLst>
              <a:ext uri="{FF2B5EF4-FFF2-40B4-BE49-F238E27FC236}">
                <a16:creationId xmlns:a16="http://schemas.microsoft.com/office/drawing/2014/main" id="{A3477640-4210-32A6-CB4F-43F6E0E8EC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169863"/>
            <a:ext cx="0" cy="120650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رابط مستقيم 18">
            <a:extLst>
              <a:ext uri="{FF2B5EF4-FFF2-40B4-BE49-F238E27FC236}">
                <a16:creationId xmlns:a16="http://schemas.microsoft.com/office/drawing/2014/main" id="{BABB4D38-113C-73CF-ACF7-16C0F8D5B20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27313" y="373063"/>
            <a:ext cx="10588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مربع نص 6">
            <a:extLst>
              <a:ext uri="{FF2B5EF4-FFF2-40B4-BE49-F238E27FC236}">
                <a16:creationId xmlns:a16="http://schemas.microsoft.com/office/drawing/2014/main" id="{9F2BC3F3-0283-F30E-BEED-19D4DA52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539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26</a:t>
            </a:r>
          </a:p>
        </p:txBody>
      </p:sp>
      <p:cxnSp>
        <p:nvCxnSpPr>
          <p:cNvPr id="38" name="رابط مستقيم 16">
            <a:extLst>
              <a:ext uri="{FF2B5EF4-FFF2-40B4-BE49-F238E27FC236}">
                <a16:creationId xmlns:a16="http://schemas.microsoft.com/office/drawing/2014/main" id="{DB46A7E9-3DC5-B558-CF15-AB110B49F91D}"/>
              </a:ext>
            </a:extLst>
          </p:cNvPr>
          <p:cNvCxnSpPr>
            <a:cxnSpLocks noChangeShapeType="1"/>
            <a:endCxn id="69" idx="1"/>
          </p:cNvCxnSpPr>
          <p:nvPr/>
        </p:nvCxnSpPr>
        <p:spPr bwMode="auto">
          <a:xfrm>
            <a:off x="1871663" y="169863"/>
            <a:ext cx="0" cy="1751012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رابط مستقيم 18">
            <a:extLst>
              <a:ext uri="{FF2B5EF4-FFF2-40B4-BE49-F238E27FC236}">
                <a16:creationId xmlns:a16="http://schemas.microsoft.com/office/drawing/2014/main" id="{175E42F1-D581-80B6-3E2D-6F3A3588D8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03350" y="373063"/>
            <a:ext cx="1058863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رابط مستقيم 16">
            <a:extLst>
              <a:ext uri="{FF2B5EF4-FFF2-40B4-BE49-F238E27FC236}">
                <a16:creationId xmlns:a16="http://schemas.microsoft.com/office/drawing/2014/main" id="{5A5CA672-CCFE-7FFC-A053-A7EEE36441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" y="169863"/>
            <a:ext cx="0" cy="120650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رابط مستقيم 18">
            <a:extLst>
              <a:ext uri="{FF2B5EF4-FFF2-40B4-BE49-F238E27FC236}">
                <a16:creationId xmlns:a16="http://schemas.microsoft.com/office/drawing/2014/main" id="{8395C34E-2034-B7C3-690E-66F9F3C4AD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9388" y="368300"/>
            <a:ext cx="10588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مربع نص 6">
            <a:extLst>
              <a:ext uri="{FF2B5EF4-FFF2-40B4-BE49-F238E27FC236}">
                <a16:creationId xmlns:a16="http://schemas.microsoft.com/office/drawing/2014/main" id="{F8C7E20A-5C5D-9277-5535-DFF99BB7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238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6" name="مربع نص 6">
            <a:extLst>
              <a:ext uri="{FF2B5EF4-FFF2-40B4-BE49-F238E27FC236}">
                <a16:creationId xmlns:a16="http://schemas.microsoft.com/office/drawing/2014/main" id="{F2C359CE-B48A-F360-58F8-B7105DF8A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40322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57" name="مربع نص 6">
            <a:extLst>
              <a:ext uri="{FF2B5EF4-FFF2-40B4-BE49-F238E27FC236}">
                <a16:creationId xmlns:a16="http://schemas.microsoft.com/office/drawing/2014/main" id="{BCE91359-55BE-9C31-B394-E1FA723E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38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58" name="مربع نص 6">
            <a:extLst>
              <a:ext uri="{FF2B5EF4-FFF2-40B4-BE49-F238E27FC236}">
                <a16:creationId xmlns:a16="http://schemas.microsoft.com/office/drawing/2014/main" id="{8CF350E3-00E2-60F4-263B-0395BEC7B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7651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9" name="مربع نص 6">
            <a:extLst>
              <a:ext uri="{FF2B5EF4-FFF2-40B4-BE49-F238E27FC236}">
                <a16:creationId xmlns:a16="http://schemas.microsoft.com/office/drawing/2014/main" id="{52E0617C-CF6C-CBA6-5CF8-0FF61AAE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7778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32</a:t>
            </a:r>
          </a:p>
        </p:txBody>
      </p:sp>
      <p:sp>
        <p:nvSpPr>
          <p:cNvPr id="60" name="مربع نص 6">
            <a:extLst>
              <a:ext uri="{FF2B5EF4-FFF2-40B4-BE49-F238E27FC236}">
                <a16:creationId xmlns:a16="http://schemas.microsoft.com/office/drawing/2014/main" id="{1DFEC764-B8A2-0797-C5C9-609268B6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7778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1" name="مربع نص 6">
            <a:extLst>
              <a:ext uri="{FF2B5EF4-FFF2-40B4-BE49-F238E27FC236}">
                <a16:creationId xmlns:a16="http://schemas.microsoft.com/office/drawing/2014/main" id="{95553D37-CDB6-B151-1737-2335D4F4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238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62" name="مربع نص 6">
            <a:extLst>
              <a:ext uri="{FF2B5EF4-FFF2-40B4-BE49-F238E27FC236}">
                <a16:creationId xmlns:a16="http://schemas.microsoft.com/office/drawing/2014/main" id="{E788DFC3-B1A7-4D33-B5C3-00294938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3952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3" name="مربع نص 6">
            <a:extLst>
              <a:ext uri="{FF2B5EF4-FFF2-40B4-BE49-F238E27FC236}">
                <a16:creationId xmlns:a16="http://schemas.microsoft.com/office/drawing/2014/main" id="{30AB7B62-8D81-A7A7-8BB7-DF8E822B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7651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64" name="مربع نص 6">
            <a:extLst>
              <a:ext uri="{FF2B5EF4-FFF2-40B4-BE49-F238E27FC236}">
                <a16:creationId xmlns:a16="http://schemas.microsoft.com/office/drawing/2014/main" id="{592EBE10-7F20-822E-5753-96B0DF87D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75088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5" name="مربع نص 6">
            <a:extLst>
              <a:ext uri="{FF2B5EF4-FFF2-40B4-BE49-F238E27FC236}">
                <a16:creationId xmlns:a16="http://schemas.microsoft.com/office/drawing/2014/main" id="{9BA63F65-D704-32C5-1D14-78A34DE6E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0620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6" name="مربع نص 6">
            <a:extLst>
              <a:ext uri="{FF2B5EF4-FFF2-40B4-BE49-F238E27FC236}">
                <a16:creationId xmlns:a16="http://schemas.microsoft.com/office/drawing/2014/main" id="{077FB853-C810-990E-AD26-E2FB8F41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1046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7" name="مربع نص 6">
            <a:extLst>
              <a:ext uri="{FF2B5EF4-FFF2-40B4-BE49-F238E27FC236}">
                <a16:creationId xmlns:a16="http://schemas.microsoft.com/office/drawing/2014/main" id="{A5681710-C324-8A79-055F-C6059BF3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3763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8" name="مربع نص 6">
            <a:extLst>
              <a:ext uri="{FF2B5EF4-FFF2-40B4-BE49-F238E27FC236}">
                <a16:creationId xmlns:a16="http://schemas.microsoft.com/office/drawing/2014/main" id="{3F0E3A71-9005-F685-408E-16443F22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13668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9" name="مربع نص 6">
            <a:extLst>
              <a:ext uri="{FF2B5EF4-FFF2-40B4-BE49-F238E27FC236}">
                <a16:creationId xmlns:a16="http://schemas.microsoft.com/office/drawing/2014/main" id="{72D1C770-7B38-60E3-8C22-1AB5C5235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17351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0" name="مربع نص 6">
            <a:extLst>
              <a:ext uri="{FF2B5EF4-FFF2-40B4-BE49-F238E27FC236}">
                <a16:creationId xmlns:a16="http://schemas.microsoft.com/office/drawing/2014/main" id="{EF004AE5-6314-2B31-8475-7611959C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777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44</a:t>
            </a:r>
          </a:p>
        </p:txBody>
      </p:sp>
      <p:sp>
        <p:nvSpPr>
          <p:cNvPr id="71" name="مربع نص 6">
            <a:extLst>
              <a:ext uri="{FF2B5EF4-FFF2-40B4-BE49-F238E27FC236}">
                <a16:creationId xmlns:a16="http://schemas.microsoft.com/office/drawing/2014/main" id="{FBCB3182-56F0-1C5F-F503-4A605B01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777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2" name="مربع نص 6">
            <a:extLst>
              <a:ext uri="{FF2B5EF4-FFF2-40B4-BE49-F238E27FC236}">
                <a16:creationId xmlns:a16="http://schemas.microsoft.com/office/drawing/2014/main" id="{CF290757-D556-1B2B-C6E1-60161FFD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2227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22</a:t>
            </a:r>
          </a:p>
        </p:txBody>
      </p:sp>
      <p:sp>
        <p:nvSpPr>
          <p:cNvPr id="73" name="مربع نص 6">
            <a:extLst>
              <a:ext uri="{FF2B5EF4-FFF2-40B4-BE49-F238E27FC236}">
                <a16:creationId xmlns:a16="http://schemas.microsoft.com/office/drawing/2014/main" id="{707B07F1-12E4-1F65-2DF0-D85A6352B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238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4" name="مربع نص 6">
            <a:extLst>
              <a:ext uri="{FF2B5EF4-FFF2-40B4-BE49-F238E27FC236}">
                <a16:creationId xmlns:a16="http://schemas.microsoft.com/office/drawing/2014/main" id="{29915A2A-6401-38E3-6FE6-6E55956B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69215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75" name="مربع نص 6">
            <a:extLst>
              <a:ext uri="{FF2B5EF4-FFF2-40B4-BE49-F238E27FC236}">
                <a16:creationId xmlns:a16="http://schemas.microsoft.com/office/drawing/2014/main" id="{BC471B93-10D8-4782-8E32-7AA11539F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98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76" name="مربع نص 6">
            <a:extLst>
              <a:ext uri="{FF2B5EF4-FFF2-40B4-BE49-F238E27FC236}">
                <a16:creationId xmlns:a16="http://schemas.microsoft.com/office/drawing/2014/main" id="{ED59F06A-3ED8-5665-BC0D-B4EFAE81A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0647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3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8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1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4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7" grpId="0" animBg="1"/>
      <p:bldP spid="118937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37" grpId="0"/>
      <p:bldP spid="5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E4F8DD4D-FF47-5EEB-5270-60323D04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759075"/>
            <a:ext cx="14097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30 جـ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ه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@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DC5C1CC4-14C9-5C46-C072-DC2C5B3E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607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42 جـ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89263602-0DF4-E282-2A5B-1C2CE9AC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B4CB6A9C-FDCA-DFF5-0539-E525B0B4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2716213"/>
            <a:ext cx="1433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2× 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B1227ED1-9E98-1767-E00C-385BBC2F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B985F61B-44C4-8771-C05F-0F6BE12C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2687638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9A3661DE-CE4B-4E12-24E5-8192320F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746500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42166F2A-B59B-8E2E-0DBF-1E691240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7607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 × 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F724C4C1-7D74-123E-9C1B-039702ED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9DCE745F-A6FA-FBD8-C8D5-5F7D5C65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ACE75C16-ED8C-9FE7-FA50-5E28207E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D610E0A9-9CED-28F8-96A1-34EC08504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53800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8004DA7E-3592-E930-C4BB-D3564AF7E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75747436-3DC6-D0AE-5B1E-109BA0FD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6جـ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79C38AF3-5D43-D582-3003-7F02DE93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3740150"/>
            <a:ext cx="288925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229C974D-809F-465B-8C20-8E07DF3D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267017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BEE8959B-43AA-326C-1247-D015E578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2687638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6" name="Oval 152">
            <a:extLst>
              <a:ext uri="{FF2B5EF4-FFF2-40B4-BE49-F238E27FC236}">
                <a16:creationId xmlns:a16="http://schemas.microsoft.com/office/drawing/2014/main" id="{37C825A4-2F33-AFE6-FC4C-79F3755A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2687638"/>
            <a:ext cx="287337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BC842786-3098-EB5D-6166-5607E177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3735388"/>
            <a:ext cx="287337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8" name="Oval 154">
            <a:extLst>
              <a:ext uri="{FF2B5EF4-FFF2-40B4-BE49-F238E27FC236}">
                <a16:creationId xmlns:a16="http://schemas.microsoft.com/office/drawing/2014/main" id="{7BC08D83-494D-D620-BD8E-EEE1E94A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3797300"/>
            <a:ext cx="288925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D7B60324-EB91-E30C-CCE3-BC8A519C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579938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100BBBAA-E59F-CC47-0EDD-683EB3D7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578350"/>
            <a:ext cx="287338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95C6305F-0B6D-D6BB-2C99-24B770D4D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8" y="27638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B45FC88B-FA23-0D90-F34D-CC089B44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0D7BE038-ABED-9428-A3B2-83D70BE0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7" name="Picture 2">
            <a:extLst>
              <a:ext uri="{FF2B5EF4-FFF2-40B4-BE49-F238E27FC236}">
                <a16:creationId xmlns:a16="http://schemas.microsoft.com/office/drawing/2014/main" id="{D79FAAEA-125B-892C-C75E-AD6C4F6B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C871602-A43B-4E19-EE7E-2A5F66B3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ADF57F45-F35A-32EB-95E4-EE6F843B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595813"/>
            <a:ext cx="992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66جـ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B3B0DF9B-3E32-0EDE-ED4D-50233332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1EB7B128-A250-4C5F-520D-7B4E6C48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58628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×11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C6BF6878-9664-3188-54E8-2953F7C8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4578350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3AF3C9CE-BB10-C6D9-4312-0E7362E3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162">
            <a:extLst>
              <a:ext uri="{FF2B5EF4-FFF2-40B4-BE49-F238E27FC236}">
                <a16:creationId xmlns:a16="http://schemas.microsoft.com/office/drawing/2014/main" id="{81B54132-92A0-6A91-A972-EF7C6567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598988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44DC70B-4B9F-2578-B8BE-E1C26DB0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22733" y="1628800"/>
            <a:ext cx="3114535" cy="5400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8" name="Text Box 58">
            <a:extLst>
              <a:ext uri="{FF2B5EF4-FFF2-40B4-BE49-F238E27FC236}">
                <a16:creationId xmlns:a16="http://schemas.microsoft.com/office/drawing/2014/main" id="{CD96082A-DAF2-FCE0-5848-2B9B99CC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2716213"/>
            <a:ext cx="118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×هـ × 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 Box 58">
            <a:extLst>
              <a:ext uri="{FF2B5EF4-FFF2-40B4-BE49-F238E27FC236}">
                <a16:creationId xmlns:a16="http://schemas.microsoft.com/office/drawing/2014/main" id="{0C0C594A-ECC7-AD8F-5682-DBD1C569E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3781425"/>
            <a:ext cx="75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16" grpId="0"/>
      <p:bldP spid="17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50" grpId="0"/>
      <p:bldP spid="52" grpId="0"/>
      <p:bldP spid="53" grpId="0"/>
      <p:bldP spid="54" grpId="0"/>
      <p:bldP spid="55" grpId="0"/>
      <p:bldP spid="56" grpId="0" animBg="1"/>
      <p:bldP spid="56" grpId="1" animBg="1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6D1DF4B9-832F-C9EB-E7E3-BDA144D5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2714625"/>
            <a:ext cx="140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 ك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45E20819-1E36-C1A7-F093-EAD438F8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760788"/>
            <a:ext cx="765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BO SLMAN Alomar النسخ4" pitchFamily="2" charset="-78"/>
              </a:rPr>
              <a:t>ر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4252E668-E813-DF81-91B0-6A71A6420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267069BC-1F0B-311D-B2B6-7238C0B5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2714625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F01B1F4F-5409-A9A2-5911-D685DE42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344B382D-ECF1-6D93-96C3-56C74F46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27035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ك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2C2EA27A-BCFF-8DA0-91EF-1CD75468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781425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A81E2A0F-EDF1-EBB6-233D-CB680971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3775075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463EEF39-C9E8-0424-C4D5-BCC82B5D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08ABF09B-1D0F-7F5B-F084-325CA5C6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E9368350-63F8-F222-0D5D-D6F6FAFD8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8DB44EDA-0062-BB9E-9C81-769F39997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166343B3-8000-3DF6-5A57-54D18BD75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46851C0A-D243-71E7-6B8D-0A810641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4ر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6C3186DA-A8A2-ADD4-D701-45C91412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786188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17F7B844-60A6-7C8F-558A-C15F109F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263842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8B2901E9-E3A7-A168-F7EA-976629974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71462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6" name="Oval 152">
            <a:extLst>
              <a:ext uri="{FF2B5EF4-FFF2-40B4-BE49-F238E27FC236}">
                <a16:creationId xmlns:a16="http://schemas.microsoft.com/office/drawing/2014/main" id="{2AD34274-A415-D373-16E2-F34932C7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727325"/>
            <a:ext cx="287337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323C6CD1-47BD-08A2-B996-0F1C71F0D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78142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8" name="Oval 154">
            <a:extLst>
              <a:ext uri="{FF2B5EF4-FFF2-40B4-BE49-F238E27FC236}">
                <a16:creationId xmlns:a16="http://schemas.microsoft.com/office/drawing/2014/main" id="{147BF916-F7A1-6286-458D-6A0997AC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797300"/>
            <a:ext cx="288925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854089D8-2B3A-FFC3-74DA-5E05BDAC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4595813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A3F69D97-DEC1-AA17-4218-91C051299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4602163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2146A1DF-B349-AD86-09D9-68C64EAF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810EDE4A-8BFB-A958-FB43-BDB8845F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14A4CC90-4A0B-088C-9510-E14A1414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91" name="Picture 2">
            <a:extLst>
              <a:ext uri="{FF2B5EF4-FFF2-40B4-BE49-F238E27FC236}">
                <a16:creationId xmlns:a16="http://schemas.microsoft.com/office/drawing/2014/main" id="{A03052CC-CD8C-9C13-62DB-FA4BC8A2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3587B19-CD45-25AB-3719-46427339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FC9765CE-B619-373C-2A94-BE1245F1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16 ر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2B522655-EEC0-2226-A051-E30629212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D80A4DD3-4635-7D90-6FC9-BD983B7D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627563"/>
            <a:ext cx="191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2×2×2×2×2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C91A5CB2-6C3A-9A6E-846D-980558BE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651375"/>
            <a:ext cx="69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803822B4-076E-8124-C7D1-15B958AF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162">
            <a:extLst>
              <a:ext uri="{FF2B5EF4-FFF2-40B4-BE49-F238E27FC236}">
                <a16:creationId xmlns:a16="http://schemas.microsoft.com/office/drawing/2014/main" id="{B661FCA5-2F41-C5EF-15FA-09EAE7EA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4667250"/>
            <a:ext cx="287338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58">
            <a:extLst>
              <a:ext uri="{FF2B5EF4-FFF2-40B4-BE49-F238E27FC236}">
                <a16:creationId xmlns:a16="http://schemas.microsoft.com/office/drawing/2014/main" id="{E20F154E-FD05-B9A2-1381-C230A19F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2692400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 Box 58">
            <a:extLst>
              <a:ext uri="{FF2B5EF4-FFF2-40B4-BE49-F238E27FC236}">
                <a16:creationId xmlns:a16="http://schemas.microsoft.com/office/drawing/2014/main" id="{83C5F8C0-7392-D4BF-3E53-897CD5D80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4657725"/>
            <a:ext cx="690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7493" name="Picture 37">
            <a:extLst>
              <a:ext uri="{FF2B5EF4-FFF2-40B4-BE49-F238E27FC236}">
                <a16:creationId xmlns:a16="http://schemas.microsoft.com/office/drawing/2014/main" id="{F3BC6063-ECEE-1C00-4DF6-1242B086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06950" y="1664804"/>
            <a:ext cx="2646548" cy="50833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16" grpId="0"/>
      <p:bldP spid="17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50" grpId="0"/>
      <p:bldP spid="52" grpId="0"/>
      <p:bldP spid="53" grpId="0"/>
      <p:bldP spid="54" grpId="0"/>
      <p:bldP spid="55" grpId="0"/>
      <p:bldP spid="56" grpId="0" animBg="1"/>
      <p:bldP spid="56" grpId="1" animBg="1"/>
      <p:bldP spid="40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9612F256-B3B0-8376-4665-B4FB2139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2708275"/>
            <a:ext cx="1411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42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ا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ب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C037F426-2646-2E5A-6119-6DB32FBC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607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1A956518-D332-242B-04BD-E00F0294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E519C3BA-1C43-DB5B-C974-409CC2D0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717800"/>
            <a:ext cx="134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3×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A6FB81DA-489A-BF61-864D-B99BF07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748CB2C2-DD44-C9D2-8589-143DB63E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2708275"/>
            <a:ext cx="123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أ × 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01F30334-446E-4E87-FD94-73665B32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781425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EDACF320-F357-6C96-EB6D-04C4173D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3775075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أ × 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B8379C11-BC87-6351-62FA-03ADC8783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95969CF2-5EB0-BB32-DAAC-AACF5D8A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A73B2CC8-6170-9F2F-F854-B60BE4DA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993C2384-9EBD-BF7D-46E8-318C542D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50D22BE0-2580-FD2A-F82E-CB1F5C28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3E0F4510-6C21-9760-6620-4B1E052D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@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4DE55590-2FD2-4187-6F91-4C1DD24A5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371475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1E65C44C-7D5E-BCFD-0987-35D3F090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65906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5FF69D04-95D4-CF61-F340-1010D5FD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686050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6" name="Oval 152">
            <a:extLst>
              <a:ext uri="{FF2B5EF4-FFF2-40B4-BE49-F238E27FC236}">
                <a16:creationId xmlns:a16="http://schemas.microsoft.com/office/drawing/2014/main" id="{FA0DFFEF-25D5-045A-A19B-BDDF29F66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2682875"/>
            <a:ext cx="287338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5FBE7AE3-8658-F41C-E7FA-57571F3D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74967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8" name="Oval 154">
            <a:extLst>
              <a:ext uri="{FF2B5EF4-FFF2-40B4-BE49-F238E27FC236}">
                <a16:creationId xmlns:a16="http://schemas.microsoft.com/office/drawing/2014/main" id="{5A68503A-8811-76A8-C071-EA80E8365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3725863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2E3676D6-C167-80BF-1B39-7CFAAED7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595813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B021C6F9-1230-C4C6-D066-E409987A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4649788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DEF85FCD-C8B2-B850-54C5-CF975369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3219ECB2-9BCF-482E-8479-62482472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B221C3DF-CB73-C818-5708-B1C54457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045B67DB-4914-AC3B-BA80-19413E73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2687638"/>
            <a:ext cx="368300" cy="412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6613253A-5164-BCE1-A564-7B70FBC36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2687638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1461A4DC-B532-D8E3-931B-5CF5A821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797300"/>
            <a:ext cx="30797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4E1518B2-4D47-7846-C6B7-1E7049A1E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957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319" name="Picture 2">
            <a:extLst>
              <a:ext uri="{FF2B5EF4-FFF2-40B4-BE49-F238E27FC236}">
                <a16:creationId xmlns:a16="http://schemas.microsoft.com/office/drawing/2014/main" id="{19A62C24-17CF-946B-7EB9-7B1A0396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C365D76-495A-4EDF-5FAF-6AA05FBC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2E6A73F1-ED11-7D43-8BB6-D533241C7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18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68047A9F-EEFE-9A2E-AB29-95A0F00A8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CFB0F1E2-1C86-4E5C-AE25-92A1CD0C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464661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3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9207FE30-DA42-21A5-08F7-28101928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466090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أ × أ ×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9FA8ACF4-136F-82E3-8B9B-6BB4633F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162">
            <a:extLst>
              <a:ext uri="{FF2B5EF4-FFF2-40B4-BE49-F238E27FC236}">
                <a16:creationId xmlns:a16="http://schemas.microsoft.com/office/drawing/2014/main" id="{0EE3BE05-A067-02AB-E8B7-C869C919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4592638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59F501AB-B653-12D3-788E-69EAC96C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3401" y="1885201"/>
            <a:ext cx="3067050" cy="4320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9" name="Text Box 58">
            <a:extLst>
              <a:ext uri="{FF2B5EF4-FFF2-40B4-BE49-F238E27FC236}">
                <a16:creationId xmlns:a16="http://schemas.microsoft.com/office/drawing/2014/main" id="{227401A0-1CE8-ADEC-F631-EFD7DCFE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27289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ب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Oval 152">
            <a:extLst>
              <a:ext uri="{FF2B5EF4-FFF2-40B4-BE49-F238E27FC236}">
                <a16:creationId xmlns:a16="http://schemas.microsoft.com/office/drawing/2014/main" id="{9E6C36F2-A57C-8ACB-F9A2-6492516F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682875"/>
            <a:ext cx="285750" cy="46831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9A9BA5DE-D220-7456-A45E-7ED3D640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690813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Oval 152">
            <a:extLst>
              <a:ext uri="{FF2B5EF4-FFF2-40B4-BE49-F238E27FC236}">
                <a16:creationId xmlns:a16="http://schemas.microsoft.com/office/drawing/2014/main" id="{7C07D606-7AC6-F90F-6BE5-EA6D2AA1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3725863"/>
            <a:ext cx="287338" cy="468312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58">
            <a:extLst>
              <a:ext uri="{FF2B5EF4-FFF2-40B4-BE49-F238E27FC236}">
                <a16:creationId xmlns:a16="http://schemas.microsoft.com/office/drawing/2014/main" id="{EE9886C4-1333-2532-B067-6F2D5363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58">
            <a:extLst>
              <a:ext uri="{FF2B5EF4-FFF2-40B4-BE49-F238E27FC236}">
                <a16:creationId xmlns:a16="http://schemas.microsoft.com/office/drawing/2014/main" id="{5A8D82A0-DE40-FE14-C38B-1CFA6499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Oval 152">
            <a:extLst>
              <a:ext uri="{FF2B5EF4-FFF2-40B4-BE49-F238E27FC236}">
                <a16:creationId xmlns:a16="http://schemas.microsoft.com/office/drawing/2014/main" id="{E2041A1E-B668-65CE-DFE0-211020DB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4600575"/>
            <a:ext cx="287337" cy="46831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رابط مستقيم 16">
            <a:extLst>
              <a:ext uri="{FF2B5EF4-FFF2-40B4-BE49-F238E27FC236}">
                <a16:creationId xmlns:a16="http://schemas.microsoft.com/office/drawing/2014/main" id="{7C696411-E833-2909-ED23-ED748A96CE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90825" y="188913"/>
            <a:ext cx="7938" cy="1477962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رابط مستقيم 18">
            <a:extLst>
              <a:ext uri="{FF2B5EF4-FFF2-40B4-BE49-F238E27FC236}">
                <a16:creationId xmlns:a16="http://schemas.microsoft.com/office/drawing/2014/main" id="{DD5FF255-4EA0-9B2E-9AFF-2769FA1084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95513" y="512763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مربع نص 6">
            <a:extLst>
              <a:ext uri="{FF2B5EF4-FFF2-40B4-BE49-F238E27FC236}">
                <a16:creationId xmlns:a16="http://schemas.microsoft.com/office/drawing/2014/main" id="{342C645B-8E4D-9487-F75C-63AF20C7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428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42</a:t>
            </a:r>
          </a:p>
        </p:txBody>
      </p:sp>
      <p:sp>
        <p:nvSpPr>
          <p:cNvPr id="64" name="مربع نص 6">
            <a:extLst>
              <a:ext uri="{FF2B5EF4-FFF2-40B4-BE49-F238E27FC236}">
                <a16:creationId xmlns:a16="http://schemas.microsoft.com/office/drawing/2014/main" id="{A4AFB758-2D68-061B-4733-4A20796B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365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5" name="مربع نص 6">
            <a:extLst>
              <a:ext uri="{FF2B5EF4-FFF2-40B4-BE49-F238E27FC236}">
                <a16:creationId xmlns:a16="http://schemas.microsoft.com/office/drawing/2014/main" id="{C3854240-04BC-1476-B6AB-971D1243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53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21</a:t>
            </a:r>
          </a:p>
        </p:txBody>
      </p:sp>
      <p:sp>
        <p:nvSpPr>
          <p:cNvPr id="66" name="مربع نص 6">
            <a:extLst>
              <a:ext uri="{FF2B5EF4-FFF2-40B4-BE49-F238E27FC236}">
                <a16:creationId xmlns:a16="http://schemas.microsoft.com/office/drawing/2014/main" id="{E8C2C49D-8AB7-8E16-721D-FC023D7A8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207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67" name="مربع نص 6">
            <a:extLst>
              <a:ext uri="{FF2B5EF4-FFF2-40B4-BE49-F238E27FC236}">
                <a16:creationId xmlns:a16="http://schemas.microsoft.com/office/drawing/2014/main" id="{BA31F3A0-02BF-C4E2-4CD4-DA52C5BB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95885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8" name="مربع نص 6">
            <a:extLst>
              <a:ext uri="{FF2B5EF4-FFF2-40B4-BE49-F238E27FC236}">
                <a16:creationId xmlns:a16="http://schemas.microsoft.com/office/drawing/2014/main" id="{9A301B8D-60F5-463A-E561-9419523C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95885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9" name="مربع نص 6">
            <a:extLst>
              <a:ext uri="{FF2B5EF4-FFF2-40B4-BE49-F238E27FC236}">
                <a16:creationId xmlns:a16="http://schemas.microsoft.com/office/drawing/2014/main" id="{FE842A16-2F9E-8C8B-B4EE-6D10B97C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3208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1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4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7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2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5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8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4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7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16" grpId="0"/>
      <p:bldP spid="17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56" grpId="0" animBg="1"/>
      <p:bldP spid="56" grpId="1" animBg="1"/>
      <p:bldP spid="49" grpId="0"/>
      <p:bldP spid="51" grpId="0" animBg="1"/>
      <p:bldP spid="51" grpId="1" animBg="1"/>
      <p:bldP spid="57" grpId="0" animBg="1"/>
      <p:bldP spid="57" grpId="1" animBg="1"/>
      <p:bldP spid="58" grpId="0" animBg="1"/>
      <p:bldP spid="58" grpId="1" animBg="1"/>
      <p:bldP spid="60" grpId="0"/>
      <p:bldP spid="61" grpId="0"/>
      <p:bldP spid="62" grpId="0" animBg="1"/>
      <p:bldP spid="62" grpId="1" animBg="1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55F4D2BE-0115-8C28-B014-EE02FC4B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69716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15  ر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ن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88558314-EBF3-C441-16A9-40272179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607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35 ن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FFBA4D65-2EB4-A2B4-9B06-045EED464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ABD9C2E9-59EF-08CC-2F7E-8477C54C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272732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783A2E04-6FE0-7FDF-815C-5DFE227F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A0C36677-8530-68B5-B1F6-46666C58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2706688"/>
            <a:ext cx="1116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ر 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652535FC-A6FA-969C-5243-6314E5F3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3810000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DB39DB9D-E0C7-D555-93E5-B31CD9A9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810000"/>
            <a:ext cx="118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ن × 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44A5C536-D7E2-F1F3-26F7-7CE229A7B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50D3C747-98FE-FBEB-017E-C2F5669E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C6178A3C-8329-8435-CA35-B424122CC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44DADDC0-BD69-F9D1-45DB-D34EBC1C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ن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4C9E8262-DD2B-AE57-8243-865ADB0F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80365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3CBC60FA-C3DF-D5AF-8EDF-E762EBD86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272732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51FE208F-742D-6E92-4988-53D17148E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703513"/>
            <a:ext cx="287337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9FF67F2F-086B-BEF4-8F90-278E3E4B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3783013"/>
            <a:ext cx="287337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B06050CF-C1F8-9343-B2A8-B2850BD0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6212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48A2F9C1-CF7B-4564-D334-B3DA333D9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4621213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F06AB021-4807-F1B0-66C8-6984DD22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2AF57043-F0D4-1E96-FEC5-26DC7E4B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45346E36-36D9-B562-F872-8D913B49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828D5630-5957-6186-394F-E7898297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75" y="2697163"/>
            <a:ext cx="368300" cy="4143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67311103-9A33-7103-7F04-207875663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8" y="2717800"/>
            <a:ext cx="368300" cy="4016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FB9A4054-FD87-0763-F8A5-463E4E66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3" y="3808413"/>
            <a:ext cx="40322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B3A4A5E8-A4AF-9325-F13D-EE6618BD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7957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39" name="Picture 2">
            <a:extLst>
              <a:ext uri="{FF2B5EF4-FFF2-40B4-BE49-F238E27FC236}">
                <a16:creationId xmlns:a16="http://schemas.microsoft.com/office/drawing/2014/main" id="{40480B3D-F23C-967E-1D24-DE670E71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F2F15F2-69B1-3039-31AE-4089BB30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D474BE90-31A4-75F8-D3D1-913492A2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70 ر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419C7D9D-FB6B-EBE7-9B24-69A45257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47F5F1FB-F21E-3BB9-1E30-253EAA1F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4656138"/>
            <a:ext cx="1414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5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A4BF2F7C-0608-C176-F1F5-135EFEAC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6593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8CC0D481-51F1-F162-8DEB-0FFF64C2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874272FE-B79C-C605-A8DD-46CF81A1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1064" y="1908227"/>
            <a:ext cx="3400425" cy="4380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9" name="Text Box 58">
            <a:extLst>
              <a:ext uri="{FF2B5EF4-FFF2-40B4-BE49-F238E27FC236}">
                <a16:creationId xmlns:a16="http://schemas.microsoft.com/office/drawing/2014/main" id="{6598C920-87C3-0B63-5FFA-2CF55003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629150"/>
            <a:ext cx="59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87A09ED8-CD95-0BAD-A327-A52F060D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2720975"/>
            <a:ext cx="368300" cy="4016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 Box 58">
            <a:extLst>
              <a:ext uri="{FF2B5EF4-FFF2-40B4-BE49-F238E27FC236}">
                <a16:creationId xmlns:a16="http://schemas.microsoft.com/office/drawing/2014/main" id="{BFD3E4A0-1125-6B5A-FE0D-9159BD92B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2735263"/>
            <a:ext cx="59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38" name="رابط مستقيم 16">
            <a:extLst>
              <a:ext uri="{FF2B5EF4-FFF2-40B4-BE49-F238E27FC236}">
                <a16:creationId xmlns:a16="http://schemas.microsoft.com/office/drawing/2014/main" id="{65BF23AC-6223-8CA5-E9AE-43D44BC84455}"/>
              </a:ext>
            </a:extLst>
          </p:cNvPr>
          <p:cNvCxnSpPr>
            <a:cxnSpLocks noChangeShapeType="1"/>
            <a:endCxn id="56" idx="1"/>
          </p:cNvCxnSpPr>
          <p:nvPr/>
        </p:nvCxnSpPr>
        <p:spPr bwMode="auto">
          <a:xfrm>
            <a:off x="2808288" y="79375"/>
            <a:ext cx="17462" cy="132080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رابط مستقيم 18">
            <a:extLst>
              <a:ext uri="{FF2B5EF4-FFF2-40B4-BE49-F238E27FC236}">
                <a16:creationId xmlns:a16="http://schemas.microsoft.com/office/drawing/2014/main" id="{5A2FC346-809B-FB09-EEC5-F22447D031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95513" y="441325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مربع نص 6">
            <a:extLst>
              <a:ext uri="{FF2B5EF4-FFF2-40B4-BE49-F238E27FC236}">
                <a16:creationId xmlns:a16="http://schemas.microsoft.com/office/drawing/2014/main" id="{63FFCBD1-23D3-DB9F-1450-13D56D18E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809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48" name="مربع نص 6">
            <a:extLst>
              <a:ext uri="{FF2B5EF4-FFF2-40B4-BE49-F238E27FC236}">
                <a16:creationId xmlns:a16="http://schemas.microsoft.com/office/drawing/2014/main" id="{23C9A5EB-B5FB-6B29-6528-5495B82E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809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6" name="مربع نص 6">
            <a:extLst>
              <a:ext uri="{FF2B5EF4-FFF2-40B4-BE49-F238E27FC236}">
                <a16:creationId xmlns:a16="http://schemas.microsoft.com/office/drawing/2014/main" id="{83733469-5999-7E43-39E7-2DE6E4CE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12144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8" name="مربع نص 6">
            <a:extLst>
              <a:ext uri="{FF2B5EF4-FFF2-40B4-BE49-F238E27FC236}">
                <a16:creationId xmlns:a16="http://schemas.microsoft.com/office/drawing/2014/main" id="{C2F0436A-8C44-960B-3F34-74108FAB8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48577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9" name="مربع نص 6">
            <a:extLst>
              <a:ext uri="{FF2B5EF4-FFF2-40B4-BE49-F238E27FC236}">
                <a16:creationId xmlns:a16="http://schemas.microsoft.com/office/drawing/2014/main" id="{55248DA7-9331-51C9-05C9-76DDA83A3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8509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0" name="مربع نص 6">
            <a:extLst>
              <a:ext uri="{FF2B5EF4-FFF2-40B4-BE49-F238E27FC236}">
                <a16:creationId xmlns:a16="http://schemas.microsoft.com/office/drawing/2014/main" id="{F8B74254-84FE-4DA0-0EF2-68CB1821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8556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1" name="مربع نص 6">
            <a:extLst>
              <a:ext uri="{FF2B5EF4-FFF2-40B4-BE49-F238E27FC236}">
                <a16:creationId xmlns:a16="http://schemas.microsoft.com/office/drawing/2014/main" id="{11C132C3-5722-5DB3-15AC-0C2FC818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4810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0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3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6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1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4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7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7" grpId="0" animBg="1"/>
      <p:bldP spid="118937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49" grpId="0"/>
      <p:bldP spid="51" grpId="0" animBg="1"/>
      <p:bldP spid="51" grpId="1" animBg="1"/>
      <p:bldP spid="57" grpId="0"/>
      <p:bldP spid="40" grpId="0"/>
      <p:bldP spid="48" grpId="0"/>
      <p:bldP spid="56" grpId="0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935E5545-A5B5-376F-5335-172E43D7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6140450"/>
            <a:ext cx="260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أكبر عدد من الأكياس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6044" name="Group 92">
            <a:extLst>
              <a:ext uri="{FF2B5EF4-FFF2-40B4-BE49-F238E27FC236}">
                <a16:creationId xmlns:a16="http://schemas.microsoft.com/office/drawing/2014/main" id="{6CB21691-F06F-7D6E-96AA-764F36F1EDA2}"/>
              </a:ext>
            </a:extLst>
          </p:cNvPr>
          <p:cNvGraphicFramePr>
            <a:graphicFrameLocks noGrp="1"/>
          </p:cNvGraphicFramePr>
          <p:nvPr/>
        </p:nvGraphicFramePr>
        <p:xfrm>
          <a:off x="4103688" y="2312988"/>
          <a:ext cx="4716462" cy="3549650"/>
        </p:xfrm>
        <a:graphic>
          <a:graphicData uri="http://schemas.openxmlformats.org/drawingml/2006/table">
            <a:tbl>
              <a:tblPr rtl="1"/>
              <a:tblGrid>
                <a:gridCol w="130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58">
            <a:extLst>
              <a:ext uri="{FF2B5EF4-FFF2-40B4-BE49-F238E27FC236}">
                <a16:creationId xmlns:a16="http://schemas.microsoft.com/office/drawing/2014/main" id="{4154783F-47F9-7F27-56DB-EEF6EFD5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7968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65127F19-A8D1-8C1B-1467-D7FFB62B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33924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FB729B03-9232-1DBB-4114-AEB27025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175250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855FFA0B-5E73-FEA6-B428-0B6CD8E27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579688"/>
            <a:ext cx="2557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3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9AD7F709-B576-0BD8-1181-CDB780F6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1752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EF63F382-4AAC-2960-9298-3FA9B45B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40360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27" name="Oval 75">
            <a:extLst>
              <a:ext uri="{FF2B5EF4-FFF2-40B4-BE49-F238E27FC236}">
                <a16:creationId xmlns:a16="http://schemas.microsoft.com/office/drawing/2014/main" id="{640CF484-558F-A947-51B7-4B17F428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33639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28" name="Oval 76">
            <a:extLst>
              <a:ext uri="{FF2B5EF4-FFF2-40B4-BE49-F238E27FC236}">
                <a16:creationId xmlns:a16="http://schemas.microsoft.com/office/drawing/2014/main" id="{4C705C7C-5891-B36E-A61E-12F021B8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254317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03AEA5EF-FDF9-DDF8-2A69-F4E08706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6145213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كيس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57" name="Picture 80">
            <a:extLst>
              <a:ext uri="{FF2B5EF4-FFF2-40B4-BE49-F238E27FC236}">
                <a16:creationId xmlns:a16="http://schemas.microsoft.com/office/drawing/2014/main" id="{34FD5BDE-B84A-BD09-DA12-02B0292D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5563"/>
            <a:ext cx="45513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58">
            <a:extLst>
              <a:ext uri="{FF2B5EF4-FFF2-40B4-BE49-F238E27FC236}">
                <a16:creationId xmlns:a16="http://schemas.microsoft.com/office/drawing/2014/main" id="{C6C83A32-7FE7-C660-309F-B7AE39B2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43068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39CFD8BA-9FAA-BCCB-7825-3D66EC68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431800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42" name="Oval 90">
            <a:extLst>
              <a:ext uri="{FF2B5EF4-FFF2-40B4-BE49-F238E27FC236}">
                <a16:creationId xmlns:a16="http://schemas.microsoft.com/office/drawing/2014/main" id="{BDE58544-224A-3D81-1E27-3B0456AF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2783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6045" name="Picture 93">
            <a:extLst>
              <a:ext uri="{FF2B5EF4-FFF2-40B4-BE49-F238E27FC236}">
                <a16:creationId xmlns:a16="http://schemas.microsoft.com/office/drawing/2014/main" id="{FA7AFBF9-7C62-E7D2-A5ED-C723866D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1188"/>
            <a:ext cx="35290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184" name="Group 232">
            <a:extLst>
              <a:ext uri="{FF2B5EF4-FFF2-40B4-BE49-F238E27FC236}">
                <a16:creationId xmlns:a16="http://schemas.microsoft.com/office/drawing/2014/main" id="{6F6E05E9-54BA-9212-6146-68757DB9F71A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3789363"/>
            <a:ext cx="1757362" cy="2735262"/>
            <a:chOff x="1179" y="2387"/>
            <a:chExt cx="1107" cy="1723"/>
          </a:xfrm>
        </p:grpSpPr>
        <p:pic>
          <p:nvPicPr>
            <p:cNvPr id="14369" name="Picture 224">
              <a:extLst>
                <a:ext uri="{FF2B5EF4-FFF2-40B4-BE49-F238E27FC236}">
                  <a16:creationId xmlns:a16="http://schemas.microsoft.com/office/drawing/2014/main" id="{D8CB32AA-E24F-48D2-9693-AB45A53D6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387"/>
              <a:ext cx="1107" cy="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70" name="Text Box 58">
              <a:extLst>
                <a:ext uri="{FF2B5EF4-FFF2-40B4-BE49-F238E27FC236}">
                  <a16:creationId xmlns:a16="http://schemas.microsoft.com/office/drawing/2014/main" id="{DC6B48C9-097E-0C92-9C50-9638BE879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94181">
              <a:off x="1479" y="3081"/>
              <a:ext cx="8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 بالشوفان والزبيب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71" name="Text Box 58">
              <a:extLst>
                <a:ext uri="{FF2B5EF4-FFF2-40B4-BE49-F238E27FC236}">
                  <a16:creationId xmlns:a16="http://schemas.microsoft.com/office/drawing/2014/main" id="{729956FD-5D9D-4C1B-5250-5CC68C961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06432">
              <a:off x="1479" y="2650"/>
              <a:ext cx="7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 برقائق الشوكولاته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72" name="Text Box 58">
              <a:extLst>
                <a:ext uri="{FF2B5EF4-FFF2-40B4-BE49-F238E27FC236}">
                  <a16:creationId xmlns:a16="http://schemas.microsoft.com/office/drawing/2014/main" id="{E2260121-D4D1-0596-2158-99512D96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42018">
              <a:off x="1569" y="3478"/>
              <a:ext cx="7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 بزبدة الفستق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6185" name="Group 233">
            <a:extLst>
              <a:ext uri="{FF2B5EF4-FFF2-40B4-BE49-F238E27FC236}">
                <a16:creationId xmlns:a16="http://schemas.microsoft.com/office/drawing/2014/main" id="{D9AD8951-092F-885F-43FE-CB83D69B960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789363"/>
            <a:ext cx="1757362" cy="2735262"/>
            <a:chOff x="1179" y="2387"/>
            <a:chExt cx="1107" cy="1723"/>
          </a:xfrm>
        </p:grpSpPr>
        <p:pic>
          <p:nvPicPr>
            <p:cNvPr id="14365" name="Picture 234">
              <a:extLst>
                <a:ext uri="{FF2B5EF4-FFF2-40B4-BE49-F238E27FC236}">
                  <a16:creationId xmlns:a16="http://schemas.microsoft.com/office/drawing/2014/main" id="{42885D16-093B-113A-D5F0-E9214DA12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387"/>
              <a:ext cx="1107" cy="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66" name="Text Box 58">
              <a:extLst>
                <a:ext uri="{FF2B5EF4-FFF2-40B4-BE49-F238E27FC236}">
                  <a16:creationId xmlns:a16="http://schemas.microsoft.com/office/drawing/2014/main" id="{EB7D7C9C-CAD9-330F-25AC-F7249683B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94181">
              <a:off x="1479" y="3081"/>
              <a:ext cx="8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 بالشوفان والزبيب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7" name="Text Box 58">
              <a:extLst>
                <a:ext uri="{FF2B5EF4-FFF2-40B4-BE49-F238E27FC236}">
                  <a16:creationId xmlns:a16="http://schemas.microsoft.com/office/drawing/2014/main" id="{B8F82BF4-5A33-8A22-9018-08D0E50E7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06432">
              <a:off x="1479" y="2650"/>
              <a:ext cx="7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 برقائق الشوكولاته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68" name="Text Box 58">
              <a:extLst>
                <a:ext uri="{FF2B5EF4-FFF2-40B4-BE49-F238E27FC236}">
                  <a16:creationId xmlns:a16="http://schemas.microsoft.com/office/drawing/2014/main" id="{589EB3B5-3F02-3F1B-C4B1-D24B3E8D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42018">
              <a:off x="1569" y="3478"/>
              <a:ext cx="7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 بزبدة الفستق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4725" name="Picture 37">
            <a:extLst>
              <a:ext uri="{FF2B5EF4-FFF2-40B4-BE49-F238E27FC236}">
                <a16:creationId xmlns:a16="http://schemas.microsoft.com/office/drawing/2014/main" id="{2F6F17E4-A4FB-FDA4-DB7C-E5EDF294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36082" y="663296"/>
            <a:ext cx="5004556" cy="121789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7" grpId="0"/>
      <p:bldP spid="126027" grpId="0" animBg="1"/>
      <p:bldP spid="126028" grpId="0" animBg="1"/>
      <p:bldP spid="8" grpId="0"/>
      <p:bldP spid="9" grpId="0"/>
      <p:bldP spid="10" grpId="0"/>
      <p:bldP spid="1260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FC05E70B-F290-46C5-8A74-F4D852D2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140450"/>
            <a:ext cx="329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أكبر عدد من الأكياس  يلزمه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6044" name="Group 92">
            <a:extLst>
              <a:ext uri="{FF2B5EF4-FFF2-40B4-BE49-F238E27FC236}">
                <a16:creationId xmlns:a16="http://schemas.microsoft.com/office/drawing/2014/main" id="{749E09E5-73FB-F8A0-5C22-C308F03AF4A5}"/>
              </a:ext>
            </a:extLst>
          </p:cNvPr>
          <p:cNvGraphicFramePr>
            <a:graphicFrameLocks noGrp="1"/>
          </p:cNvGraphicFramePr>
          <p:nvPr/>
        </p:nvGraphicFramePr>
        <p:xfrm>
          <a:off x="4103688" y="2312988"/>
          <a:ext cx="4716462" cy="3549650"/>
        </p:xfrm>
        <a:graphic>
          <a:graphicData uri="http://schemas.openxmlformats.org/drawingml/2006/table">
            <a:tbl>
              <a:tblPr rtl="1"/>
              <a:tblGrid>
                <a:gridCol w="130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58">
            <a:extLst>
              <a:ext uri="{FF2B5EF4-FFF2-40B4-BE49-F238E27FC236}">
                <a16:creationId xmlns:a16="http://schemas.microsoft.com/office/drawing/2014/main" id="{B89C2C70-E59C-5839-0083-1B8DAC7F3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7968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E131A119-0A15-D91B-A4E4-53111460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33924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= 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CD9F899B-9681-2C90-633D-1E98B8ED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1752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381D9610-B9D3-A865-1F47-7FCC56BA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579688"/>
            <a:ext cx="2557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3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CBACFA98-5C68-C2CF-ED0B-8FDFA2B05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1752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3A76D5A8-7A3C-87B1-3B1C-98017868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40360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27" name="Oval 75">
            <a:extLst>
              <a:ext uri="{FF2B5EF4-FFF2-40B4-BE49-F238E27FC236}">
                <a16:creationId xmlns:a16="http://schemas.microsoft.com/office/drawing/2014/main" id="{F1283F72-26AF-60BB-2469-BA545ABF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33639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28" name="Oval 76">
            <a:extLst>
              <a:ext uri="{FF2B5EF4-FFF2-40B4-BE49-F238E27FC236}">
                <a16:creationId xmlns:a16="http://schemas.microsoft.com/office/drawing/2014/main" id="{2F1E193D-A783-699A-3E14-54626507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254317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016ED647-3F42-9655-CD86-AB8A49DD1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6165850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كيس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81" name="Picture 80">
            <a:extLst>
              <a:ext uri="{FF2B5EF4-FFF2-40B4-BE49-F238E27FC236}">
                <a16:creationId xmlns:a16="http://schemas.microsoft.com/office/drawing/2014/main" id="{A6ED4E32-FB8C-2D6D-A5D2-68236F25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5563"/>
            <a:ext cx="45513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58">
            <a:extLst>
              <a:ext uri="{FF2B5EF4-FFF2-40B4-BE49-F238E27FC236}">
                <a16:creationId xmlns:a16="http://schemas.microsoft.com/office/drawing/2014/main" id="{E63F42BC-3B08-D8C4-926A-97D49094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43068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= 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C8D27CF2-FC5F-621C-A422-5D8D96BF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431800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42" name="Oval 90">
            <a:extLst>
              <a:ext uri="{FF2B5EF4-FFF2-40B4-BE49-F238E27FC236}">
                <a16:creationId xmlns:a16="http://schemas.microsoft.com/office/drawing/2014/main" id="{8CFAEAD2-F8F9-F653-E099-9861C1BF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2783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6045" name="Picture 93">
            <a:extLst>
              <a:ext uri="{FF2B5EF4-FFF2-40B4-BE49-F238E27FC236}">
                <a16:creationId xmlns:a16="http://schemas.microsoft.com/office/drawing/2014/main" id="{2CD8EEE6-87F4-3570-E562-22997B88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1188"/>
            <a:ext cx="35290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184" name="Group 232">
            <a:extLst>
              <a:ext uri="{FF2B5EF4-FFF2-40B4-BE49-F238E27FC236}">
                <a16:creationId xmlns:a16="http://schemas.microsoft.com/office/drawing/2014/main" id="{62364DC4-EFD6-009F-20C5-5FDE5980DEC4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3789363"/>
            <a:ext cx="1757362" cy="2735262"/>
            <a:chOff x="1179" y="2387"/>
            <a:chExt cx="1107" cy="1723"/>
          </a:xfrm>
        </p:grpSpPr>
        <p:pic>
          <p:nvPicPr>
            <p:cNvPr id="15394" name="Picture 224">
              <a:extLst>
                <a:ext uri="{FF2B5EF4-FFF2-40B4-BE49-F238E27FC236}">
                  <a16:creationId xmlns:a16="http://schemas.microsoft.com/office/drawing/2014/main" id="{E1DD4346-A82E-A159-515A-7131C6F3B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387"/>
              <a:ext cx="1107" cy="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95" name="Text Box 58">
              <a:extLst>
                <a:ext uri="{FF2B5EF4-FFF2-40B4-BE49-F238E27FC236}">
                  <a16:creationId xmlns:a16="http://schemas.microsoft.com/office/drawing/2014/main" id="{B56F8600-A410-EC17-B634-D1C5F6929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94181">
              <a:off x="1479" y="3081"/>
              <a:ext cx="8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 بالشوفان والزبيب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6" name="Text Box 58">
              <a:extLst>
                <a:ext uri="{FF2B5EF4-FFF2-40B4-BE49-F238E27FC236}">
                  <a16:creationId xmlns:a16="http://schemas.microsoft.com/office/drawing/2014/main" id="{9395D872-4360-0C3B-B5F0-1C2379AD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06432">
              <a:off x="1479" y="2650"/>
              <a:ext cx="7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 برقائق الشوكولاته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7" name="Text Box 58">
              <a:extLst>
                <a:ext uri="{FF2B5EF4-FFF2-40B4-BE49-F238E27FC236}">
                  <a16:creationId xmlns:a16="http://schemas.microsoft.com/office/drawing/2014/main" id="{84D5AD67-7397-1B82-39B8-F987AC86B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42018">
              <a:off x="1569" y="3478"/>
              <a:ext cx="7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 بزبدة الفستق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6185" name="Group 233">
            <a:extLst>
              <a:ext uri="{FF2B5EF4-FFF2-40B4-BE49-F238E27FC236}">
                <a16:creationId xmlns:a16="http://schemas.microsoft.com/office/drawing/2014/main" id="{C2DB7EE9-3851-6BB8-F048-9C364FBF3AD9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789363"/>
            <a:ext cx="1757362" cy="2735262"/>
            <a:chOff x="1179" y="2387"/>
            <a:chExt cx="1107" cy="1723"/>
          </a:xfrm>
        </p:grpSpPr>
        <p:pic>
          <p:nvPicPr>
            <p:cNvPr id="15390" name="Picture 234">
              <a:extLst>
                <a:ext uri="{FF2B5EF4-FFF2-40B4-BE49-F238E27FC236}">
                  <a16:creationId xmlns:a16="http://schemas.microsoft.com/office/drawing/2014/main" id="{F1E89699-CCBD-6F19-290D-A64E233CD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387"/>
              <a:ext cx="1107" cy="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91" name="Text Box 58">
              <a:extLst>
                <a:ext uri="{FF2B5EF4-FFF2-40B4-BE49-F238E27FC236}">
                  <a16:creationId xmlns:a16="http://schemas.microsoft.com/office/drawing/2014/main" id="{FACE7F88-6425-653B-7F28-CDBE7D22F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94181">
              <a:off x="1479" y="3081"/>
              <a:ext cx="8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 بالشوفان والزبيب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2" name="Text Box 58">
              <a:extLst>
                <a:ext uri="{FF2B5EF4-FFF2-40B4-BE49-F238E27FC236}">
                  <a16:creationId xmlns:a16="http://schemas.microsoft.com/office/drawing/2014/main" id="{5F6DC0F8-2B5B-BAA4-685E-A4290E546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06432">
              <a:off x="1479" y="2650"/>
              <a:ext cx="7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 برقائق الشوكولاته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3" name="Text Box 58">
              <a:extLst>
                <a:ext uri="{FF2B5EF4-FFF2-40B4-BE49-F238E27FC236}">
                  <a16:creationId xmlns:a16="http://schemas.microsoft.com/office/drawing/2014/main" id="{FC9B49D9-0A01-5D77-4277-58DECC411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42018">
              <a:off x="1569" y="3478"/>
              <a:ext cx="7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 بزبدة الفستق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4725" name="Picture 37">
            <a:extLst>
              <a:ext uri="{FF2B5EF4-FFF2-40B4-BE49-F238E27FC236}">
                <a16:creationId xmlns:a16="http://schemas.microsoft.com/office/drawing/2014/main" id="{7E4FA6EB-FA2F-5808-FA3F-A685B986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36082" y="663296"/>
            <a:ext cx="5004556" cy="12178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 Box 58">
            <a:extLst>
              <a:ext uri="{FF2B5EF4-FFF2-40B4-BE49-F238E27FC236}">
                <a16:creationId xmlns:a16="http://schemas.microsoft.com/office/drawing/2014/main" id="{5990A632-E017-017C-086B-6CAD971BB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952625"/>
            <a:ext cx="469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22) عدد الأكياس هو ( ق . م . أ ) للأعداد : 54 ، 40 ، 30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7" grpId="0"/>
      <p:bldP spid="126027" grpId="0" animBg="1"/>
      <p:bldP spid="126028" grpId="0" animBg="1"/>
      <p:bldP spid="8" grpId="0"/>
      <p:bldP spid="9" grpId="0"/>
      <p:bldP spid="10" grpId="0"/>
      <p:bldP spid="126042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2">
            <a:extLst>
              <a:ext uri="{FF2B5EF4-FFF2-40B4-BE49-F238E27FC236}">
                <a16:creationId xmlns:a16="http://schemas.microsoft.com/office/drawing/2014/main" id="{6F5C13A2-8B3F-99F8-3E03-9AFEC976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55816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0">
            <a:extLst>
              <a:ext uri="{FF2B5EF4-FFF2-40B4-BE49-F238E27FC236}">
                <a16:creationId xmlns:a16="http://schemas.microsoft.com/office/drawing/2014/main" id="{B6BD6745-A650-1D0C-47F7-C71DF263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41325"/>
            <a:ext cx="45513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3194D30-9AC8-57F4-E37F-D35A4EF0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276475"/>
            <a:ext cx="457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445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23)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مساحة المثلث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!؛2 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القاعدة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الارتفاع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7AB2FA18-2832-871A-AC25-CE01E8EF6D27}"/>
              </a:ext>
            </a:extLst>
          </p:cNvPr>
          <p:cNvGraphicFramePr>
            <a:graphicFrameLocks noGrp="1"/>
          </p:cNvGraphicFramePr>
          <p:nvPr/>
        </p:nvGraphicFramePr>
        <p:xfrm>
          <a:off x="2232025" y="4724400"/>
          <a:ext cx="5076825" cy="841375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60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ق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56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28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14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ع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28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56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36B0EBF8-889D-5916-F796-675CD031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816225"/>
            <a:ext cx="3240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445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28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 !؛2 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القاعدة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الارتفاع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575ADF-EAE0-FF0E-EEE3-9A8F419D0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429000"/>
            <a:ext cx="3744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445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القاعدة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الارتفاع 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الضرب في 2 ) 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0A40C8E-2B73-5E75-203C-1A2F8E8D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005263"/>
            <a:ext cx="457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الاحتمالات الممكنة لطول القاعدة والارتفاع هي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5A0089F-C7E0-D539-4D67-F1D1B543612F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4473575"/>
          <a:ext cx="1981200" cy="1622425"/>
        </p:xfrm>
        <a:graphic>
          <a:graphicData uri="http://schemas.openxmlformats.org/drawingml/2006/table">
            <a:tbl>
              <a:tblPr rtl="1"/>
              <a:tblGrid>
                <a:gridCol w="990600">
                  <a:extLst>
                    <a:ext uri="{9D8B030D-6E8A-4147-A177-3AD203B41FA5}">
                      <a16:colId xmlns:a16="http://schemas.microsoft.com/office/drawing/2014/main" val="263241269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6817706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القاعدة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الارتفاع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40672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4246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14012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59696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505514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93583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82127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47034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سم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056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0">
            <a:extLst>
              <a:ext uri="{FF2B5EF4-FFF2-40B4-BE49-F238E27FC236}">
                <a16:creationId xmlns:a16="http://schemas.microsoft.com/office/drawing/2014/main" id="{9506D30D-DCE9-D6BF-67B4-6E772BB9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873125"/>
            <a:ext cx="455136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F5908B6C-48F8-1A47-B859-56E68EA8437D}"/>
              </a:ext>
            </a:extLst>
          </p:cNvPr>
          <p:cNvGraphicFramePr>
            <a:graphicFrameLocks noGrp="1"/>
          </p:cNvGraphicFramePr>
          <p:nvPr/>
        </p:nvGraphicFramePr>
        <p:xfrm>
          <a:off x="2484436" y="2781300"/>
          <a:ext cx="4567239" cy="841374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8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عدد الرفوف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عدد الكتب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A5BD462-BF13-2378-8685-2996CBCAD5A2}"/>
              </a:ext>
            </a:extLst>
          </p:cNvPr>
          <p:cNvGraphicFramePr>
            <a:graphicFrameLocks noGrp="1"/>
          </p:cNvGraphicFramePr>
          <p:nvPr/>
        </p:nvGraphicFramePr>
        <p:xfrm>
          <a:off x="3743325" y="4005263"/>
          <a:ext cx="1981200" cy="1583436"/>
        </p:xfrm>
        <a:graphic>
          <a:graphicData uri="http://schemas.openxmlformats.org/drawingml/2006/table">
            <a:tbl>
              <a:tblPr rtl="1"/>
              <a:tblGrid>
                <a:gridCol w="990600">
                  <a:extLst>
                    <a:ext uri="{9D8B030D-6E8A-4147-A177-3AD203B41FA5}">
                      <a16:colId xmlns:a16="http://schemas.microsoft.com/office/drawing/2014/main" val="25675603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064522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الرفوف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الكتب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066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953352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5635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762219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81706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29996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13662F8-7D73-33FF-EA2A-93541761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522" y="1610987"/>
            <a:ext cx="6833420" cy="8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24D8-9419-0746-1B76-735E600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F751453E-E418-32C9-E57D-ED6AFF3E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B1483D-D403-3305-8F20-901C4617055B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4DAADD6-BFF8-A69E-41A5-FE6A0C77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3774FC85-100D-C14C-C8B6-4D468A5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08D72207-1206-B967-907B-3752DAAF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C95D2BB-9C63-740E-6659-2FBC276F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E9ADC4C1-8EAA-3D97-944C-03B0207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F6368C93-CCD6-DB4D-87B7-CB4AA5DC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55076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4">
            <a:extLst>
              <a:ext uri="{FF2B5EF4-FFF2-40B4-BE49-F238E27FC236}">
                <a16:creationId xmlns:a16="http://schemas.microsoft.com/office/drawing/2014/main" id="{45BA73E6-94EA-E9E6-DE29-5594A34E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20825"/>
            <a:ext cx="72723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0">
            <a:extLst>
              <a:ext uri="{FF2B5EF4-FFF2-40B4-BE49-F238E27FC236}">
                <a16:creationId xmlns:a16="http://schemas.microsoft.com/office/drawing/2014/main" id="{9524A788-01A6-06B1-22E4-1409565B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873125"/>
            <a:ext cx="455136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FF882E3-681A-8C2C-2B2D-4852828226E2}"/>
              </a:ext>
            </a:extLst>
          </p:cNvPr>
          <p:cNvGraphicFramePr>
            <a:graphicFrameLocks noGrp="1"/>
          </p:cNvGraphicFramePr>
          <p:nvPr/>
        </p:nvGraphicFramePr>
        <p:xfrm>
          <a:off x="2808288" y="2997200"/>
          <a:ext cx="3848100" cy="700088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9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عدد الرفوف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عدد العلب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9577B55-0375-F9D2-E965-FF6A7DA207AB}"/>
              </a:ext>
            </a:extLst>
          </p:cNvPr>
          <p:cNvGraphicFramePr>
            <a:graphicFrameLocks noGrp="1"/>
          </p:cNvGraphicFramePr>
          <p:nvPr/>
        </p:nvGraphicFramePr>
        <p:xfrm>
          <a:off x="3708400" y="4149725"/>
          <a:ext cx="1979613" cy="1835150"/>
        </p:xfrm>
        <a:graphic>
          <a:graphicData uri="http://schemas.openxmlformats.org/drawingml/2006/table">
            <a:tbl>
              <a:tblPr rtl="1"/>
              <a:tblGrid>
                <a:gridCol w="989013">
                  <a:extLst>
                    <a:ext uri="{9D8B030D-6E8A-4147-A177-3AD203B41FA5}">
                      <a16:colId xmlns:a16="http://schemas.microsoft.com/office/drawing/2014/main" val="15192613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1353220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الرفوف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العلب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35040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1584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21650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89271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494739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849035"/>
                  </a:ext>
                </a:extLst>
              </a:tr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altLang="ar-S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7776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0">
            <a:extLst>
              <a:ext uri="{FF2B5EF4-FFF2-40B4-BE49-F238E27FC236}">
                <a16:creationId xmlns:a16="http://schemas.microsoft.com/office/drawing/2014/main" id="{0CD72581-072B-5442-7E2D-FCBF50A6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873125"/>
            <a:ext cx="455136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صورة 2">
            <a:extLst>
              <a:ext uri="{FF2B5EF4-FFF2-40B4-BE49-F238E27FC236}">
                <a16:creationId xmlns:a16="http://schemas.microsoft.com/office/drawing/2014/main" id="{4D921B9B-BCB9-DD04-A642-0651B31A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0913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5C3DA80-6346-5035-E9B7-C321042C9C3A}"/>
              </a:ext>
            </a:extLst>
          </p:cNvPr>
          <p:cNvSpPr txBox="1"/>
          <p:nvPr/>
        </p:nvSpPr>
        <p:spPr>
          <a:xfrm>
            <a:off x="2663825" y="2781300"/>
            <a:ext cx="4572000" cy="377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26) نوجد ( ق . م . أ ) للأعداد : 20 ، 150 ، 120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20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~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~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52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150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~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~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082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~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×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~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082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ق . م . أ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10  ( عدد الحزم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10 حزم 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52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عدد الأقلام في الحزمة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÷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قلم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52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عدد الأوراق في الحزمة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150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÷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15 ورقة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عدد الملفات في الحزمة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120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÷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12 ملف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EDEFAC-E46C-E015-AA6B-E1E8AEB225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35596" y="1376772"/>
            <a:ext cx="7343800" cy="868923"/>
          </a:xfrm>
          <a:prstGeom prst="rect">
            <a:avLst/>
          </a:prstGeom>
        </p:spPr>
      </p:pic>
      <p:pic>
        <p:nvPicPr>
          <p:cNvPr id="21507" name="Picture 80">
            <a:extLst>
              <a:ext uri="{FF2B5EF4-FFF2-40B4-BE49-F238E27FC236}">
                <a16:creationId xmlns:a16="http://schemas.microsoft.com/office/drawing/2014/main" id="{261CDED7-E88E-D2CB-C33F-E333EFB1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92150"/>
            <a:ext cx="45513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B29CF6-0CBE-0E18-ABDC-FF1C19BD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113213"/>
            <a:ext cx="45720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العددان الأوليان التوأمان : (3 و 5) ، (5 و 7) ، (11 و 13) ، (17 و 19) ، (29 و 31) ، (41 و 43) ، (59 و 61) .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57F7562-CF7D-4EA6-33CD-FF277ADD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457450"/>
            <a:ext cx="4572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الأزواج الخمسة التالية هي :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( 11 ، 13 ) ، ( 17 ، 19 ) ، ( 29 ، 31 ) ،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( 41 ، 43 ) ، ( 59 ، 61 </a:t>
            </a: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)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صورة 2">
            <a:extLst>
              <a:ext uri="{FF2B5EF4-FFF2-40B4-BE49-F238E27FC236}">
                <a16:creationId xmlns:a16="http://schemas.microsoft.com/office/drawing/2014/main" id="{2C18976E-BD41-6180-2928-D44FCB5F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3072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صورة 4">
            <a:extLst>
              <a:ext uri="{FF2B5EF4-FFF2-40B4-BE49-F238E27FC236}">
                <a16:creationId xmlns:a16="http://schemas.microsoft.com/office/drawing/2014/main" id="{6448880D-A84B-506C-E1E6-44FFD0A3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304925"/>
            <a:ext cx="57959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صورة 6">
            <a:extLst>
              <a:ext uri="{FF2B5EF4-FFF2-40B4-BE49-F238E27FC236}">
                <a16:creationId xmlns:a16="http://schemas.microsoft.com/office/drawing/2014/main" id="{097187D2-1D2A-64A7-3A1F-7B6AA88E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165850"/>
            <a:ext cx="700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مربع نص 8">
            <a:extLst>
              <a:ext uri="{FF2B5EF4-FFF2-40B4-BE49-F238E27FC236}">
                <a16:creationId xmlns:a16="http://schemas.microsoft.com/office/drawing/2014/main" id="{351969EF-EDB0-F469-58BA-ECDA1BCB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605463"/>
            <a:ext cx="2051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جـ / </a:t>
            </a: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= 2 × 3 × 5 .</a:t>
            </a:r>
            <a:endParaRPr kumimoji="0" lang="en-US" altLang="ar-SA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18 = 2 × 3</a:t>
            </a:r>
            <a:r>
              <a:rPr kumimoji="0" lang="ar-SA" altLang="ar-SA" sz="11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</a:t>
            </a:r>
            <a:endParaRPr kumimoji="0" lang="en-US" altLang="ar-SA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17 = 17 .</a:t>
            </a:r>
            <a:endParaRPr kumimoji="0" lang="en-US" altLang="ar-SA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20 = 2</a:t>
            </a:r>
            <a:r>
              <a:rPr kumimoji="0" lang="ar-SA" altLang="ar-SA" sz="11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× 5 .</a:t>
            </a:r>
            <a:endParaRPr kumimoji="0" lang="en-US" altLang="ar-SA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19 = 19 .</a:t>
            </a:r>
            <a:endParaRPr kumimoji="0" lang="en-US" altLang="ar-SA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75 = 3 × 5</a:t>
            </a:r>
            <a:r>
              <a:rPr kumimoji="0" lang="ar-SA" altLang="ar-SA" sz="11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altLang="ar-SA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534" name="صورة 10">
            <a:extLst>
              <a:ext uri="{FF2B5EF4-FFF2-40B4-BE49-F238E27FC236}">
                <a16:creationId xmlns:a16="http://schemas.microsoft.com/office/drawing/2014/main" id="{E4E9CD4B-C8C6-A153-024B-849EB189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376363"/>
            <a:ext cx="22399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صورة 12">
            <a:extLst>
              <a:ext uri="{FF2B5EF4-FFF2-40B4-BE49-F238E27FC236}">
                <a16:creationId xmlns:a16="http://schemas.microsoft.com/office/drawing/2014/main" id="{22D7549E-3492-CF09-9098-A0343B64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528888"/>
            <a:ext cx="6156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صورة 13">
            <a:extLst>
              <a:ext uri="{FF2B5EF4-FFF2-40B4-BE49-F238E27FC236}">
                <a16:creationId xmlns:a16="http://schemas.microsoft.com/office/drawing/2014/main" id="{849B2E28-850D-A197-E2B8-2E435971A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80645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صورة 2">
            <a:extLst>
              <a:ext uri="{FF2B5EF4-FFF2-40B4-BE49-F238E27FC236}">
                <a16:creationId xmlns:a16="http://schemas.microsoft.com/office/drawing/2014/main" id="{6E97D435-49DE-B0E5-D36A-EB028AB0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503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صورة 4">
            <a:extLst>
              <a:ext uri="{FF2B5EF4-FFF2-40B4-BE49-F238E27FC236}">
                <a16:creationId xmlns:a16="http://schemas.microsoft.com/office/drawing/2014/main" id="{191A605C-14E1-0345-598A-5CDC63DF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341438"/>
            <a:ext cx="62690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8">
            <a:extLst>
              <a:ext uri="{FF2B5EF4-FFF2-40B4-BE49-F238E27FC236}">
                <a16:creationId xmlns:a16="http://schemas.microsoft.com/office/drawing/2014/main" id="{E6F2FF6B-23D3-DCA9-A5FE-AF7788B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508250"/>
            <a:ext cx="3276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أصغر زوج يحقق الشروط هو : 22 ، 33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8C17F694-9A28-BA05-0275-3EDFC1F8D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3189288"/>
            <a:ext cx="25574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22 ( زوجي )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11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F5904DDB-2008-E6A1-AF16-495BB074E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3821113"/>
            <a:ext cx="25574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33 ( فردي )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11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CCDD774D-D7E3-EB84-78BF-8B1EA233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4470400"/>
            <a:ext cx="172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ق . م . أ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11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صورة 2">
            <a:extLst>
              <a:ext uri="{FF2B5EF4-FFF2-40B4-BE49-F238E27FC236}">
                <a16:creationId xmlns:a16="http://schemas.microsoft.com/office/drawing/2014/main" id="{C3179D4A-47F9-D274-B286-16595D02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503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8">
            <a:extLst>
              <a:ext uri="{FF2B5EF4-FFF2-40B4-BE49-F238E27FC236}">
                <a16:creationId xmlns:a16="http://schemas.microsoft.com/office/drawing/2014/main" id="{C18DF42B-46FC-53B1-D168-BD2E3F29D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824288"/>
            <a:ext cx="5616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ولإيجاد ( ق . م . أ ) نضرب العوامل الأولية المشتركة فقط </a:t>
            </a:r>
          </a:p>
        </p:txBody>
      </p:sp>
      <p:pic>
        <p:nvPicPr>
          <p:cNvPr id="25604" name="صورة 3">
            <a:extLst>
              <a:ext uri="{FF2B5EF4-FFF2-40B4-BE49-F238E27FC236}">
                <a16:creationId xmlns:a16="http://schemas.microsoft.com/office/drawing/2014/main" id="{C127B7BB-80BE-ED54-48C5-3CFBD81A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98575"/>
            <a:ext cx="6407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8">
            <a:extLst>
              <a:ext uri="{FF2B5EF4-FFF2-40B4-BE49-F238E27FC236}">
                <a16:creationId xmlns:a16="http://schemas.microsoft.com/office/drawing/2014/main" id="{4AEE9675-2D01-4092-9663-5B5771FD2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141663"/>
            <a:ext cx="56165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لإيجاد ( م . م . أ ) نضرب جميع العوامل الأولية المشتركة بين الأعداد</a:t>
            </a: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E7CDA230-7C83-B5E4-C922-CCA27CEB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2428875"/>
            <a:ext cx="56165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30) نوجد كلأ من ( م . م . أ ) و ( ق . م . أ ) باستعمال العوامل الأولية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2">
            <a:extLst>
              <a:ext uri="{FF2B5EF4-FFF2-40B4-BE49-F238E27FC236}">
                <a16:creationId xmlns:a16="http://schemas.microsoft.com/office/drawing/2014/main" id="{36D04B1E-863D-2594-1794-FC6E30F8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503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8">
            <a:extLst>
              <a:ext uri="{FF2B5EF4-FFF2-40B4-BE49-F238E27FC236}">
                <a16:creationId xmlns:a16="http://schemas.microsoft.com/office/drawing/2014/main" id="{680BD677-C4BC-A1B4-806E-15DB713C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508250"/>
            <a:ext cx="3276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العبارة خاطئة 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30662372-B2A1-F45E-CEED-D4CEB6739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3052763"/>
            <a:ext cx="39227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نأخذ كمثال وحيدتي الحد 5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س# ص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، 4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ا ب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5E26FEA7-79AA-72A8-3751-1018BF50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3538538"/>
            <a:ext cx="25574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ق . م . أ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AC10A9-61DC-07B5-17E8-5538C13938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1052736"/>
            <a:ext cx="73077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صورة 2">
            <a:extLst>
              <a:ext uri="{FF2B5EF4-FFF2-40B4-BE49-F238E27FC236}">
                <a16:creationId xmlns:a16="http://schemas.microsoft.com/office/drawing/2014/main" id="{804F511F-058C-9AFE-F66C-5403EDC1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503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4E344E7-5289-3150-A32E-1499DBE148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1680" y="1016732"/>
            <a:ext cx="5256584" cy="146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صورة 4">
            <a:extLst>
              <a:ext uri="{FF2B5EF4-FFF2-40B4-BE49-F238E27FC236}">
                <a16:creationId xmlns:a16="http://schemas.microsoft.com/office/drawing/2014/main" id="{11FA2A6B-D2BD-6E81-7B19-03890977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0325"/>
            <a:ext cx="54514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B73A76-9C22-BE68-699F-6A52F15F9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76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وحيدات الحد الأولية فيما بينها هي : 15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ا@ ب ج#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و 22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د#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ف ل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42444E-880E-AFDC-9B63-1B74CB6E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573463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 ا × ا × ب × ج × ج × ج</a:t>
            </a:r>
            <a:endParaRPr kumimoji="0" lang="ar-SA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04C1CA0-8D73-0F81-38FB-1E41AD7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0526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× 3 × ب × ب × ب × ج × ج × ج × د 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095F05B-C21B-EDDB-DD34-77026DC0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73575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× 2 × 3 × ج × د × د × ف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C9B1A01-C9A4-1920-344C-050EEA1C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90537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× 11 × د × د × د × ف × ل × ل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8EDCDE8-CA3A-5424-707B-1E3326A4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33717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× 3 × 5 × ف × ف × ل × ه × ه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2">
            <a:extLst>
              <a:ext uri="{FF2B5EF4-FFF2-40B4-BE49-F238E27FC236}">
                <a16:creationId xmlns:a16="http://schemas.microsoft.com/office/drawing/2014/main" id="{61EEC0C7-9E59-7638-8E67-A74F00CE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503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305453-DE86-718F-C0C1-7A400EFC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3668" y="1088740"/>
            <a:ext cx="6192114" cy="97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147D70C-D9A6-D983-D6F0-23CB3283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565400"/>
            <a:ext cx="457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ص#  ،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س@ ص$   ، 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 ص&amp;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F2DA541-4018-7159-DC58-789B36CB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284538"/>
            <a:ext cx="45720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ق . م . أ ) للأعداد ( 6 ، 24 ، 18 )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ص#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هي أكبر قوة مشتركة للمتغير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ص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( ق . م . أ )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raditional Arabic" panose="02020603050405020304" pitchFamily="18" charset="-78"/>
              </a:rPr>
              <a:t>  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ص#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F7CEDAF-EF4F-41EE-D04C-CBBF7047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157788"/>
            <a:ext cx="554513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صورة 2">
            <a:extLst>
              <a:ext uri="{FF2B5EF4-FFF2-40B4-BE49-F238E27FC236}">
                <a16:creationId xmlns:a16="http://schemas.microsoft.com/office/drawing/2014/main" id="{216C3974-46DF-B0A4-691C-DF43F363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503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1A47AC7-92FE-FA56-440A-9DF2B1A2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1620" y="1088740"/>
            <a:ext cx="7038132" cy="93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7E7169-074D-948F-19FB-6F60E5BFD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024063"/>
            <a:ext cx="76866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34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لتحليل عدد إلى عوامله الأولية ، نكتب قائمة العوامل الأولية للعدد ويوجد لذلك ثلاث طرق :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75B9A4-BDAA-35B6-4CA9-E9BEA927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636838"/>
            <a:ext cx="76866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الأولى :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هي إيجاد العوامل الأولية الصغرى ، والاستمرار في قسمة العدد على أعداد أولية صغيرة حتى نوجد جميع الأعداد الأولية ثم كتابة هذه العوامل كحاصل ضرب .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9EB36DE-4330-E409-6CD6-835A937B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508500"/>
            <a:ext cx="7686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الثالثة :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استعمال مخطط السلم وذلك بالبدء بقسمة العدد على عامل أولي والاستمرار بالقسمة على عوامل أولية للوصول إلى الناتج </a:t>
            </a: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9AFB5FE-5B2B-7820-EDA6-1D5133D1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00438"/>
            <a:ext cx="76866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الثانية :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يمكن استعمال الرسم الشجري وذلك بالبدء باختيار أي عاملين للعدد ، ثم الاستمرار بإيجاد العوامل الأخرى لكل فرع من الشجرة ، والانتهاء بالعوامل الأولية . ويمكن وضع دائرة حول العوامل الأولية لمتابعتها . 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41C1374-958B-7B44-9146-01F0E548B533}"/>
              </a:ext>
            </a:extLst>
          </p:cNvPr>
          <p:cNvSpPr txBox="1"/>
          <p:nvPr/>
        </p:nvSpPr>
        <p:spPr>
          <a:xfrm>
            <a:off x="2286000" y="2952750"/>
            <a:ext cx="4572000" cy="957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انتبهي جيدا عند إيجاد ( ق. م . أ 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يجب أن يكون مشترك لجميع الحدود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يجب أن يكون له الأس الأصغر وليس الأكبر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صورة 2">
            <a:extLst>
              <a:ext uri="{FF2B5EF4-FFF2-40B4-BE49-F238E27FC236}">
                <a16:creationId xmlns:a16="http://schemas.microsoft.com/office/drawing/2014/main" id="{F48ADD6D-4918-8288-1705-BFAAF983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04925"/>
            <a:ext cx="77755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8">
            <a:extLst>
              <a:ext uri="{FF2B5EF4-FFF2-40B4-BE49-F238E27FC236}">
                <a16:creationId xmlns:a16="http://schemas.microsoft.com/office/drawing/2014/main" id="{2B7080D3-D4BA-80DA-994B-E891F4C6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744788"/>
            <a:ext cx="1728787" cy="392112"/>
          </a:xfrm>
          <a:prstGeom prst="rect">
            <a:avLst/>
          </a:prstGeom>
          <a:noFill/>
          <a:ln w="6350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706AA143-EB7C-9F71-C6E6-771B001C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608388"/>
            <a:ext cx="1730375" cy="392112"/>
          </a:xfrm>
          <a:prstGeom prst="rect">
            <a:avLst/>
          </a:prstGeom>
          <a:noFill/>
          <a:ln w="6350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علامة الضرب 6">
            <a:extLst>
              <a:ext uri="{FF2B5EF4-FFF2-40B4-BE49-F238E27FC236}">
                <a16:creationId xmlns:a16="http://schemas.microsoft.com/office/drawing/2014/main" id="{A9BABE43-7DE9-881E-CC4E-4F303C0424CC}"/>
              </a:ext>
            </a:extLst>
          </p:cNvPr>
          <p:cNvSpPr/>
          <p:nvPr/>
        </p:nvSpPr>
        <p:spPr>
          <a:xfrm>
            <a:off x="2051050" y="4113213"/>
            <a:ext cx="107950" cy="14446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CAEDD9-D40D-CC8C-798A-4E957E90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1132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792686-B51A-5409-45C3-828F4CB6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661025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المستقيمان المتوازيان لهما نفس الميل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697296-3906-E7E0-B4FA-EF104D6B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369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علامة الضرب 10">
            <a:extLst>
              <a:ext uri="{FF2B5EF4-FFF2-40B4-BE49-F238E27FC236}">
                <a16:creationId xmlns:a16="http://schemas.microsoft.com/office/drawing/2014/main" id="{BDF1B7F7-C6BF-88C6-F31D-B36C890BA5FF}"/>
              </a:ext>
            </a:extLst>
          </p:cNvPr>
          <p:cNvSpPr/>
          <p:nvPr/>
        </p:nvSpPr>
        <p:spPr>
          <a:xfrm>
            <a:off x="1763713" y="3284538"/>
            <a:ext cx="107950" cy="14446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6CD1B6-246C-47E8-7776-1A75E0706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984875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ميل المستقيم = 4 ÷ ( -2) = -2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C1F9F35-A26A-EFF3-534F-DCFF9E89C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376363"/>
            <a:ext cx="1836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4هـ - 27 = 19 + 2هـ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4هـ - 2هـ = 19 + 27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2هـ = 46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= 23 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68352006-E99A-738D-E3C2-503837E8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566102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الميل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8928C69-2563-3C51-FD32-347992192E6F}"/>
              </a:ext>
            </a:extLst>
          </p:cNvPr>
          <p:cNvGrpSpPr>
            <a:grpSpLocks/>
          </p:cNvGrpSpPr>
          <p:nvPr/>
        </p:nvGrpSpPr>
        <p:grpSpPr bwMode="auto">
          <a:xfrm>
            <a:off x="5616575" y="5408613"/>
            <a:ext cx="1743075" cy="879475"/>
            <a:chOff x="3551" y="1321"/>
            <a:chExt cx="1098" cy="554"/>
          </a:xfrm>
        </p:grpSpPr>
        <p:grpSp>
          <p:nvGrpSpPr>
            <p:cNvPr id="31774" name="Group 5">
              <a:extLst>
                <a:ext uri="{FF2B5EF4-FFF2-40B4-BE49-F238E27FC236}">
                  <a16:creationId xmlns:a16="http://schemas.microsoft.com/office/drawing/2014/main" id="{C3A563D7-F48B-972A-1531-BC2EBC4A3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54"/>
              <a:chOff x="317" y="2500"/>
              <a:chExt cx="1270" cy="554"/>
            </a:xfrm>
          </p:grpSpPr>
          <p:sp>
            <p:nvSpPr>
              <p:cNvPr id="31776" name="Text Box 87">
                <a:extLst>
                  <a:ext uri="{FF2B5EF4-FFF2-40B4-BE49-F238E27FC236}">
                    <a16:creationId xmlns:a16="http://schemas.microsoft.com/office/drawing/2014/main" id="{47CADA58-C98D-E2FD-806A-3165CE2A4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altLang="ar-SA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 ص</a:t>
                </a:r>
                <a:r>
                  <a:rPr kumimoji="0" lang="ar-SA" altLang="ar-SA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-2500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77" name="Line 7">
                <a:extLst>
                  <a:ext uri="{FF2B5EF4-FFF2-40B4-BE49-F238E27FC236}">
                    <a16:creationId xmlns:a16="http://schemas.microsoft.com/office/drawing/2014/main" id="{F4E0DE17-E395-9D54-67FE-F5E3B552C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78" name="Text Box 87">
                <a:extLst>
                  <a:ext uri="{FF2B5EF4-FFF2-40B4-BE49-F238E27FC236}">
                    <a16:creationId xmlns:a16="http://schemas.microsoft.com/office/drawing/2014/main" id="{1945F241-BDB5-9BC1-D673-B310A89BD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altLang="ar-SA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 س</a:t>
                </a:r>
                <a:r>
                  <a:rPr kumimoji="0" lang="ar-SA" altLang="ar-SA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75" name="Text Box 87">
              <a:extLst>
                <a:ext uri="{FF2B5EF4-FFF2-40B4-BE49-F238E27FC236}">
                  <a16:creationId xmlns:a16="http://schemas.microsoft.com/office/drawing/2014/main" id="{4F6338CE-4D21-4D4F-F33B-8D6BE22D7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4841ABE8-BC8F-E3F5-6FCA-8D6CAB54B6CF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6237288"/>
            <a:ext cx="1874838" cy="714375"/>
            <a:chOff x="2676" y="1538"/>
            <a:chExt cx="1181" cy="450"/>
          </a:xfrm>
        </p:grpSpPr>
        <p:grpSp>
          <p:nvGrpSpPr>
            <p:cNvPr id="31769" name="Group 11">
              <a:extLst>
                <a:ext uri="{FF2B5EF4-FFF2-40B4-BE49-F238E27FC236}">
                  <a16:creationId xmlns:a16="http://schemas.microsoft.com/office/drawing/2014/main" id="{D53F1527-A487-09C9-33CC-C0E2E9794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8" y="1538"/>
              <a:ext cx="999" cy="450"/>
              <a:chOff x="318" y="2568"/>
              <a:chExt cx="1270" cy="450"/>
            </a:xfrm>
          </p:grpSpPr>
          <p:sp>
            <p:nvSpPr>
              <p:cNvPr id="31771" name="Text Box 87">
                <a:extLst>
                  <a:ext uri="{FF2B5EF4-FFF2-40B4-BE49-F238E27FC236}">
                    <a16:creationId xmlns:a16="http://schemas.microsoft.com/office/drawing/2014/main" id="{58AC0E66-0A1C-B642-D766-4A5CAFE9F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" y="2568"/>
                <a:ext cx="12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1ــ ( ــ 1 ) 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72" name="Line 13">
                <a:extLst>
                  <a:ext uri="{FF2B5EF4-FFF2-40B4-BE49-F238E27FC236}">
                    <a16:creationId xmlns:a16="http://schemas.microsoft.com/office/drawing/2014/main" id="{F089D1C9-B2C1-9810-8B3A-A49C6C45E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73" name="Text Box 87">
                <a:extLst>
                  <a:ext uri="{FF2B5EF4-FFF2-40B4-BE49-F238E27FC236}">
                    <a16:creationId xmlns:a16="http://schemas.microsoft.com/office/drawing/2014/main" id="{B8DDB26A-4842-3359-2CD0-CEBAE45AA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" y="2727"/>
                <a:ext cx="12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-5 - 2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70" name="Text Box 87">
              <a:extLst>
                <a:ext uri="{FF2B5EF4-FFF2-40B4-BE49-F238E27FC236}">
                  <a16:creationId xmlns:a16="http://schemas.microsoft.com/office/drawing/2014/main" id="{B2A67ECA-C376-CA3C-FFEC-29679727B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66">
            <a:extLst>
              <a:ext uri="{FF2B5EF4-FFF2-40B4-BE49-F238E27FC236}">
                <a16:creationId xmlns:a16="http://schemas.microsoft.com/office/drawing/2014/main" id="{72A55D24-6315-051C-FED9-100CB5B5353C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6273800"/>
            <a:ext cx="1403350" cy="735013"/>
            <a:chOff x="1066" y="868"/>
            <a:chExt cx="884" cy="463"/>
          </a:xfrm>
        </p:grpSpPr>
        <p:grpSp>
          <p:nvGrpSpPr>
            <p:cNvPr id="31764" name="Group 61">
              <a:extLst>
                <a:ext uri="{FF2B5EF4-FFF2-40B4-BE49-F238E27FC236}">
                  <a16:creationId xmlns:a16="http://schemas.microsoft.com/office/drawing/2014/main" id="{129E9FFB-C6E1-BE3D-D407-F48B65AAC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868"/>
              <a:ext cx="703" cy="463"/>
              <a:chOff x="317" y="2591"/>
              <a:chExt cx="1313" cy="463"/>
            </a:xfrm>
          </p:grpSpPr>
          <p:sp>
            <p:nvSpPr>
              <p:cNvPr id="31766" name="Text Box 87">
                <a:extLst>
                  <a:ext uri="{FF2B5EF4-FFF2-40B4-BE49-F238E27FC236}">
                    <a16:creationId xmlns:a16="http://schemas.microsoft.com/office/drawing/2014/main" id="{6F99A704-6BEF-4603-C64D-95221FE9E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" y="2591"/>
                <a:ext cx="12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 + 1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67" name="Line 63">
                <a:extLst>
                  <a:ext uri="{FF2B5EF4-FFF2-40B4-BE49-F238E27FC236}">
                    <a16:creationId xmlns:a16="http://schemas.microsoft.com/office/drawing/2014/main" id="{6D75980E-0C00-1DF8-7C1E-AC087AAB6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68" name="Text Box 87">
                <a:extLst>
                  <a:ext uri="{FF2B5EF4-FFF2-40B4-BE49-F238E27FC236}">
                    <a16:creationId xmlns:a16="http://schemas.microsoft.com/office/drawing/2014/main" id="{F758ED8F-803D-8A52-886B-F3E570D8A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-7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65" name="Text Box 87">
              <a:extLst>
                <a:ext uri="{FF2B5EF4-FFF2-40B4-BE49-F238E27FC236}">
                  <a16:creationId xmlns:a16="http://schemas.microsoft.com/office/drawing/2014/main" id="{CD3A683C-F28B-CC9A-E79F-68BC3D870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2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8E1CEA75-D99D-D139-8658-F337A6259298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6165850"/>
            <a:ext cx="411162" cy="784225"/>
            <a:chOff x="2245" y="1532"/>
            <a:chExt cx="259" cy="494"/>
          </a:xfrm>
        </p:grpSpPr>
        <p:sp>
          <p:nvSpPr>
            <p:cNvPr id="31761" name="Text Box 87">
              <a:extLst>
                <a:ext uri="{FF2B5EF4-FFF2-40B4-BE49-F238E27FC236}">
                  <a16:creationId xmlns:a16="http://schemas.microsoft.com/office/drawing/2014/main" id="{6094DF9D-8487-121E-A713-833ABF159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62" name="Line 18">
              <a:extLst>
                <a:ext uri="{FF2B5EF4-FFF2-40B4-BE49-F238E27FC236}">
                  <a16:creationId xmlns:a16="http://schemas.microsoft.com/office/drawing/2014/main" id="{58B7F30E-F126-786F-29D4-38371EB09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63" name="Text Box 87">
              <a:extLst>
                <a:ext uri="{FF2B5EF4-FFF2-40B4-BE49-F238E27FC236}">
                  <a16:creationId xmlns:a16="http://schemas.microsoft.com/office/drawing/2014/main" id="{1311064D-EEFF-E742-4C43-83CDF0CAE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-7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2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73" y="338455"/>
            <a:ext cx="5280025" cy="62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800" dirty="0">
                <a:solidFill>
                  <a:srgbClr val="00B050"/>
                </a:solidFill>
                <a:cs typeface="Sultan bold" pitchFamily="2" charset="-78"/>
              </a:rPr>
              <a:t>تم الاستفادة من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من 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تركي الحارثي  رحمه الله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 انه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مابعدها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وعروض: زهير الحازمي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اٍسأل الله أن ييسر أمره  ويفرج همه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ويغفر ذنبه ويكتب له الاجر العظيم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6863"/>
            <a:ext cx="6554787" cy="41131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6A199A01-5B09-FE7C-C648-0B1A451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F4F959B-4336-B20B-B5E3-33478F5BAAA0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6AFCE69-A19B-0B72-42FF-8B45682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D767C42C-ED33-F877-D128-3A7F249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2A3F64B4-5DAF-1995-C953-C738A4FE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E1BA9F5-811F-BF54-3420-3C6EB149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CB896EC2-70D9-F03A-0444-8621074D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4588CCDE-7001-3B40-CE4C-A1E194CF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90">
            <a:extLst>
              <a:ext uri="{FF2B5EF4-FFF2-40B4-BE49-F238E27FC236}">
                <a16:creationId xmlns:a16="http://schemas.microsoft.com/office/drawing/2014/main" id="{20CF482B-0318-3C67-9AE6-F410FA3D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1123950"/>
            <a:ext cx="6010275" cy="649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حللي وحيدة الحد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جـ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تحليلا تاما .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3855" name="Group 191">
            <a:extLst>
              <a:ext uri="{FF2B5EF4-FFF2-40B4-BE49-F238E27FC236}">
                <a16:creationId xmlns:a16="http://schemas.microsoft.com/office/drawing/2014/main" id="{0C7AD69B-3DF6-54E0-C097-8767C7083F81}"/>
              </a:ext>
            </a:extLst>
          </p:cNvPr>
          <p:cNvGrpSpPr>
            <a:grpSpLocks/>
          </p:cNvGrpSpPr>
          <p:nvPr/>
        </p:nvGrpSpPr>
        <p:grpSpPr bwMode="auto">
          <a:xfrm>
            <a:off x="2735263" y="2490788"/>
            <a:ext cx="6049962" cy="2665412"/>
            <a:chOff x="1678" y="1456"/>
            <a:chExt cx="3811" cy="1679"/>
          </a:xfrm>
        </p:grpSpPr>
        <p:sp>
          <p:nvSpPr>
            <p:cNvPr id="33813" name="Rectangle 192">
              <a:extLst>
                <a:ext uri="{FF2B5EF4-FFF2-40B4-BE49-F238E27FC236}">
                  <a16:creationId xmlns:a16="http://schemas.microsoft.com/office/drawing/2014/main" id="{6A37A128-1885-AD88-F983-092B083A0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1456"/>
              <a:ext cx="3811" cy="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14" name="Line 193">
              <a:extLst>
                <a:ext uri="{FF2B5EF4-FFF2-40B4-BE49-F238E27FC236}">
                  <a16:creationId xmlns:a16="http://schemas.microsoft.com/office/drawing/2014/main" id="{E55C8BCA-19AA-7EC3-1EE3-27FF93241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78" y="2137"/>
              <a:ext cx="3811" cy="0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07" name="Text Box 87">
            <a:extLst>
              <a:ext uri="{FF2B5EF4-FFF2-40B4-BE49-F238E27FC236}">
                <a16:creationId xmlns:a16="http://schemas.microsoft.com/office/drawing/2014/main" id="{C5F4EA95-D94D-30F0-048C-2122FB4E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30513"/>
            <a:ext cx="21240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6C353AA1-48A6-C200-BCAF-56442A73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090988"/>
            <a:ext cx="1368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3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60542E3A-D7AA-9FD2-99CB-A6B1819B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102100"/>
            <a:ext cx="1295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 × جـ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122F5BE3-7658-4EC3-59B1-2017CDA6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102100"/>
            <a:ext cx="2413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هـ × هـ × هـ × هـ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2" name="AutoShape 198">
            <a:extLst>
              <a:ext uri="{FF2B5EF4-FFF2-40B4-BE49-F238E27FC236}">
                <a16:creationId xmlns:a16="http://schemas.microsoft.com/office/drawing/2014/main" id="{EC062EF5-C047-A326-3B2E-662AFA31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2708275"/>
            <a:ext cx="468313" cy="576263"/>
          </a:xfrm>
          <a:prstGeom prst="wedgeRoundRectCallout">
            <a:avLst>
              <a:gd name="adj1" fmla="val -40171"/>
              <a:gd name="adj2" fmla="val 18388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3" name="AutoShape 199">
            <a:extLst>
              <a:ext uri="{FF2B5EF4-FFF2-40B4-BE49-F238E27FC236}">
                <a16:creationId xmlns:a16="http://schemas.microsoft.com/office/drawing/2014/main" id="{160B0BBA-CFC8-AE40-F833-D0F42283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8275"/>
            <a:ext cx="504825" cy="576263"/>
          </a:xfrm>
          <a:prstGeom prst="wedgeRoundRectCallout">
            <a:avLst>
              <a:gd name="adj1" fmla="val -201259"/>
              <a:gd name="adj2" fmla="val 194079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4" name="AutoShape 200">
            <a:extLst>
              <a:ext uri="{FF2B5EF4-FFF2-40B4-BE49-F238E27FC236}">
                <a16:creationId xmlns:a16="http://schemas.microsoft.com/office/drawing/2014/main" id="{8C871641-2130-0D86-32C7-3FDCD38F5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2708275"/>
            <a:ext cx="504825" cy="576263"/>
          </a:xfrm>
          <a:prstGeom prst="wedgeRoundRectCallout">
            <a:avLst>
              <a:gd name="adj1" fmla="val -466981"/>
              <a:gd name="adj2" fmla="val 201792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803" name="Picture 2">
            <a:extLst>
              <a:ext uri="{FF2B5EF4-FFF2-40B4-BE49-F238E27FC236}">
                <a16:creationId xmlns:a16="http://schemas.microsoft.com/office/drawing/2014/main" id="{402B3857-ED2C-B54E-EAB6-D1931E23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مستقيم 16">
            <a:extLst>
              <a:ext uri="{FF2B5EF4-FFF2-40B4-BE49-F238E27FC236}">
                <a16:creationId xmlns:a16="http://schemas.microsoft.com/office/drawing/2014/main" id="{9144FC1F-7759-D68F-36F9-0B99744913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030413"/>
            <a:ext cx="0" cy="15128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رابط مستقيم 18">
            <a:extLst>
              <a:ext uri="{FF2B5EF4-FFF2-40B4-BE49-F238E27FC236}">
                <a16:creationId xmlns:a16="http://schemas.microsoft.com/office/drawing/2014/main" id="{4CDDC06E-BA1F-05A4-8092-10F396DBCB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مربع نص 6">
            <a:extLst>
              <a:ext uri="{FF2B5EF4-FFF2-40B4-BE49-F238E27FC236}">
                <a16:creationId xmlns:a16="http://schemas.microsoft.com/office/drawing/2014/main" id="{871990C8-6B94-C9E9-CA7C-EFA093FC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17" name="مربع نص 6">
            <a:extLst>
              <a:ext uri="{FF2B5EF4-FFF2-40B4-BE49-F238E27FC236}">
                <a16:creationId xmlns:a16="http://schemas.microsoft.com/office/drawing/2014/main" id="{26D6A2E4-ED44-F1E0-23D9-C0A129EE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9383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8" name="مربع نص 6">
            <a:extLst>
              <a:ext uri="{FF2B5EF4-FFF2-40B4-BE49-F238E27FC236}">
                <a16:creationId xmlns:a16="http://schemas.microsoft.com/office/drawing/2014/main" id="{58017F21-948F-70DD-D4C1-49289A869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2907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9" name="مربع نص 6">
            <a:extLst>
              <a:ext uri="{FF2B5EF4-FFF2-40B4-BE49-F238E27FC236}">
                <a16:creationId xmlns:a16="http://schemas.microsoft.com/office/drawing/2014/main" id="{79F51069-58BA-5B4A-8A17-299B4B01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308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0" name="مربع نص 6">
            <a:extLst>
              <a:ext uri="{FF2B5EF4-FFF2-40B4-BE49-F238E27FC236}">
                <a16:creationId xmlns:a16="http://schemas.microsoft.com/office/drawing/2014/main" id="{292F0812-DC18-443C-52AD-388B9E34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6828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1" name="مربع نص 6">
            <a:extLst>
              <a:ext uri="{FF2B5EF4-FFF2-40B4-BE49-F238E27FC236}">
                <a16:creationId xmlns:a16="http://schemas.microsoft.com/office/drawing/2014/main" id="{7D5CCE3E-E5E7-E1E0-EFB3-DF9F923A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26765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2" name="مربع نص 6">
            <a:extLst>
              <a:ext uri="{FF2B5EF4-FFF2-40B4-BE49-F238E27FC236}">
                <a16:creationId xmlns:a16="http://schemas.microsoft.com/office/drawing/2014/main" id="{FB25EE0D-3F7D-56B1-D8F1-C620B5F2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0464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26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1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1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113862" grpId="0" animBg="1"/>
      <p:bldP spid="113862" grpId="1" animBg="1"/>
      <p:bldP spid="113863" grpId="0" animBg="1"/>
      <p:bldP spid="113863" grpId="1" animBg="1"/>
      <p:bldP spid="113864" grpId="0" animBg="1"/>
      <p:bldP spid="11386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401275A9-F344-7876-CE9B-22FC2DB98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2708275"/>
            <a:ext cx="1411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42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ا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ب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09EAA060-8FA1-524A-512E-8125D2A0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607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84572FAD-74B0-4829-E8DE-4F710BFF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D1786979-6F37-D1C7-F46E-B8FF2F79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17800"/>
            <a:ext cx="177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3× 3 × 3 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8CFD17C0-0123-54B9-2B92-49F474B9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460FD5C7-E360-9948-AD92-AE8556C6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2719388"/>
            <a:ext cx="1235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أ × 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129163F5-11BE-33BE-C97A-C5FAE512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781425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58E998B6-AF97-A7A1-50E3-F5A3B0BEE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3775075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أ × 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93FDF276-4A54-5A6B-63B7-9290782C3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ACB360A2-D725-6579-C8F9-0B5C52EA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D4AE7B66-C490-0E64-E508-46081243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AB1F93D5-70F8-A42C-561F-4BAFBC5D0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53879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84DA54CB-EB69-D79F-1CA8-DAB67951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67E820F3-B114-882C-99AC-DC02FEC7D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@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B8EC94F0-FDEF-3AF3-4139-2D394061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371475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6239E92A-63DA-74BD-BA94-E57769C1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65906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CD314AFE-40E5-836A-040D-7D550D62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686050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6" name="Oval 152">
            <a:extLst>
              <a:ext uri="{FF2B5EF4-FFF2-40B4-BE49-F238E27FC236}">
                <a16:creationId xmlns:a16="http://schemas.microsoft.com/office/drawing/2014/main" id="{674EF51C-3DD5-60D0-229E-704974DC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2659063"/>
            <a:ext cx="287337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D8505DC6-975F-6D9E-5D7B-B0C2CC64B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74967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8" name="Oval 154">
            <a:extLst>
              <a:ext uri="{FF2B5EF4-FFF2-40B4-BE49-F238E27FC236}">
                <a16:creationId xmlns:a16="http://schemas.microsoft.com/office/drawing/2014/main" id="{BE9F7EE2-380D-27E0-A883-11EDE4F2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3725863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665037C4-912E-D52A-8301-7F497771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595813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E1D12A90-4273-0998-48E5-E0469EC4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4649788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AB891CDD-6028-C255-3A08-63E682CC0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35E72DAB-FB91-01FD-F2E3-2DD7C8B6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2D038858-377A-F59E-DB9C-FCCA88FF4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AF651CC8-B269-1509-576F-A4243F28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2687638"/>
            <a:ext cx="368300" cy="412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8FE9E742-EE93-A44F-5E3C-BBE34D03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2687638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E2F63A5D-7288-93CC-D3D8-1B877F2D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797300"/>
            <a:ext cx="30797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47BA34EF-65AF-7C7F-FA4F-0FAA4973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957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9775" name="Picture 2">
            <a:extLst>
              <a:ext uri="{FF2B5EF4-FFF2-40B4-BE49-F238E27FC236}">
                <a16:creationId xmlns:a16="http://schemas.microsoft.com/office/drawing/2014/main" id="{E69CC93D-E634-A8A0-3766-0A08D269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BA780A3-F00C-8E17-0DE5-7842AD92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D4E7FCAD-2904-76C6-8E6E-15E8C7C8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18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#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A64D518D-9516-0ABF-0D4C-167E4579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CDBAD34E-D0BA-7AEA-F9C4-E10AC757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464661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3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2228B516-AA3B-A037-4FAD-C55BA3F9A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466090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أ × أ ×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6F1ABAEA-0A52-A03F-DDD1-161C1845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162">
            <a:extLst>
              <a:ext uri="{FF2B5EF4-FFF2-40B4-BE49-F238E27FC236}">
                <a16:creationId xmlns:a16="http://schemas.microsoft.com/office/drawing/2014/main" id="{7120A761-D7D9-63F6-093A-3DBE1CDE7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4592638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3AE2FE7F-BF05-A477-2E71-19EBCF93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3401" y="1885201"/>
            <a:ext cx="3067050" cy="4320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9" name="Text Box 58">
            <a:extLst>
              <a:ext uri="{FF2B5EF4-FFF2-40B4-BE49-F238E27FC236}">
                <a16:creationId xmlns:a16="http://schemas.microsoft.com/office/drawing/2014/main" id="{0D694BA9-A3C2-E592-5630-71192E976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272415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ب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Oval 152">
            <a:extLst>
              <a:ext uri="{FF2B5EF4-FFF2-40B4-BE49-F238E27FC236}">
                <a16:creationId xmlns:a16="http://schemas.microsoft.com/office/drawing/2014/main" id="{DFAD87ED-7710-F9E3-0209-408761453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2654300"/>
            <a:ext cx="287337" cy="46831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A27C6289-7191-57A9-3E39-657BF2B34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690813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Oval 152">
            <a:extLst>
              <a:ext uri="{FF2B5EF4-FFF2-40B4-BE49-F238E27FC236}">
                <a16:creationId xmlns:a16="http://schemas.microsoft.com/office/drawing/2014/main" id="{3CBAD6E2-7B2C-D13D-8DA3-BEA4A10B5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3725863"/>
            <a:ext cx="287338" cy="468312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58">
            <a:extLst>
              <a:ext uri="{FF2B5EF4-FFF2-40B4-BE49-F238E27FC236}">
                <a16:creationId xmlns:a16="http://schemas.microsoft.com/office/drawing/2014/main" id="{2E41377D-15B8-CE62-D476-B4373746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58">
            <a:extLst>
              <a:ext uri="{FF2B5EF4-FFF2-40B4-BE49-F238E27FC236}">
                <a16:creationId xmlns:a16="http://schemas.microsoft.com/office/drawing/2014/main" id="{5A611E15-5E01-1170-6476-6F23D9E3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Oval 152">
            <a:extLst>
              <a:ext uri="{FF2B5EF4-FFF2-40B4-BE49-F238E27FC236}">
                <a16:creationId xmlns:a16="http://schemas.microsoft.com/office/drawing/2014/main" id="{25F53B19-4C75-A593-A57D-5AA0726B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4600575"/>
            <a:ext cx="287337" cy="46831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9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2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0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3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2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5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 nodeType="clickPar">
                      <p:stCondLst>
                        <p:cond delay="indefinite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16" grpId="0"/>
      <p:bldP spid="17" grpId="0"/>
      <p:bldP spid="20" grpId="0"/>
      <p:bldP spid="21" grpId="0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56" grpId="0" animBg="1"/>
      <p:bldP spid="56" grpId="1" animBg="1"/>
      <p:bldP spid="49" grpId="0"/>
      <p:bldP spid="51" grpId="0" animBg="1"/>
      <p:bldP spid="51" grpId="1" animBg="1"/>
      <p:bldP spid="57" grpId="0" animBg="1"/>
      <p:bldP spid="57" grpId="1" animBg="1"/>
      <p:bldP spid="58" grpId="0" animBg="1"/>
      <p:bldP spid="58" grpId="1" animBg="1"/>
      <p:bldP spid="60" grpId="0"/>
      <p:bldP spid="61" grpId="0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2A2DED67-EB83-AD7E-6C0B-16EE7D8E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69716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15  ر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ن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F0ED6153-7D90-E169-A0FF-D7212B6A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607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35 ن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5D1C33F3-82B7-20A8-E27F-88D637B7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552B6164-0EC7-1812-8D4B-72B2E65C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272732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ECE3FF12-438B-E0D7-F24B-75405760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C2D6CABB-4177-9D27-FA62-72F2CCD0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2706688"/>
            <a:ext cx="1116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ر 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7F0BDDE2-0900-ABE7-5936-11393DA71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3810000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7CB8802B-A9D6-85B3-0A37-CEE48A19D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810000"/>
            <a:ext cx="118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ن × 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F778804F-9E29-351F-CDFC-30597F5E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B3F8D76B-D25E-B25B-A65F-90295861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BFE132F1-8FEA-C6A9-E8B3-8DF9F4140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0089728B-6D1D-C74A-2E76-6C44E8DD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ن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058BA50C-9F1D-2E13-9BE1-7A6F8052D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80365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AAD6842E-2705-69A9-5241-46B0585D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272732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43E53A74-C9D5-AFFA-80ED-E9CF19E2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703513"/>
            <a:ext cx="287337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487EB05C-98EA-7AB0-A796-A126A07A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3783013"/>
            <a:ext cx="287337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C9F0C0B6-B500-E395-8EC4-6915E8CB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621213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E14243D1-4111-FED1-749D-8923704F7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4621213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FA2D1CF3-581E-8F2B-BDF8-B2110FAD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58">
            <a:extLst>
              <a:ext uri="{FF2B5EF4-FFF2-40B4-BE49-F238E27FC236}">
                <a16:creationId xmlns:a16="http://schemas.microsoft.com/office/drawing/2014/main" id="{E37A9F2F-1657-7BA1-D649-E7CBE174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20381760-13A1-D169-0401-D35A3FE1D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9B7D5244-59BA-BAE0-8A6E-A614FD15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75" y="2697163"/>
            <a:ext cx="368300" cy="4143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4156A551-0D1A-C2F8-89B0-7726D7AB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8" y="2717800"/>
            <a:ext cx="368300" cy="4016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C39D4BE9-A47E-1565-238A-1C5972C6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3" y="3808413"/>
            <a:ext cx="40322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26EB23FD-BCF8-C6AF-9EE4-05AADD65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7957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795" name="Picture 2">
            <a:extLst>
              <a:ext uri="{FF2B5EF4-FFF2-40B4-BE49-F238E27FC236}">
                <a16:creationId xmlns:a16="http://schemas.microsoft.com/office/drawing/2014/main" id="{8AAEEFBE-112F-47AF-127D-A06C31F4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59DB9B9-95CC-F6F7-6273-0EC48473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9106" y="998393"/>
            <a:ext cx="4219030" cy="4330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" name="Text Box 58">
            <a:extLst>
              <a:ext uri="{FF2B5EF4-FFF2-40B4-BE49-F238E27FC236}">
                <a16:creationId xmlns:a16="http://schemas.microsoft.com/office/drawing/2014/main" id="{1120CD71-ED5F-8D4A-D358-C0A6ED5C1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595813"/>
            <a:ext cx="110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70 ر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BF555CEA-2899-2F03-3449-458D47F88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D184F449-B878-82CF-3F72-D5663B74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4656138"/>
            <a:ext cx="1414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× 5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A52B5A7F-BE5A-D2C4-D55D-9C968536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6593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0DAE6DC9-1EC5-8708-6F64-FDD9EBCC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05A6BBFB-8820-28D5-74C1-522DA86D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1064" y="1908227"/>
            <a:ext cx="3400425" cy="4380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9" name="Text Box 58">
            <a:extLst>
              <a:ext uri="{FF2B5EF4-FFF2-40B4-BE49-F238E27FC236}">
                <a16:creationId xmlns:a16="http://schemas.microsoft.com/office/drawing/2014/main" id="{48DBFB9C-4D62-9E85-AF54-5519D21B4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629150"/>
            <a:ext cx="59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FF5D26D5-7EBF-67DD-E3FA-3E348D44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2720975"/>
            <a:ext cx="368300" cy="4016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 Box 58">
            <a:extLst>
              <a:ext uri="{FF2B5EF4-FFF2-40B4-BE49-F238E27FC236}">
                <a16:creationId xmlns:a16="http://schemas.microsoft.com/office/drawing/2014/main" id="{CF72A667-D3B5-F276-FA1F-24D0F6C3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2735263"/>
            <a:ext cx="59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6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9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2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7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0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3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20" grpId="0"/>
      <p:bldP spid="21" grpId="0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7" grpId="0" animBg="1"/>
      <p:bldP spid="118937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49" grpId="0"/>
      <p:bldP spid="51" grpId="0" animBg="1"/>
      <p:bldP spid="51" grpId="1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73C1C0B6-7217-A02B-29BA-0E37F68B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2270125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C1FE5ACE-37BB-556B-2835-CBA908ED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3133725"/>
            <a:ext cx="10636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× 19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3EFE1B2-7D4A-5773-43CA-484F1463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063" y="3133725"/>
            <a:ext cx="72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C1DFFB9C-7F6C-ADA9-975B-3CF5D216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159125"/>
            <a:ext cx="1314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ص× ص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2" name="AutoShape 198">
            <a:extLst>
              <a:ext uri="{FF2B5EF4-FFF2-40B4-BE49-F238E27FC236}">
                <a16:creationId xmlns:a16="http://schemas.microsoft.com/office/drawing/2014/main" id="{241AA89C-72B4-6A4F-CBBB-F8B2F8F0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270125"/>
            <a:ext cx="468313" cy="576263"/>
          </a:xfrm>
          <a:prstGeom prst="wedgeRoundRectCallout">
            <a:avLst>
              <a:gd name="adj1" fmla="val -22241"/>
              <a:gd name="adj2" fmla="val 123977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3" name="AutoShape 199">
            <a:extLst>
              <a:ext uri="{FF2B5EF4-FFF2-40B4-BE49-F238E27FC236}">
                <a16:creationId xmlns:a16="http://schemas.microsoft.com/office/drawing/2014/main" id="{777B912B-28C0-878D-81AF-F247D429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278063"/>
            <a:ext cx="504825" cy="576262"/>
          </a:xfrm>
          <a:prstGeom prst="wedgeRoundRectCallout">
            <a:avLst>
              <a:gd name="adj1" fmla="val -110694"/>
              <a:gd name="adj2" fmla="val 116361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4" name="AutoShape 200">
            <a:extLst>
              <a:ext uri="{FF2B5EF4-FFF2-40B4-BE49-F238E27FC236}">
                <a16:creationId xmlns:a16="http://schemas.microsoft.com/office/drawing/2014/main" id="{9ADA25F5-26D3-D0E4-22BA-DB17E341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2255838"/>
            <a:ext cx="504825" cy="576262"/>
          </a:xfrm>
          <a:prstGeom prst="wedgeRoundRectCallout">
            <a:avLst>
              <a:gd name="adj1" fmla="val -169407"/>
              <a:gd name="adj2" fmla="val 120833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9" name="Picture 2">
            <a:extLst>
              <a:ext uri="{FF2B5EF4-FFF2-40B4-BE49-F238E27FC236}">
                <a16:creationId xmlns:a16="http://schemas.microsoft.com/office/drawing/2014/main" id="{91BE218C-AE0A-4567-13D6-698ED532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5C7D160-BABA-4321-675D-FC3436A3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19771" y="694097"/>
            <a:ext cx="3731009" cy="542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6935384C-D0C7-0C45-F892-3441395C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44679" y="1448780"/>
            <a:ext cx="2028825" cy="609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2EC4475-CCC5-2267-3643-2D64F6AE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32495" y="3837490"/>
            <a:ext cx="2181225" cy="619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 Box 87">
            <a:extLst>
              <a:ext uri="{FF2B5EF4-FFF2-40B4-BE49-F238E27FC236}">
                <a16:creationId xmlns:a16="http://schemas.microsoft.com/office/drawing/2014/main" id="{F574A09E-4482-37DA-2647-B47C46244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81525"/>
            <a:ext cx="19542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-35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utoShape 198">
            <a:extLst>
              <a:ext uri="{FF2B5EF4-FFF2-40B4-BE49-F238E27FC236}">
                <a16:creationId xmlns:a16="http://schemas.microsoft.com/office/drawing/2014/main" id="{EEBD53A8-F650-CB16-1712-A99E4E56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4524375"/>
            <a:ext cx="468312" cy="576263"/>
          </a:xfrm>
          <a:prstGeom prst="wedgeRoundRectCallout">
            <a:avLst>
              <a:gd name="adj1" fmla="val -22241"/>
              <a:gd name="adj2" fmla="val 123977"/>
              <a:gd name="adj3" fmla="val 16667"/>
            </a:avLst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99">
            <a:extLst>
              <a:ext uri="{FF2B5EF4-FFF2-40B4-BE49-F238E27FC236}">
                <a16:creationId xmlns:a16="http://schemas.microsoft.com/office/drawing/2014/main" id="{894D419D-72C0-6151-2E59-E0C72C03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4524375"/>
            <a:ext cx="504825" cy="576263"/>
          </a:xfrm>
          <a:prstGeom prst="wedgeRoundRectCallout">
            <a:avLst>
              <a:gd name="adj1" fmla="val -125477"/>
              <a:gd name="adj2" fmla="val 139028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200">
            <a:extLst>
              <a:ext uri="{FF2B5EF4-FFF2-40B4-BE49-F238E27FC236}">
                <a16:creationId xmlns:a16="http://schemas.microsoft.com/office/drawing/2014/main" id="{057B4EB5-5FDB-7188-215A-5C5019FE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4576763"/>
            <a:ext cx="504825" cy="576262"/>
          </a:xfrm>
          <a:prstGeom prst="wedgeRoundRectCallout">
            <a:avLst>
              <a:gd name="adj1" fmla="val -202676"/>
              <a:gd name="adj2" fmla="val 128931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672470A-D656-3A4C-6957-9391ED5D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624513"/>
            <a:ext cx="1260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-1×5×7 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621E5AD-90B2-6E7A-8FD5-A6A8D347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594350"/>
            <a:ext cx="14271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أ × أ× أ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0024404B-47BB-C91B-03BF-C4D5DD3F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5591175"/>
            <a:ext cx="1314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 × جـ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رابط مستقيم 16">
            <a:extLst>
              <a:ext uri="{FF2B5EF4-FFF2-40B4-BE49-F238E27FC236}">
                <a16:creationId xmlns:a16="http://schemas.microsoft.com/office/drawing/2014/main" id="{08D7D689-3FEA-3B28-8242-79187B6885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844675"/>
            <a:ext cx="0" cy="1512888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رابط مستقيم 18">
            <a:extLst>
              <a:ext uri="{FF2B5EF4-FFF2-40B4-BE49-F238E27FC236}">
                <a16:creationId xmlns:a16="http://schemas.microsoft.com/office/drawing/2014/main" id="{533FF986-77D8-8717-1983-CA81E1C91C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133600"/>
            <a:ext cx="1187450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FE4BA6AB-3914-B300-0592-B240A05A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8335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95</a:t>
            </a: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C7143033-8207-5AB8-F578-15A42BF0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7954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8" name="مربع نص 6">
            <a:extLst>
              <a:ext uri="{FF2B5EF4-FFF2-40B4-BE49-F238E27FC236}">
                <a16:creationId xmlns:a16="http://schemas.microsoft.com/office/drawing/2014/main" id="{48E3A717-7811-57D1-4A15-BB250818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2304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19</a:t>
            </a:r>
          </a:p>
        </p:txBody>
      </p:sp>
      <p:sp>
        <p:nvSpPr>
          <p:cNvPr id="29" name="مربع نص 6">
            <a:extLst>
              <a:ext uri="{FF2B5EF4-FFF2-40B4-BE49-F238E27FC236}">
                <a16:creationId xmlns:a16="http://schemas.microsoft.com/office/drawing/2014/main" id="{E7C4CEBC-855A-94BC-D3A9-234BED5C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336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19</a:t>
            </a:r>
          </a:p>
        </p:txBody>
      </p:sp>
      <p:sp>
        <p:nvSpPr>
          <p:cNvPr id="30" name="مربع نص 6">
            <a:extLst>
              <a:ext uri="{FF2B5EF4-FFF2-40B4-BE49-F238E27FC236}">
                <a16:creationId xmlns:a16="http://schemas.microsoft.com/office/drawing/2014/main" id="{3C75ED3A-4B58-6FFF-A5F7-1103FDC35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25939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1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113862" grpId="0" animBg="1"/>
      <p:bldP spid="113862" grpId="1" animBg="1"/>
      <p:bldP spid="113863" grpId="0" animBg="1"/>
      <p:bldP spid="113863" grpId="1" animBg="1"/>
      <p:bldP spid="113864" grpId="0" animBg="1"/>
      <p:bldP spid="113864" grpId="1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D1D18AD4-F3B1-0B1F-3CF7-AFA838339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22513"/>
            <a:ext cx="21240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677738BF-0DF7-1564-E7BC-D17B7378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3133725"/>
            <a:ext cx="15478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1× 2× 3×7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6FC3745C-9ED5-CF62-DB31-302D6AA2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133725"/>
            <a:ext cx="18303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 × جـ × جـ 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FFEF49D1-6926-26FC-E7FD-FEF6A4A5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141663"/>
            <a:ext cx="17113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هـ × هـ × هـ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2" name="AutoShape 198">
            <a:extLst>
              <a:ext uri="{FF2B5EF4-FFF2-40B4-BE49-F238E27FC236}">
                <a16:creationId xmlns:a16="http://schemas.microsoft.com/office/drawing/2014/main" id="{6B68AF1C-4EF6-7507-7719-78EF1A06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270125"/>
            <a:ext cx="468313" cy="576263"/>
          </a:xfrm>
          <a:prstGeom prst="wedgeRoundRectCallout">
            <a:avLst>
              <a:gd name="adj1" fmla="val -22241"/>
              <a:gd name="adj2" fmla="val 123977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3" name="AutoShape 199">
            <a:extLst>
              <a:ext uri="{FF2B5EF4-FFF2-40B4-BE49-F238E27FC236}">
                <a16:creationId xmlns:a16="http://schemas.microsoft.com/office/drawing/2014/main" id="{4EFA71D7-4F67-CE2A-4444-CD340A59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2278063"/>
            <a:ext cx="504825" cy="576262"/>
          </a:xfrm>
          <a:prstGeom prst="wedgeRoundRectCallout">
            <a:avLst>
              <a:gd name="adj1" fmla="val -195713"/>
              <a:gd name="adj2" fmla="val 106644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4" name="AutoShape 200">
            <a:extLst>
              <a:ext uri="{FF2B5EF4-FFF2-40B4-BE49-F238E27FC236}">
                <a16:creationId xmlns:a16="http://schemas.microsoft.com/office/drawing/2014/main" id="{0F57605A-979E-A4B9-764C-777CD904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2255838"/>
            <a:ext cx="504825" cy="576262"/>
          </a:xfrm>
          <a:prstGeom prst="wedgeRoundRectCallout">
            <a:avLst>
              <a:gd name="adj1" fmla="val -422620"/>
              <a:gd name="adj2" fmla="val 106264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3" name="Picture 2">
            <a:extLst>
              <a:ext uri="{FF2B5EF4-FFF2-40B4-BE49-F238E27FC236}">
                <a16:creationId xmlns:a16="http://schemas.microsoft.com/office/drawing/2014/main" id="{76295D50-A5EA-9B6A-373F-68FAC125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1A0BB0A-8D3A-06F7-6026-3AF4CFB1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19771" y="694097"/>
            <a:ext cx="3731009" cy="542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 Box 87">
            <a:extLst>
              <a:ext uri="{FF2B5EF4-FFF2-40B4-BE49-F238E27FC236}">
                <a16:creationId xmlns:a16="http://schemas.microsoft.com/office/drawing/2014/main" id="{90401305-5D57-282B-442C-2A9A8D6B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4557713"/>
            <a:ext cx="16192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utoShape 198">
            <a:extLst>
              <a:ext uri="{FF2B5EF4-FFF2-40B4-BE49-F238E27FC236}">
                <a16:creationId xmlns:a16="http://schemas.microsoft.com/office/drawing/2014/main" id="{B246F3BC-FB24-8F7F-AB4C-C64D141E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524375"/>
            <a:ext cx="468313" cy="576263"/>
          </a:xfrm>
          <a:prstGeom prst="wedgeRoundRectCallout">
            <a:avLst>
              <a:gd name="adj1" fmla="val -22241"/>
              <a:gd name="adj2" fmla="val 123977"/>
              <a:gd name="adj3" fmla="val 16667"/>
            </a:avLst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99">
            <a:extLst>
              <a:ext uri="{FF2B5EF4-FFF2-40B4-BE49-F238E27FC236}">
                <a16:creationId xmlns:a16="http://schemas.microsoft.com/office/drawing/2014/main" id="{03DE7D69-781C-2075-8EB7-9EC759BC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75" y="4524375"/>
            <a:ext cx="504825" cy="576263"/>
          </a:xfrm>
          <a:prstGeom prst="wedgeRoundRectCallout">
            <a:avLst>
              <a:gd name="adj1" fmla="val -192019"/>
              <a:gd name="adj2" fmla="val 139028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200">
            <a:extLst>
              <a:ext uri="{FF2B5EF4-FFF2-40B4-BE49-F238E27FC236}">
                <a16:creationId xmlns:a16="http://schemas.microsoft.com/office/drawing/2014/main" id="{D38D387E-A839-C087-5A8B-65396A12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4576763"/>
            <a:ext cx="504825" cy="576262"/>
          </a:xfrm>
          <a:prstGeom prst="wedgeRoundRectCallout">
            <a:avLst>
              <a:gd name="adj1" fmla="val -463282"/>
              <a:gd name="adj2" fmla="val 148361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38C6BE3A-9BEB-15EF-B7EC-76999F6FB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5589588"/>
            <a:ext cx="18780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3×3×3×3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FEFDEF3-ABD1-65E4-696A-576A7A1E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5589588"/>
            <a:ext cx="25781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ن × ن × ن × ن × ن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32A6B8B-26B9-529A-7EAF-C22FF783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5616575"/>
            <a:ext cx="1314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1F3B8F6-F281-52F0-2547-18A25F1E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8504" y="1484784"/>
            <a:ext cx="2000250" cy="628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CA5036D5-CE73-83E2-156B-B9A601D8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63754" y="3740283"/>
            <a:ext cx="1809750" cy="62865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1" name="رابط مستقيم 16">
            <a:extLst>
              <a:ext uri="{FF2B5EF4-FFF2-40B4-BE49-F238E27FC236}">
                <a16:creationId xmlns:a16="http://schemas.microsoft.com/office/drawing/2014/main" id="{F9BF033B-5346-1D25-5907-57C83F6B9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844675"/>
            <a:ext cx="0" cy="1512888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رابط مستقيم 18">
            <a:extLst>
              <a:ext uri="{FF2B5EF4-FFF2-40B4-BE49-F238E27FC236}">
                <a16:creationId xmlns:a16="http://schemas.microsoft.com/office/drawing/2014/main" id="{C29D9545-8C48-B720-4198-DEB42DA3BDA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101850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36875175-F7FA-A7D4-7F69-EE942F2E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7637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42</a:t>
            </a: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28E3808F-3A82-E9CE-92AE-34F55AF7A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7319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8" name="مربع نص 6">
            <a:extLst>
              <a:ext uri="{FF2B5EF4-FFF2-40B4-BE49-F238E27FC236}">
                <a16:creationId xmlns:a16="http://schemas.microsoft.com/office/drawing/2014/main" id="{0D6A0337-649E-3987-D2F3-1D31DD74E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1748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9" name="مربع نص 6">
            <a:extLst>
              <a:ext uri="{FF2B5EF4-FFF2-40B4-BE49-F238E27FC236}">
                <a16:creationId xmlns:a16="http://schemas.microsoft.com/office/drawing/2014/main" id="{60A7FAC9-A17D-C367-F430-51B0732A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1828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21</a:t>
            </a:r>
          </a:p>
        </p:txBody>
      </p:sp>
      <p:sp>
        <p:nvSpPr>
          <p:cNvPr id="30" name="مربع نص 6">
            <a:extLst>
              <a:ext uri="{FF2B5EF4-FFF2-40B4-BE49-F238E27FC236}">
                <a16:creationId xmlns:a16="http://schemas.microsoft.com/office/drawing/2014/main" id="{1486D1A7-C62D-5035-F0D6-130B955E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544763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31" name="مربع نص 6">
            <a:extLst>
              <a:ext uri="{FF2B5EF4-FFF2-40B4-BE49-F238E27FC236}">
                <a16:creationId xmlns:a16="http://schemas.microsoft.com/office/drawing/2014/main" id="{477F9914-BA2E-D765-41E1-C425EC2E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5527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32" name="مربع نص 6">
            <a:extLst>
              <a:ext uri="{FF2B5EF4-FFF2-40B4-BE49-F238E27FC236}">
                <a16:creationId xmlns:a16="http://schemas.microsoft.com/office/drawing/2014/main" id="{A685CB12-9AF3-B1D8-EE4C-2DEBD0E6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91782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cxnSp>
        <p:nvCxnSpPr>
          <p:cNvPr id="33" name="رابط مستقيم 16">
            <a:extLst>
              <a:ext uri="{FF2B5EF4-FFF2-40B4-BE49-F238E27FC236}">
                <a16:creationId xmlns:a16="http://schemas.microsoft.com/office/drawing/2014/main" id="{7B0604EF-6A55-748D-F4DC-A914F4CBA2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7475" y="4629150"/>
            <a:ext cx="0" cy="1773238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رابط مستقيم 18">
            <a:extLst>
              <a:ext uri="{FF2B5EF4-FFF2-40B4-BE49-F238E27FC236}">
                <a16:creationId xmlns:a16="http://schemas.microsoft.com/office/drawing/2014/main" id="{A884B10F-1A13-6875-0F4D-718F160BE0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2163" y="4868863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مربع نص 6">
            <a:extLst>
              <a:ext uri="{FF2B5EF4-FFF2-40B4-BE49-F238E27FC236}">
                <a16:creationId xmlns:a16="http://schemas.microsoft.com/office/drawing/2014/main" id="{6E42C973-05D6-2094-1203-417218F1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5577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81</a:t>
            </a:r>
          </a:p>
        </p:txBody>
      </p:sp>
      <p:sp>
        <p:nvSpPr>
          <p:cNvPr id="36" name="مربع نص 6">
            <a:extLst>
              <a:ext uri="{FF2B5EF4-FFF2-40B4-BE49-F238E27FC236}">
                <a16:creationId xmlns:a16="http://schemas.microsoft.com/office/drawing/2014/main" id="{CB3F44C2-D930-3D4B-8CC3-693F23B5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5450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7" name="مربع نص 6">
            <a:extLst>
              <a:ext uri="{FF2B5EF4-FFF2-40B4-BE49-F238E27FC236}">
                <a16:creationId xmlns:a16="http://schemas.microsoft.com/office/drawing/2014/main" id="{F2DE3070-6A77-1A93-EE2B-8AC94A91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493395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27</a:t>
            </a:r>
          </a:p>
        </p:txBody>
      </p:sp>
      <p:sp>
        <p:nvSpPr>
          <p:cNvPr id="38" name="مربع نص 6">
            <a:extLst>
              <a:ext uri="{FF2B5EF4-FFF2-40B4-BE49-F238E27FC236}">
                <a16:creationId xmlns:a16="http://schemas.microsoft.com/office/drawing/2014/main" id="{9FA8A984-FDE7-3C3C-B698-2CED0A70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93395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9" name="مربع نص 6">
            <a:extLst>
              <a:ext uri="{FF2B5EF4-FFF2-40B4-BE49-F238E27FC236}">
                <a16:creationId xmlns:a16="http://schemas.microsoft.com/office/drawing/2014/main" id="{F15331AA-1811-1088-C5A0-58451589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53038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40" name="مربع نص 6">
            <a:extLst>
              <a:ext uri="{FF2B5EF4-FFF2-40B4-BE49-F238E27FC236}">
                <a16:creationId xmlns:a16="http://schemas.microsoft.com/office/drawing/2014/main" id="{6F55D2B4-FBB7-D2AF-06CF-F251C381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53038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1" name="مربع نص 6">
            <a:extLst>
              <a:ext uri="{FF2B5EF4-FFF2-40B4-BE49-F238E27FC236}">
                <a16:creationId xmlns:a16="http://schemas.microsoft.com/office/drawing/2014/main" id="{4E05B490-B81A-40E9-63F3-B5A5D580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56530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2" name="مربع نص 6">
            <a:extLst>
              <a:ext uri="{FF2B5EF4-FFF2-40B4-BE49-F238E27FC236}">
                <a16:creationId xmlns:a16="http://schemas.microsoft.com/office/drawing/2014/main" id="{E93F3E55-ECB1-B792-3456-91332A85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26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3" name="مربع نص 6">
            <a:extLst>
              <a:ext uri="{FF2B5EF4-FFF2-40B4-BE49-F238E27FC236}">
                <a16:creationId xmlns:a16="http://schemas.microsoft.com/office/drawing/2014/main" id="{1AB59072-5381-8C1D-E8D7-79E59EFC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60325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1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113862" grpId="0" animBg="1"/>
      <p:bldP spid="113862" grpId="1" animBg="1"/>
      <p:bldP spid="113863" grpId="0" animBg="1"/>
      <p:bldP spid="113863" grpId="1" animBg="1"/>
      <p:bldP spid="113864" grpId="0" animBg="1"/>
      <p:bldP spid="113864" grpId="1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5DF2BC81-C04E-630E-AE6F-D153ACBB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343150"/>
            <a:ext cx="1787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-100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5394213-2119-E835-FD78-2B236C55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3187700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-1×2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5 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B63A191C-EACB-D7C5-079E-CE7E6557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3171825"/>
            <a:ext cx="19669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ك× ك × ك× ك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D8A0AC9-D176-9525-75D3-6F4A759C9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3170238"/>
            <a:ext cx="6572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2" name="AutoShape 198">
            <a:extLst>
              <a:ext uri="{FF2B5EF4-FFF2-40B4-BE49-F238E27FC236}">
                <a16:creationId xmlns:a16="http://schemas.microsoft.com/office/drawing/2014/main" id="{D5962884-42A8-5FBF-92F4-B28884896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2270125"/>
            <a:ext cx="720725" cy="576263"/>
          </a:xfrm>
          <a:prstGeom prst="wedgeRoundRectCallout">
            <a:avLst>
              <a:gd name="adj1" fmla="val -66074"/>
              <a:gd name="adj2" fmla="val 123977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3" name="AutoShape 199">
            <a:extLst>
              <a:ext uri="{FF2B5EF4-FFF2-40B4-BE49-F238E27FC236}">
                <a16:creationId xmlns:a16="http://schemas.microsoft.com/office/drawing/2014/main" id="{6544A48D-CBB0-A856-4249-F2891212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2278063"/>
            <a:ext cx="504825" cy="576262"/>
          </a:xfrm>
          <a:prstGeom prst="wedgeRoundRectCallout">
            <a:avLst>
              <a:gd name="adj1" fmla="val -212347"/>
              <a:gd name="adj2" fmla="val 111500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864" name="AutoShape 200">
            <a:extLst>
              <a:ext uri="{FF2B5EF4-FFF2-40B4-BE49-F238E27FC236}">
                <a16:creationId xmlns:a16="http://schemas.microsoft.com/office/drawing/2014/main" id="{A964F9A5-7D32-136E-22D7-17590355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2278063"/>
            <a:ext cx="504825" cy="576262"/>
          </a:xfrm>
          <a:prstGeom prst="wedgeRoundRectCallout">
            <a:avLst>
              <a:gd name="adj1" fmla="val -380111"/>
              <a:gd name="adj2" fmla="val 124074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7" name="Picture 2">
            <a:extLst>
              <a:ext uri="{FF2B5EF4-FFF2-40B4-BE49-F238E27FC236}">
                <a16:creationId xmlns:a16="http://schemas.microsoft.com/office/drawing/2014/main" id="{521411F1-B585-E2B8-2ACE-A07C3F1C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68300"/>
            <a:ext cx="454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D35195E1-C7E5-AEBD-5FC4-4D817F52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19771" y="694097"/>
            <a:ext cx="3731009" cy="542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 Box 87">
            <a:extLst>
              <a:ext uri="{FF2B5EF4-FFF2-40B4-BE49-F238E27FC236}">
                <a16:creationId xmlns:a16="http://schemas.microsoft.com/office/drawing/2014/main" id="{BB86F104-C4CC-0B1B-1630-DCE47C22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4603750"/>
            <a:ext cx="2219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121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 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utoShape 198">
            <a:extLst>
              <a:ext uri="{FF2B5EF4-FFF2-40B4-BE49-F238E27FC236}">
                <a16:creationId xmlns:a16="http://schemas.microsoft.com/office/drawing/2014/main" id="{0862100E-1DC3-B8A8-0B19-E4CA8348D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4524375"/>
            <a:ext cx="611187" cy="576263"/>
          </a:xfrm>
          <a:prstGeom prst="wedgeRoundRectCallout">
            <a:avLst>
              <a:gd name="adj1" fmla="val -22241"/>
              <a:gd name="adj2" fmla="val 123977"/>
              <a:gd name="adj3" fmla="val 16667"/>
            </a:avLst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99">
            <a:extLst>
              <a:ext uri="{FF2B5EF4-FFF2-40B4-BE49-F238E27FC236}">
                <a16:creationId xmlns:a16="http://schemas.microsoft.com/office/drawing/2014/main" id="{BF33C7EE-D4CE-6A63-CD07-3612955C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24375"/>
            <a:ext cx="374650" cy="576263"/>
          </a:xfrm>
          <a:prstGeom prst="wedgeRoundRectCallout">
            <a:avLst>
              <a:gd name="adj1" fmla="val -125477"/>
              <a:gd name="adj2" fmla="val 139028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200">
            <a:extLst>
              <a:ext uri="{FF2B5EF4-FFF2-40B4-BE49-F238E27FC236}">
                <a16:creationId xmlns:a16="http://schemas.microsoft.com/office/drawing/2014/main" id="{1459ACBA-6BCF-15D8-FF06-DCE61E8FC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38663"/>
            <a:ext cx="420687" cy="576262"/>
          </a:xfrm>
          <a:prstGeom prst="wedgeRoundRectCallout">
            <a:avLst>
              <a:gd name="adj1" fmla="val -122912"/>
              <a:gd name="adj2" fmla="val 145120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26C1778-EC18-10D9-43A1-49B966DE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589588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11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11 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9367A1CB-11DF-3AF2-391B-DB261EB24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594350"/>
            <a:ext cx="620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أ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F6D78090-A70A-6FA8-C272-3761B016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5608638"/>
            <a:ext cx="7874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C408B44-C289-894E-3E72-30BB73AA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11882" y="1556792"/>
            <a:ext cx="2057400" cy="571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3F7BB93-7186-21C3-E856-B1017ED2D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0150" y="3825044"/>
            <a:ext cx="2324100" cy="581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" name="Text Box 87">
            <a:extLst>
              <a:ext uri="{FF2B5EF4-FFF2-40B4-BE49-F238E27FC236}">
                <a16:creationId xmlns:a16="http://schemas.microsoft.com/office/drawing/2014/main" id="{09DFF18B-E3F9-A0F0-D1AD-601A5D96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5622925"/>
            <a:ext cx="17446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 × جـ × جـ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AutoShape 200">
            <a:extLst>
              <a:ext uri="{FF2B5EF4-FFF2-40B4-BE49-F238E27FC236}">
                <a16:creationId xmlns:a16="http://schemas.microsoft.com/office/drawing/2014/main" id="{1648E3E6-9103-3E22-7556-AF3AFF49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4524375"/>
            <a:ext cx="504825" cy="576263"/>
          </a:xfrm>
          <a:prstGeom prst="wedgeRoundRectCallout">
            <a:avLst>
              <a:gd name="adj1" fmla="val -202676"/>
              <a:gd name="adj2" fmla="val 128931"/>
              <a:gd name="adj3" fmla="val 16667"/>
            </a:avLst>
          </a:prstGeom>
          <a:noFill/>
          <a:ln w="28575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رابط مستقيم 16">
            <a:extLst>
              <a:ext uri="{FF2B5EF4-FFF2-40B4-BE49-F238E27FC236}">
                <a16:creationId xmlns:a16="http://schemas.microsoft.com/office/drawing/2014/main" id="{BDFE0038-1991-AB8F-FB3E-2F3AB0AFB4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6375" y="1414463"/>
            <a:ext cx="0" cy="177323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رابط مستقيم 18">
            <a:extLst>
              <a:ext uri="{FF2B5EF4-FFF2-40B4-BE49-F238E27FC236}">
                <a16:creationId xmlns:a16="http://schemas.microsoft.com/office/drawing/2014/main" id="{37A69BB2-9A85-4657-C471-3DDF6D023C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63600" y="1736725"/>
            <a:ext cx="1223963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مربع نص 6">
            <a:extLst>
              <a:ext uri="{FF2B5EF4-FFF2-40B4-BE49-F238E27FC236}">
                <a16:creationId xmlns:a16="http://schemas.microsoft.com/office/drawing/2014/main" id="{CF1EEA7B-64CE-6DD8-47C5-02B77059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406525"/>
            <a:ext cx="61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100</a:t>
            </a:r>
          </a:p>
        </p:txBody>
      </p:sp>
      <p:sp>
        <p:nvSpPr>
          <p:cNvPr id="30" name="مربع نص 6">
            <a:extLst>
              <a:ext uri="{FF2B5EF4-FFF2-40B4-BE49-F238E27FC236}">
                <a16:creationId xmlns:a16="http://schemas.microsoft.com/office/drawing/2014/main" id="{16F1E144-C1B7-17C2-6BC2-5AE6D822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13573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1" name="مربع نص 6">
            <a:extLst>
              <a:ext uri="{FF2B5EF4-FFF2-40B4-BE49-F238E27FC236}">
                <a16:creationId xmlns:a16="http://schemas.microsoft.com/office/drawing/2014/main" id="{B78B5F7A-6E31-2242-4DEB-AD3C2D56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7764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50</a:t>
            </a:r>
          </a:p>
        </p:txBody>
      </p:sp>
      <p:sp>
        <p:nvSpPr>
          <p:cNvPr id="32" name="مربع نص 6">
            <a:extLst>
              <a:ext uri="{FF2B5EF4-FFF2-40B4-BE49-F238E27FC236}">
                <a16:creationId xmlns:a16="http://schemas.microsoft.com/office/drawing/2014/main" id="{32D1F8DD-646A-D9E0-F5EA-6198F688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7764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3" name="مربع نص 6">
            <a:extLst>
              <a:ext uri="{FF2B5EF4-FFF2-40B4-BE49-F238E27FC236}">
                <a16:creationId xmlns:a16="http://schemas.microsoft.com/office/drawing/2014/main" id="{65F1D557-005B-31B3-3F8D-0DE7D283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21463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25</a:t>
            </a:r>
          </a:p>
        </p:txBody>
      </p:sp>
      <p:sp>
        <p:nvSpPr>
          <p:cNvPr id="34" name="مربع نص 6">
            <a:extLst>
              <a:ext uri="{FF2B5EF4-FFF2-40B4-BE49-F238E27FC236}">
                <a16:creationId xmlns:a16="http://schemas.microsoft.com/office/drawing/2014/main" id="{41686572-5388-7CC2-6329-319C3034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1161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5" name="مربع نص 6">
            <a:extLst>
              <a:ext uri="{FF2B5EF4-FFF2-40B4-BE49-F238E27FC236}">
                <a16:creationId xmlns:a16="http://schemas.microsoft.com/office/drawing/2014/main" id="{A71A46E4-0C1A-1461-F9C7-A0AF9B0B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4765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6" name="مربع نص 6">
            <a:extLst>
              <a:ext uri="{FF2B5EF4-FFF2-40B4-BE49-F238E27FC236}">
                <a16:creationId xmlns:a16="http://schemas.microsoft.com/office/drawing/2014/main" id="{2CF77671-7E20-A098-E8E8-3BAAC05E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247332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7" name="مربع نص 6">
            <a:extLst>
              <a:ext uri="{FF2B5EF4-FFF2-40B4-BE49-F238E27FC236}">
                <a16:creationId xmlns:a16="http://schemas.microsoft.com/office/drawing/2014/main" id="{5C648F7B-1FEC-83FE-3657-FD2D59ED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80035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cxnSp>
        <p:nvCxnSpPr>
          <p:cNvPr id="38" name="رابط مستقيم 16">
            <a:extLst>
              <a:ext uri="{FF2B5EF4-FFF2-40B4-BE49-F238E27FC236}">
                <a16:creationId xmlns:a16="http://schemas.microsoft.com/office/drawing/2014/main" id="{5C50ACE4-B9CB-11C4-2900-50C888BA8E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90663" y="4146550"/>
            <a:ext cx="0" cy="1262063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رابط مستقيم 18">
            <a:extLst>
              <a:ext uri="{FF2B5EF4-FFF2-40B4-BE49-F238E27FC236}">
                <a16:creationId xmlns:a16="http://schemas.microsoft.com/office/drawing/2014/main" id="{BD0B12AD-5464-7C7B-36C6-98992904B33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15988" y="4373563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مربع نص 6">
            <a:extLst>
              <a:ext uri="{FF2B5EF4-FFF2-40B4-BE49-F238E27FC236}">
                <a16:creationId xmlns:a16="http://schemas.microsoft.com/office/drawing/2014/main" id="{2D0C53F3-DE61-8F65-E667-45DD3650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4070350"/>
            <a:ext cx="611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121</a:t>
            </a:r>
          </a:p>
        </p:txBody>
      </p:sp>
      <p:sp>
        <p:nvSpPr>
          <p:cNvPr id="41" name="مربع نص 6">
            <a:extLst>
              <a:ext uri="{FF2B5EF4-FFF2-40B4-BE49-F238E27FC236}">
                <a16:creationId xmlns:a16="http://schemas.microsoft.com/office/drawing/2014/main" id="{6AFD0FC0-9FB8-F2FB-593F-3CE2B2A69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1775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42" name="مربع نص 6">
            <a:extLst>
              <a:ext uri="{FF2B5EF4-FFF2-40B4-BE49-F238E27FC236}">
                <a16:creationId xmlns:a16="http://schemas.microsoft.com/office/drawing/2014/main" id="{1C1B9907-0BD8-8285-1D51-99149E00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57700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43" name="مربع نص 6">
            <a:extLst>
              <a:ext uri="{FF2B5EF4-FFF2-40B4-BE49-F238E27FC236}">
                <a16:creationId xmlns:a16="http://schemas.microsoft.com/office/drawing/2014/main" id="{00F5C146-6220-25B9-165E-FB2F079A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4435475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44" name="مربع نص 6">
            <a:extLst>
              <a:ext uri="{FF2B5EF4-FFF2-40B4-BE49-F238E27FC236}">
                <a16:creationId xmlns:a16="http://schemas.microsoft.com/office/drawing/2014/main" id="{534F2F52-66B5-C904-6B8C-664C2D13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930775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11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113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1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113862" grpId="0" animBg="1"/>
      <p:bldP spid="113862" grpId="1" animBg="1"/>
      <p:bldP spid="113863" grpId="0" animBg="1"/>
      <p:bldP spid="113863" grpId="1" animBg="1"/>
      <p:bldP spid="113864" grpId="0" animBg="1"/>
      <p:bldP spid="113864" grpId="1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5" grpId="0"/>
      <p:bldP spid="26" grpId="0" animBg="1"/>
      <p:bldP spid="26" grpId="1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2038</Words>
  <Application>Microsoft Office PowerPoint</Application>
  <PresentationFormat>عرض على الشاشة (4:3)</PresentationFormat>
  <Paragraphs>542</Paragraphs>
  <Slides>33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Sultan bold</vt:lpstr>
      <vt:lpstr>Times New Roman</vt:lpstr>
      <vt:lpstr>Traditional Arabic</vt:lpstr>
      <vt:lpstr>تصميم افتراضي</vt:lpstr>
      <vt:lpstr>1_تصميم افتراضي</vt:lpstr>
      <vt:lpstr>2_تصميم افتراضي</vt:lpstr>
      <vt:lpstr>10_سمة Office</vt:lpstr>
      <vt:lpstr>12_نسق Office</vt:lpstr>
      <vt:lpstr>6_سمة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12</cp:revision>
  <dcterms:created xsi:type="dcterms:W3CDTF">2024-11-04T12:48:04Z</dcterms:created>
  <dcterms:modified xsi:type="dcterms:W3CDTF">2025-01-10T22:37:22Z</dcterms:modified>
</cp:coreProperties>
</file>