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82" r:id="rId18"/>
    <p:sldId id="285" r:id="rId19"/>
    <p:sldId id="286" r:id="rId20"/>
    <p:sldId id="289" r:id="rId21"/>
    <p:sldId id="291" r:id="rId22"/>
    <p:sldId id="292" r:id="rId23"/>
    <p:sldId id="298" r:id="rId24"/>
    <p:sldId id="293" r:id="rId25"/>
    <p:sldId id="301" r:id="rId26"/>
    <p:sldId id="302" r:id="rId27"/>
    <p:sldId id="306" r:id="rId28"/>
    <p:sldId id="307" r:id="rId29"/>
    <p:sldId id="311" r:id="rId30"/>
    <p:sldId id="313" r:id="rId31"/>
    <p:sldId id="315" r:id="rId32"/>
    <p:sldId id="261" r:id="rId33"/>
    <p:sldId id="262" r:id="rId34"/>
    <p:sldId id="276" r:id="rId35"/>
    <p:sldId id="283" r:id="rId36"/>
    <p:sldId id="284" r:id="rId37"/>
    <p:sldId id="287" r:id="rId38"/>
    <p:sldId id="296" r:id="rId39"/>
    <p:sldId id="297" r:id="rId40"/>
    <p:sldId id="299" r:id="rId41"/>
    <p:sldId id="303" r:id="rId42"/>
    <p:sldId id="309" r:id="rId43"/>
    <p:sldId id="310" r:id="rId44"/>
    <p:sldId id="263" r:id="rId45"/>
    <p:sldId id="264" r:id="rId46"/>
    <p:sldId id="300" r:id="rId47"/>
    <p:sldId id="278" r:id="rId48"/>
    <p:sldId id="279" r:id="rId49"/>
    <p:sldId id="281" r:id="rId50"/>
    <p:sldId id="288" r:id="rId51"/>
    <p:sldId id="295" r:id="rId52"/>
    <p:sldId id="290" r:id="rId53"/>
    <p:sldId id="294" r:id="rId54"/>
    <p:sldId id="305" r:id="rId55"/>
    <p:sldId id="312" r:id="rId56"/>
    <p:sldId id="314" r:id="rId5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235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8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475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312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771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48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033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385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32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858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4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13DE-462A-41D3-9B73-3481198AB31E}" type="datetimeFigureOut">
              <a:rPr lang="ar-SA" smtClean="0"/>
              <a:t>29/02/1443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660C-2E10-40CB-881D-BA14EC53E8F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5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0.wdp" /><Relationship Id="rId5" Type="http://schemas.openxmlformats.org/officeDocument/2006/relationships/image" Target="../media/image15.png" /><Relationship Id="rId4" Type="http://schemas.microsoft.com/office/2007/relationships/hdphoto" Target="../media/hdphoto4.wdp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2.wdp" /><Relationship Id="rId3" Type="http://schemas.openxmlformats.org/officeDocument/2006/relationships/image" Target="../media/image9.png" /><Relationship Id="rId7" Type="http://schemas.openxmlformats.org/officeDocument/2006/relationships/image" Target="../media/image1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1.wdp" /><Relationship Id="rId5" Type="http://schemas.openxmlformats.org/officeDocument/2006/relationships/image" Target="../media/image16.png" /><Relationship Id="rId10" Type="http://schemas.microsoft.com/office/2007/relationships/hdphoto" Target="../media/hdphoto13.wdp" /><Relationship Id="rId4" Type="http://schemas.microsoft.com/office/2007/relationships/hdphoto" Target="../media/hdphoto4.wdp" /><Relationship Id="rId9" Type="http://schemas.openxmlformats.org/officeDocument/2006/relationships/image" Target="../media/image1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4.wdp" /><Relationship Id="rId5" Type="http://schemas.openxmlformats.org/officeDocument/2006/relationships/image" Target="../media/image19.png" /><Relationship Id="rId4" Type="http://schemas.microsoft.com/office/2007/relationships/hdphoto" Target="../media/hdphoto4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22.tmp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tmp" /><Relationship Id="rId5" Type="http://schemas.openxmlformats.org/officeDocument/2006/relationships/image" Target="../media/image20.tmp" /><Relationship Id="rId4" Type="http://schemas.microsoft.com/office/2007/relationships/hdphoto" Target="../media/hdphoto4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5.wdp" /><Relationship Id="rId5" Type="http://schemas.openxmlformats.org/officeDocument/2006/relationships/image" Target="../media/image23.png" /><Relationship Id="rId4" Type="http://schemas.microsoft.com/office/2007/relationships/hdphoto" Target="../media/hdphoto4.wdp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6.wdp" /><Relationship Id="rId5" Type="http://schemas.openxmlformats.org/officeDocument/2006/relationships/image" Target="../media/image24.png" /><Relationship Id="rId4" Type="http://schemas.microsoft.com/office/2007/relationships/hdphoto" Target="../media/hdphoto4.wdp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7.wdp" /><Relationship Id="rId5" Type="http://schemas.openxmlformats.org/officeDocument/2006/relationships/image" Target="../media/image25.png" /><Relationship Id="rId4" Type="http://schemas.microsoft.com/office/2007/relationships/hdphoto" Target="../media/hdphoto4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microsoft.com/office/2007/relationships/hdphoto" Target="../media/hdphoto2.wdp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8.wdp" /><Relationship Id="rId5" Type="http://schemas.openxmlformats.org/officeDocument/2006/relationships/image" Target="../media/image26.png" /><Relationship Id="rId4" Type="http://schemas.microsoft.com/office/2007/relationships/hdphoto" Target="../media/hdphoto4.wdp" 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0.wdp" /><Relationship Id="rId3" Type="http://schemas.openxmlformats.org/officeDocument/2006/relationships/image" Target="../media/image9.png" /><Relationship Id="rId7" Type="http://schemas.openxmlformats.org/officeDocument/2006/relationships/image" Target="../media/image2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9.wdp" /><Relationship Id="rId5" Type="http://schemas.openxmlformats.org/officeDocument/2006/relationships/image" Target="../media/image27.png" /><Relationship Id="rId10" Type="http://schemas.microsoft.com/office/2007/relationships/hdphoto" Target="../media/hdphoto21.wdp" /><Relationship Id="rId4" Type="http://schemas.microsoft.com/office/2007/relationships/hdphoto" Target="../media/hdphoto4.wdp" /><Relationship Id="rId9" Type="http://schemas.openxmlformats.org/officeDocument/2006/relationships/image" Target="../media/image29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0.tmp" /><Relationship Id="rId4" Type="http://schemas.microsoft.com/office/2007/relationships/hdphoto" Target="../media/hdphoto4.wdp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tmp" /><Relationship Id="rId4" Type="http://schemas.microsoft.com/office/2007/relationships/hdphoto" Target="../media/hdphoto4.wdp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22.wdp" /><Relationship Id="rId5" Type="http://schemas.openxmlformats.org/officeDocument/2006/relationships/image" Target="../media/image32.png" /><Relationship Id="rId4" Type="http://schemas.microsoft.com/office/2007/relationships/hdphoto" Target="../media/hdphoto4.wdp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23.wdp" /><Relationship Id="rId5" Type="http://schemas.openxmlformats.org/officeDocument/2006/relationships/image" Target="../media/image33.png" /><Relationship Id="rId4" Type="http://schemas.microsoft.com/office/2007/relationships/hdphoto" Target="../media/hdphoto4.wdp" 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5.wdp" /><Relationship Id="rId3" Type="http://schemas.openxmlformats.org/officeDocument/2006/relationships/image" Target="../media/image9.png" /><Relationship Id="rId7" Type="http://schemas.openxmlformats.org/officeDocument/2006/relationships/image" Target="../media/image35.png" /><Relationship Id="rId12" Type="http://schemas.microsoft.com/office/2007/relationships/hdphoto" Target="../media/hdphoto27.wdp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24.wdp" /><Relationship Id="rId11" Type="http://schemas.openxmlformats.org/officeDocument/2006/relationships/image" Target="../media/image37.png" /><Relationship Id="rId5" Type="http://schemas.openxmlformats.org/officeDocument/2006/relationships/image" Target="../media/image34.png" /><Relationship Id="rId10" Type="http://schemas.microsoft.com/office/2007/relationships/hdphoto" Target="../media/hdphoto26.wdp" /><Relationship Id="rId4" Type="http://schemas.microsoft.com/office/2007/relationships/hdphoto" Target="../media/hdphoto4.wdp" /><Relationship Id="rId9" Type="http://schemas.openxmlformats.org/officeDocument/2006/relationships/image" Target="../media/image36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9.wdp" /><Relationship Id="rId3" Type="http://schemas.openxmlformats.org/officeDocument/2006/relationships/image" Target="../media/image9.png" /><Relationship Id="rId7" Type="http://schemas.openxmlformats.org/officeDocument/2006/relationships/image" Target="../media/image3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28.wdp" /><Relationship Id="rId5" Type="http://schemas.openxmlformats.org/officeDocument/2006/relationships/image" Target="../media/image38.png" /><Relationship Id="rId10" Type="http://schemas.microsoft.com/office/2007/relationships/hdphoto" Target="../media/hdphoto30.wdp" /><Relationship Id="rId4" Type="http://schemas.microsoft.com/office/2007/relationships/hdphoto" Target="../media/hdphoto4.wdp" /><Relationship Id="rId9" Type="http://schemas.openxmlformats.org/officeDocument/2006/relationships/image" Target="../media/image40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microsoft.com/office/2007/relationships/hdphoto" Target="../media/hdphoto3.wdp" /><Relationship Id="rId4" Type="http://schemas.openxmlformats.org/officeDocument/2006/relationships/image" Target="../media/image7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31.wdp" /><Relationship Id="rId5" Type="http://schemas.openxmlformats.org/officeDocument/2006/relationships/image" Target="../media/image41.png" /><Relationship Id="rId4" Type="http://schemas.microsoft.com/office/2007/relationships/hdphoto" Target="../media/hdphoto4.wdp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32.wdp" /><Relationship Id="rId5" Type="http://schemas.openxmlformats.org/officeDocument/2006/relationships/image" Target="../media/image42.png" /><Relationship Id="rId4" Type="http://schemas.microsoft.com/office/2007/relationships/hdphoto" Target="../media/hdphoto4.wdp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33.wdp" /><Relationship Id="rId5" Type="http://schemas.openxmlformats.org/officeDocument/2006/relationships/image" Target="../media/image43.png" /><Relationship Id="rId4" Type="http://schemas.microsoft.com/office/2007/relationships/hdphoto" Target="../media/hdphoto4.wdp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34.wdp" /><Relationship Id="rId5" Type="http://schemas.openxmlformats.org/officeDocument/2006/relationships/image" Target="../media/image44.png" /><Relationship Id="rId4" Type="http://schemas.microsoft.com/office/2007/relationships/hdphoto" Target="../media/hdphoto4.wdp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35.wdp" /><Relationship Id="rId5" Type="http://schemas.openxmlformats.org/officeDocument/2006/relationships/image" Target="../media/image45.png" /><Relationship Id="rId4" Type="http://schemas.microsoft.com/office/2007/relationships/hdphoto" Target="../media/hdphoto4.wdp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7.wdp" /><Relationship Id="rId5" Type="http://schemas.openxmlformats.org/officeDocument/2006/relationships/image" Target="../media/image25.png" /><Relationship Id="rId4" Type="http://schemas.microsoft.com/office/2007/relationships/hdphoto" Target="../media/hdphoto4.wdp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36.wdp" /><Relationship Id="rId5" Type="http://schemas.openxmlformats.org/officeDocument/2006/relationships/image" Target="../media/image46.png" /><Relationship Id="rId4" Type="http://schemas.microsoft.com/office/2007/relationships/hdphoto" Target="../media/hdphoto4.wdp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5" Type="http://schemas.openxmlformats.org/officeDocument/2006/relationships/image" Target="../media/image9.png" /><Relationship Id="rId4" Type="http://schemas.microsoft.com/office/2007/relationships/hdphoto" Target="../media/hdphoto37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3.wdp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5" Type="http://schemas.openxmlformats.org/officeDocument/2006/relationships/image" Target="../media/image9.png" /><Relationship Id="rId4" Type="http://schemas.microsoft.com/office/2007/relationships/hdphoto" Target="../media/hdphoto38.wdp" 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40.wdp" /><Relationship Id="rId3" Type="http://schemas.openxmlformats.org/officeDocument/2006/relationships/image" Target="../media/image9.png" /><Relationship Id="rId7" Type="http://schemas.openxmlformats.org/officeDocument/2006/relationships/image" Target="../media/image50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39.wdp" /><Relationship Id="rId5" Type="http://schemas.openxmlformats.org/officeDocument/2006/relationships/image" Target="../media/image49.png" /><Relationship Id="rId4" Type="http://schemas.microsoft.com/office/2007/relationships/hdphoto" Target="../media/hdphoto4.wdp" 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51.png" /><Relationship Id="rId7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2.wdp" /><Relationship Id="rId5" Type="http://schemas.openxmlformats.org/officeDocument/2006/relationships/image" Target="../media/image52.png" /><Relationship Id="rId4" Type="http://schemas.microsoft.com/office/2007/relationships/hdphoto" Target="../media/hdphoto41.wdp" 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53.png" /><Relationship Id="rId7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4.wdp" /><Relationship Id="rId5" Type="http://schemas.openxmlformats.org/officeDocument/2006/relationships/image" Target="../media/image54.png" /><Relationship Id="rId4" Type="http://schemas.microsoft.com/office/2007/relationships/hdphoto" Target="../media/hdphoto43.wdp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7" Type="http://schemas.microsoft.com/office/2007/relationships/hdphoto" Target="../media/hdphoto4.wdp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microsoft.com/office/2007/relationships/hdphoto" Target="../media/hdphoto45.wdp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7" Type="http://schemas.microsoft.com/office/2007/relationships/hdphoto" Target="../media/hdphoto46.wdp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6.png" /><Relationship Id="rId5" Type="http://schemas.microsoft.com/office/2007/relationships/hdphoto" Target="../media/hdphoto4.wdp" /><Relationship Id="rId4" Type="http://schemas.openxmlformats.org/officeDocument/2006/relationships/image" Target="../media/image9.pn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7.wdp" 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57.png" /><Relationship Id="rId7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8.wdp" /><Relationship Id="rId5" Type="http://schemas.openxmlformats.org/officeDocument/2006/relationships/image" Target="../media/image58.png" /><Relationship Id="rId4" Type="http://schemas.microsoft.com/office/2007/relationships/hdphoto" Target="../media/hdphoto47.wdp" 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57.png" /><Relationship Id="rId7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15.wdp" /><Relationship Id="rId5" Type="http://schemas.openxmlformats.org/officeDocument/2006/relationships/image" Target="../media/image23.png" /><Relationship Id="rId4" Type="http://schemas.microsoft.com/office/2007/relationships/hdphoto" Target="../media/hdphoto47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50.wdp" /><Relationship Id="rId3" Type="http://schemas.openxmlformats.org/officeDocument/2006/relationships/image" Target="../media/image57.png" /><Relationship Id="rId7" Type="http://schemas.openxmlformats.org/officeDocument/2006/relationships/image" Target="../media/image60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9.wdp" /><Relationship Id="rId5" Type="http://schemas.openxmlformats.org/officeDocument/2006/relationships/image" Target="../media/image59.png" /><Relationship Id="rId10" Type="http://schemas.microsoft.com/office/2007/relationships/hdphoto" Target="../media/hdphoto4.wdp" /><Relationship Id="rId4" Type="http://schemas.microsoft.com/office/2007/relationships/hdphoto" Target="../media/hdphoto47.wdp" /><Relationship Id="rId9" Type="http://schemas.openxmlformats.org/officeDocument/2006/relationships/image" Target="../media/image9.png" 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51.wdp" /><Relationship Id="rId3" Type="http://schemas.openxmlformats.org/officeDocument/2006/relationships/image" Target="../media/image57.png" /><Relationship Id="rId7" Type="http://schemas.openxmlformats.org/officeDocument/2006/relationships/image" Target="../media/image61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5" Type="http://schemas.openxmlformats.org/officeDocument/2006/relationships/image" Target="../media/image9.png" /><Relationship Id="rId4" Type="http://schemas.microsoft.com/office/2007/relationships/hdphoto" Target="../media/hdphoto47.wdp" 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52.wdp" /><Relationship Id="rId3" Type="http://schemas.openxmlformats.org/officeDocument/2006/relationships/image" Target="../media/image57.png" /><Relationship Id="rId7" Type="http://schemas.openxmlformats.org/officeDocument/2006/relationships/image" Target="../media/image62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5" Type="http://schemas.openxmlformats.org/officeDocument/2006/relationships/image" Target="../media/image9.png" /><Relationship Id="rId4" Type="http://schemas.microsoft.com/office/2007/relationships/hdphoto" Target="../media/hdphoto47.wdp" 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53.wdp" /><Relationship Id="rId13" Type="http://schemas.openxmlformats.org/officeDocument/2006/relationships/image" Target="../media/image66.png" /><Relationship Id="rId3" Type="http://schemas.openxmlformats.org/officeDocument/2006/relationships/image" Target="../media/image57.png" /><Relationship Id="rId7" Type="http://schemas.openxmlformats.org/officeDocument/2006/relationships/image" Target="../media/image63.png" /><Relationship Id="rId12" Type="http://schemas.microsoft.com/office/2007/relationships/hdphoto" Target="../media/hdphoto55.wdp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11" Type="http://schemas.openxmlformats.org/officeDocument/2006/relationships/image" Target="../media/image65.png" /><Relationship Id="rId5" Type="http://schemas.openxmlformats.org/officeDocument/2006/relationships/image" Target="../media/image9.png" /><Relationship Id="rId10" Type="http://schemas.microsoft.com/office/2007/relationships/hdphoto" Target="../media/hdphoto54.wdp" /><Relationship Id="rId4" Type="http://schemas.microsoft.com/office/2007/relationships/hdphoto" Target="../media/hdphoto47.wdp" /><Relationship Id="rId9" Type="http://schemas.openxmlformats.org/officeDocument/2006/relationships/image" Target="../media/image64.png" /><Relationship Id="rId14" Type="http://schemas.microsoft.com/office/2007/relationships/hdphoto" Target="../media/hdphoto56.wdp" 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57.wdp" /><Relationship Id="rId3" Type="http://schemas.openxmlformats.org/officeDocument/2006/relationships/image" Target="../media/image57.png" /><Relationship Id="rId7" Type="http://schemas.openxmlformats.org/officeDocument/2006/relationships/image" Target="../media/image6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5" Type="http://schemas.openxmlformats.org/officeDocument/2006/relationships/image" Target="../media/image9.png" /><Relationship Id="rId4" Type="http://schemas.microsoft.com/office/2007/relationships/hdphoto" Target="../media/hdphoto47.wdp" 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58.wdp" /><Relationship Id="rId3" Type="http://schemas.openxmlformats.org/officeDocument/2006/relationships/image" Target="../media/image57.png" /><Relationship Id="rId7" Type="http://schemas.openxmlformats.org/officeDocument/2006/relationships/image" Target="../media/image68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4.wdp" /><Relationship Id="rId5" Type="http://schemas.openxmlformats.org/officeDocument/2006/relationships/image" Target="../media/image9.png" /><Relationship Id="rId4" Type="http://schemas.microsoft.com/office/2007/relationships/hdphoto" Target="../media/hdphoto47.wdp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4" Type="http://schemas.microsoft.com/office/2007/relationships/hdphoto" Target="../media/hdphoto4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5.wdp" /><Relationship Id="rId5" Type="http://schemas.openxmlformats.org/officeDocument/2006/relationships/image" Target="../media/image10.png" /><Relationship Id="rId4" Type="http://schemas.microsoft.com/office/2007/relationships/hdphoto" Target="../media/hdphoto4.wdp" 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 /><Relationship Id="rId3" Type="http://schemas.openxmlformats.org/officeDocument/2006/relationships/image" Target="../media/image9.png" /><Relationship Id="rId7" Type="http://schemas.openxmlformats.org/officeDocument/2006/relationships/image" Target="../media/image12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6.wdp" /><Relationship Id="rId5" Type="http://schemas.openxmlformats.org/officeDocument/2006/relationships/image" Target="../media/image11.png" /><Relationship Id="rId10" Type="http://schemas.microsoft.com/office/2007/relationships/hdphoto" Target="../media/hdphoto8.wdp" /><Relationship Id="rId4" Type="http://schemas.microsoft.com/office/2007/relationships/hdphoto" Target="../media/hdphoto4.wdp" /><Relationship Id="rId9" Type="http://schemas.openxmlformats.org/officeDocument/2006/relationships/image" Target="../media/image1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microsoft.com/office/2007/relationships/hdphoto" Target="../media/hdphoto9.wdp" /><Relationship Id="rId5" Type="http://schemas.openxmlformats.org/officeDocument/2006/relationships/image" Target="../media/image14.png" /><Relationship Id="rId4" Type="http://schemas.microsoft.com/office/2007/relationships/hdphoto" Target="../media/hdphoto4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دفتر مهاراتي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مادة التفسير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الصف الثالث متوسط</a:t>
            </a:r>
          </a:p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 الدراسي الأول</a:t>
            </a:r>
          </a:p>
        </p:txBody>
      </p:sp>
    </p:spTree>
    <p:extLst>
      <p:ext uri="{BB962C8B-B14F-4D97-AF65-F5344CB8AC3E}">
        <p14:creationId xmlns:p14="http://schemas.microsoft.com/office/powerpoint/2010/main" val="264735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22306"/>
              </p:ext>
            </p:extLst>
          </p:nvPr>
        </p:nvGraphicFramePr>
        <p:xfrm>
          <a:off x="1187449" y="1535963"/>
          <a:ext cx="9817101" cy="24222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الموقف الصحيح عند تداول الأخبار و انتشار الشائعات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التثبت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النقل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المشاركة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35" y="35102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69580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يقصد بالأخوة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أخوة النسب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أخوة الإيمان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أخوة الجوار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760967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88" y="2079589"/>
            <a:ext cx="2568712" cy="67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347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47447"/>
              </p:ext>
            </p:extLst>
          </p:nvPr>
        </p:nvGraphicFramePr>
        <p:xfrm>
          <a:off x="1187449" y="1535963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الآية التي تدل على فضل الصلح: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37" y="376096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34" y="3102677"/>
            <a:ext cx="2181529" cy="601912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44" y="3046299"/>
            <a:ext cx="2391109" cy="714668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46" y="3046299"/>
            <a:ext cx="2753109" cy="7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7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1428"/>
              </p:ext>
            </p:extLst>
          </p:nvPr>
        </p:nvGraphicFramePr>
        <p:xfrm>
          <a:off x="1187449" y="1535963"/>
          <a:ext cx="9817101" cy="36686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من الصفات  المذمومة المنهي عنها                                        ومعناها: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ذكرك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أخاك بما يكره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يهزأ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لا يعب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بعضكم بعضا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3743293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99" y="2809844"/>
            <a:ext cx="2859400" cy="85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42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94415"/>
              </p:ext>
            </p:extLst>
          </p:nvPr>
        </p:nvGraphicFramePr>
        <p:xfrm>
          <a:off x="1187449" y="1535963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التهمة بلا دليل .. يقصد به: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67" y="37432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67" y="2997415"/>
            <a:ext cx="2370233" cy="74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54" y="2997415"/>
            <a:ext cx="2662826" cy="80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6" y="2968698"/>
            <a:ext cx="2510345" cy="80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1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0007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وصف الله صفة مذمومة بوصف قبيح ماهي:    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التجسس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الغيبة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السخرية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37" y="37432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8" y="2301810"/>
            <a:ext cx="6346673" cy="83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292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77606"/>
              </p:ext>
            </p:extLst>
          </p:nvPr>
        </p:nvGraphicFramePr>
        <p:xfrm>
          <a:off x="1187449" y="1535963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كيفية التعامل مع الطائفة الباغية التي لا تريد الرجوع للحق :    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الصلح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التغافل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القتال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7" y="32225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3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85251"/>
              </p:ext>
            </p:extLst>
          </p:nvPr>
        </p:nvGraphicFramePr>
        <p:xfrm>
          <a:off x="1187449" y="1535963"/>
          <a:ext cx="9817101" cy="24494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عدد آيات سورة الكهف :    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110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37" y="31336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9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47528"/>
              </p:ext>
            </p:extLst>
          </p:nvPr>
        </p:nvGraphicFramePr>
        <p:xfrm>
          <a:off x="1187449" y="1535963"/>
          <a:ext cx="9817101" cy="36686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الكهف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الحجرات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الحشر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37" y="4206875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500" y="1777898"/>
            <a:ext cx="6801799" cy="201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98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60493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المقصود بالكتاب في الآية: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الانجيل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التوراة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القرآن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الكريم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37" y="4219575"/>
            <a:ext cx="2143125" cy="214312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8" t="10181" b="66057"/>
          <a:stretch/>
        </p:blipFill>
        <p:spPr>
          <a:xfrm>
            <a:off x="2362199" y="2403475"/>
            <a:ext cx="7617091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68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6999055" y="615030"/>
            <a:ext cx="4381500" cy="8763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أسئلة مهارات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32" y="3874912"/>
            <a:ext cx="2600788" cy="173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22" y="1689083"/>
            <a:ext cx="6315956" cy="2019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 descr="لقطة الشاشة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92" y="2627030"/>
            <a:ext cx="4058216" cy="298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01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80323"/>
              </p:ext>
            </p:extLst>
          </p:nvPr>
        </p:nvGraphicFramePr>
        <p:xfrm>
          <a:off x="1187449" y="1535963"/>
          <a:ext cx="9817101" cy="2499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ما المقصود بالضرب هنا :                </a:t>
                      </a: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الموت</a:t>
                      </a:r>
                      <a:r>
                        <a:rPr lang="ar-SA" sz="7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الغفوة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7" y="345119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44" y="2178015"/>
            <a:ext cx="4201111" cy="49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9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99046"/>
              </p:ext>
            </p:extLst>
          </p:nvPr>
        </p:nvGraphicFramePr>
        <p:xfrm>
          <a:off x="1187449" y="1535963"/>
          <a:ext cx="9817101" cy="2377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0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8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72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الإيمان يزيد و ينقص يدل عليه </a:t>
                      </a:r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: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6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3349593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30" y="2930434"/>
            <a:ext cx="2803245" cy="68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13" y="2891565"/>
            <a:ext cx="3242087" cy="76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96" y="2817658"/>
            <a:ext cx="2924583" cy="80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81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23788"/>
              </p:ext>
            </p:extLst>
          </p:nvPr>
        </p:nvGraphicFramePr>
        <p:xfrm>
          <a:off x="1187449" y="1535963"/>
          <a:ext cx="9817101" cy="24721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معنى (مرفقا) :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ما</a:t>
                      </a:r>
                      <a:r>
                        <a:rPr lang="ar-SA" sz="7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ينتفع به</a:t>
                      </a:r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2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مفرطا</a:t>
                      </a:r>
                      <a:r>
                        <a:rPr lang="ar-SA" sz="72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72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6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حجة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37" y="37417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3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13235"/>
              </p:ext>
            </p:extLst>
          </p:nvPr>
        </p:nvGraphicFramePr>
        <p:xfrm>
          <a:off x="1187449" y="1535963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08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من الآية :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مشروعية ذكر الله دائما ولكن خصص في الآية ......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النسيان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المستقبل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في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جميع الأحوال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410368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33" y="2271678"/>
            <a:ext cx="7833144" cy="7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01949"/>
              </p:ext>
            </p:extLst>
          </p:nvPr>
        </p:nvGraphicFramePr>
        <p:xfrm>
          <a:off x="1187449" y="1535963"/>
          <a:ext cx="9817101" cy="32418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من الآية :</a:t>
                      </a:r>
                    </a:p>
                    <a:p>
                      <a:pPr algn="ctr" rtl="1"/>
                      <a:r>
                        <a:rPr lang="ar-SA" sz="4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     </a:t>
                      </a:r>
                    </a:p>
                    <a:p>
                      <a:pPr algn="ctr" rtl="1"/>
                      <a:endParaRPr lang="ar-SA" sz="44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ثمرات صحبة الأخيار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عناية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الله بهم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تفويض</a:t>
                      </a:r>
                      <a:r>
                        <a:rPr lang="ar-SA" sz="44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العلم لله</a:t>
                      </a:r>
                      <a:endParaRPr lang="ar-SA" sz="44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52" y="426863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3" y="2298635"/>
            <a:ext cx="3676844" cy="74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63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91769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:</a:t>
                      </a:r>
                    </a:p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تخيير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تفضيل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تهديد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52" y="409733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58" y="1910436"/>
            <a:ext cx="9528684" cy="109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47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8211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من هذه الآية تبين أن صاحب الجنتين:</a:t>
                      </a:r>
                    </a:p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مشرك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مؤمن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مؤمن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عاصي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52" y="3995737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77" y="2330410"/>
            <a:ext cx="3870477" cy="100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27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98298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31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:</a:t>
                      </a:r>
                    </a:p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6" y="3923646"/>
            <a:ext cx="2143125" cy="214312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6"/>
          <a:stretch/>
        </p:blipFill>
        <p:spPr>
          <a:xfrm>
            <a:off x="1955799" y="1974223"/>
            <a:ext cx="7950201" cy="91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61" y="3605234"/>
            <a:ext cx="2731209" cy="86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33" y="3605234"/>
            <a:ext cx="3110733" cy="86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6" y="3579962"/>
            <a:ext cx="2939589" cy="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5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60015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الذي التقى به موسى عليه السلام هو:</a:t>
                      </a:r>
                    </a:p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يوشع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بن نون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ذي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القرنين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الخضر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52" y="36639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06157"/>
              </p:ext>
            </p:extLst>
          </p:nvPr>
        </p:nvGraphicFramePr>
        <p:xfrm>
          <a:off x="1187449" y="1535963"/>
          <a:ext cx="9817101" cy="24222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مما يدل على الإعلام بالساعة :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78" y="3848100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39" y="2873341"/>
            <a:ext cx="2826805" cy="97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83" y="2873340"/>
            <a:ext cx="3056219" cy="97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70" y="2873339"/>
            <a:ext cx="3163349" cy="97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79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أسئلة مهارات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315200" y="3206750"/>
            <a:ext cx="20193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اختيار من متعدد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72000" y="3233737"/>
            <a:ext cx="24511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أسئلة </a:t>
            </a:r>
            <a:r>
              <a:rPr lang="ar-SA" sz="44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مقالية</a:t>
            </a:r>
            <a:endParaRPr lang="ar-SA" sz="4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00" y="5027944"/>
            <a:ext cx="1721500" cy="93596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78287"/>
            <a:ext cx="2133600" cy="2143125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1974850" y="3233737"/>
            <a:ext cx="24511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معاني الكلمات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07" y="4663743"/>
            <a:ext cx="1300162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9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32978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موضوع الآية</a:t>
                      </a:r>
                    </a:p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: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شروط العبادة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أنواع العبادة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أثر العبادة 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77" y="4532358"/>
            <a:ext cx="2143125" cy="2143125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22" y="2362200"/>
            <a:ext cx="6758718" cy="87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50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082651"/>
              </p:ext>
            </p:extLst>
          </p:nvPr>
        </p:nvGraphicFramePr>
        <p:xfrm>
          <a:off x="1187449" y="1535963"/>
          <a:ext cx="9817101" cy="24222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343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(هل أتبعك). من آداب طالب العلم :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كثرة</a:t>
                      </a:r>
                      <a:r>
                        <a:rPr lang="ar-SA" sz="6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الأسئلة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الإستئذان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6000" b="1" baseline="0" dirty="0" err="1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الإعتذار</a:t>
                      </a:r>
                      <a:endParaRPr lang="ar-SA" sz="6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77" y="35417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0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القسم الثاني 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94050" y="3336297"/>
            <a:ext cx="24511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أسئلة </a:t>
            </a:r>
            <a:r>
              <a:rPr lang="ar-SA" sz="44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مقالية</a:t>
            </a:r>
            <a:endParaRPr lang="ar-SA" sz="4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00" y="3515389"/>
            <a:ext cx="1721500" cy="16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25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2940184" y="1595032"/>
            <a:ext cx="7594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ماهي موضوعات سورة الحجرات؟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4" y="2969716"/>
            <a:ext cx="6930796" cy="25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1854200" y="1595032"/>
            <a:ext cx="8680584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عللي نفى عن الأعراب الإيمان في الآية؟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43" y="2957473"/>
            <a:ext cx="4867847" cy="110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2425700" y="4256864"/>
            <a:ext cx="6350000" cy="1318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/>
              <a:t>لأن الإيمان قول و عمل </a:t>
            </a:r>
          </a:p>
        </p:txBody>
      </p:sp>
    </p:spTree>
    <p:extLst>
      <p:ext uri="{BB962C8B-B14F-4D97-AF65-F5344CB8AC3E}">
        <p14:creationId xmlns:p14="http://schemas.microsoft.com/office/powerpoint/2010/main" val="53559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1484866" y="1582412"/>
            <a:ext cx="937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ماهي الفتن الأربعة التي عالجتها منها السورة؟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05" y="2958391"/>
            <a:ext cx="7890753" cy="221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85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1484866" y="1582412"/>
            <a:ext cx="937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err="1">
                <a:solidFill>
                  <a:schemeClr val="tx1"/>
                </a:solidFill>
              </a:rPr>
              <a:t>ماهو</a:t>
            </a:r>
            <a:r>
              <a:rPr lang="ar-SA" sz="4400" b="1" dirty="0">
                <a:solidFill>
                  <a:schemeClr val="tx1"/>
                </a:solidFill>
              </a:rPr>
              <a:t> فضل سورة الكهف 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47" y="2852656"/>
            <a:ext cx="8055453" cy="2506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1484866" y="1582412"/>
            <a:ext cx="937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عددي صفات القرآن الكريم من سورة الكهف ؟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48" y="2902886"/>
            <a:ext cx="7723148" cy="267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691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1484866" y="1582412"/>
            <a:ext cx="937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عللي لما يلي                                 ؟             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9" y="2839712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21" y="1720989"/>
            <a:ext cx="3629601" cy="78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مستطيل مستدير الزوايا 8"/>
          <p:cNvSpPr/>
          <p:nvPr/>
        </p:nvSpPr>
        <p:spPr>
          <a:xfrm>
            <a:off x="3111500" y="3184199"/>
            <a:ext cx="6604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لأن دخولهم كان في أول النهار و استيقاظهم كان في آخره  </a:t>
            </a:r>
          </a:p>
        </p:txBody>
      </p:sp>
    </p:spTree>
    <p:extLst>
      <p:ext uri="{BB962C8B-B14F-4D97-AF65-F5344CB8AC3E}">
        <p14:creationId xmlns:p14="http://schemas.microsoft.com/office/powerpoint/2010/main" val="424248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5" y="2038251"/>
            <a:ext cx="9719006" cy="230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3016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6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القسم الأول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045200" y="3606800"/>
            <a:ext cx="20193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اختيار من متعدد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3200399"/>
            <a:ext cx="2552700" cy="25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4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2" y="1677659"/>
            <a:ext cx="9619995" cy="338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38" y="98742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351337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589114"/>
            <a:ext cx="10162767" cy="136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00" y="3228138"/>
            <a:ext cx="9092101" cy="168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20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1484866" y="1582412"/>
            <a:ext cx="937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ماهي القواعد الفقهية المستفادة من المواقف التالية:</a:t>
            </a:r>
          </a:p>
        </p:txBody>
      </p:sp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74" y="2755857"/>
            <a:ext cx="4360652" cy="110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20" y="3941839"/>
            <a:ext cx="8818959" cy="159548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3513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1484866" y="1582412"/>
            <a:ext cx="9372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ماهي القواعد الفقهية المستفادة من المواقف التالية:</a:t>
            </a:r>
          </a:p>
        </p:txBody>
      </p:sp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47" y="2958449"/>
            <a:ext cx="6171306" cy="108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12" y="4285292"/>
            <a:ext cx="9720654" cy="70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3513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القسم الثالث 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810250" y="3335337"/>
            <a:ext cx="24511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معاني المفردات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33353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93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00" y="1954018"/>
            <a:ext cx="7189719" cy="337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37" y="1520825"/>
            <a:ext cx="2143125" cy="2143125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1485900" y="1954018"/>
            <a:ext cx="5118100" cy="33799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34" y="25923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5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37" y="1520825"/>
            <a:ext cx="2143125" cy="214312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3" y="4119629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69" y="1761199"/>
            <a:ext cx="6948780" cy="234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مستطيل مستدير الزوايا 8"/>
          <p:cNvSpPr/>
          <p:nvPr/>
        </p:nvSpPr>
        <p:spPr>
          <a:xfrm>
            <a:off x="1756770" y="1761199"/>
            <a:ext cx="4032892" cy="23352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044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القسم الرابع 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810250" y="3335337"/>
            <a:ext cx="24511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اجيبي</a:t>
            </a:r>
            <a:r>
              <a:rPr lang="ar-SA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بآية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51" y="3335337"/>
            <a:ext cx="2748949" cy="21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00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مقياس التفاضل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08" y="3609939"/>
            <a:ext cx="7269330" cy="153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تقبيح الغيبة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16" y="3161490"/>
            <a:ext cx="8747367" cy="175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76153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   </a:t>
                      </a:r>
                      <a:r>
                        <a:rPr lang="ar-SA" sz="5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مقصد</a:t>
                      </a:r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سورة الحجرات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تقرير الأخلاق الحسنة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الفتن الأربعة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صفات المنافقين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59" y="3446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2070100" y="1498600"/>
            <a:ext cx="6604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ما المقصود بالكلمة 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76" y="2701892"/>
            <a:ext cx="2652640" cy="96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88" y="3866251"/>
            <a:ext cx="6554024" cy="108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901699" y="1498600"/>
            <a:ext cx="8156875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يجب تحري الطعام الحلال 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36" y="2952750"/>
            <a:ext cx="5698128" cy="158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3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1143000" y="1612900"/>
            <a:ext cx="7747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ما الحكمة من خلق ما على الأرض؟ 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71" y="4451350"/>
            <a:ext cx="2143125" cy="214312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96" y="3282895"/>
            <a:ext cx="6616367" cy="1717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5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1143000" y="1612900"/>
            <a:ext cx="7747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وضحي كيف كانت عناية الله بأصحاب الكهف؟ 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" y="4722843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54273"/>
            <a:ext cx="8641608" cy="79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36" y="3465555"/>
            <a:ext cx="2811564" cy="88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 descr="لقطة الشاشة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64" y="3500130"/>
            <a:ext cx="3634931" cy="89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صورة 9" descr="لقطة الشاشة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29" y="4539504"/>
            <a:ext cx="4134076" cy="91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6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1143000" y="1612900"/>
            <a:ext cx="7747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بيان حقيقة الحياة الدنيا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" y="4722843"/>
            <a:ext cx="2143125" cy="2143125"/>
          </a:xfrm>
          <a:prstGeom prst="rect">
            <a:avLst/>
          </a:prstGeom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6" y="3252714"/>
            <a:ext cx="9921883" cy="156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8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sp>
        <p:nvSpPr>
          <p:cNvPr id="7" name="مستطيل مستدير الزوايا 6"/>
          <p:cNvSpPr/>
          <p:nvPr/>
        </p:nvSpPr>
        <p:spPr>
          <a:xfrm>
            <a:off x="1143000" y="1612900"/>
            <a:ext cx="7747000" cy="14541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صلاح الآباء سبب نجاة الأبناء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75" y="1498600"/>
            <a:ext cx="2748949" cy="217328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2339975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00" y="3319296"/>
            <a:ext cx="8484443" cy="185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0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827735" y="-1109268"/>
            <a:ext cx="6625433" cy="902970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2997200" y="1155700"/>
            <a:ext cx="6604000" cy="16891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النهاية 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38451" y="3405583"/>
            <a:ext cx="6604000" cy="1689100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الحمد لله الذي بفضله </a:t>
            </a:r>
            <a:r>
              <a:rPr lang="ar-SA" sz="6000"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تتم الصالحات </a:t>
            </a:r>
            <a:endParaRPr lang="ar-SA" sz="6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62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680801"/>
              </p:ext>
            </p:extLst>
          </p:nvPr>
        </p:nvGraphicFramePr>
        <p:xfrm>
          <a:off x="1028699" y="1646766"/>
          <a:ext cx="9817101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عدد آيات </a:t>
                      </a:r>
                      <a:r>
                        <a:rPr lang="ar-SA" sz="5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سورة الحجرات </a:t>
                      </a:r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12 آية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18 آية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108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آيات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59" y="35607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95771"/>
              </p:ext>
            </p:extLst>
          </p:nvPr>
        </p:nvGraphicFramePr>
        <p:xfrm>
          <a:off x="1187449" y="1535963"/>
          <a:ext cx="9817101" cy="4053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موضوع الآية</a:t>
                      </a:r>
                    </a:p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</a:p>
                    <a:p>
                      <a:pPr algn="ctr" rtl="1"/>
                      <a:endParaRPr lang="ar-SA" sz="5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الفرق بين الإيمان و الإسلام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التأدب</a:t>
                      </a:r>
                      <a:r>
                        <a:rPr lang="ar-SA" sz="4000" b="1" baseline="0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 مع الرسول صلى الله عليه وسلم و سنته </a:t>
                      </a:r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البعد عن العداوة و الخصام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35" y="4373829"/>
            <a:ext cx="2143125" cy="2143125"/>
          </a:xfrm>
          <a:prstGeom prst="rect">
            <a:avLst/>
          </a:prstGeom>
        </p:spPr>
      </p:pic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97" y="2541552"/>
            <a:ext cx="5137403" cy="71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29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96719"/>
              </p:ext>
            </p:extLst>
          </p:nvPr>
        </p:nvGraphicFramePr>
        <p:xfrm>
          <a:off x="901700" y="1535963"/>
          <a:ext cx="10922000" cy="22775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767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ينبغي أن تكون النصيحة بالرفق يدل عليه قوله تعالى: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000" b="1" dirty="0">
                        <a:solidFill>
                          <a:srgbClr val="FF0000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35" y="3427712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31" y="2682329"/>
            <a:ext cx="4706007" cy="74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 descr="لقطة الشاشة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2" y="2682329"/>
            <a:ext cx="2715004" cy="88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 descr="لقطة الشاشة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30" y="2762519"/>
            <a:ext cx="3305636" cy="84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44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900"/>
          </a:xfrm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96874"/>
              </p:ext>
            </p:extLst>
          </p:nvPr>
        </p:nvGraphicFramePr>
        <p:xfrm>
          <a:off x="1187449" y="1535963"/>
          <a:ext cx="9817101" cy="30590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937">
                <a:tc gridSpan="3">
                  <a:txBody>
                    <a:bodyPr/>
                    <a:lstStyle/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endParaRPr lang="ar-SA" sz="4000" b="1" baseline="0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  <a:p>
                      <a:pPr algn="ctr" rtl="1"/>
                      <a:r>
                        <a:rPr lang="ar-SA" sz="40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الدرس المستفاد من الآية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67"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التسليم بما جاء به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التصديق بالأخبار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أن خبر الثقة مقبول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35" y="4577029"/>
            <a:ext cx="2143125" cy="2143125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08" y="1767793"/>
            <a:ext cx="3232383" cy="83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599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450</Words>
  <Application>Microsoft Office PowerPoint</Application>
  <PresentationFormat>شاشة عريضة</PresentationFormat>
  <Paragraphs>141</Paragraphs>
  <Slides>56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56</vt:i4>
      </vt:variant>
    </vt:vector>
  </HeadingPairs>
  <TitlesOfParts>
    <vt:vector size="5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شريفة البحيري</cp:lastModifiedBy>
  <cp:revision>27</cp:revision>
  <dcterms:created xsi:type="dcterms:W3CDTF">2021-10-06T05:44:13Z</dcterms:created>
  <dcterms:modified xsi:type="dcterms:W3CDTF">2021-10-06T17:34:19Z</dcterms:modified>
</cp:coreProperties>
</file>