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82E4D3-71CF-D6AF-6643-C9A7E6F45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71F8393-C2AA-B984-B55C-69DBF6AD9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65740C-C8B3-F529-A826-A973FD6B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1387-B828-420F-B245-A8A44F45A0D2}" type="datetimeFigureOut">
              <a:rPr lang="ar-SA" smtClean="0"/>
              <a:t>19/04/44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17B9A4-DF7A-8146-406D-E941FF81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AEA6F1-DF51-862C-E727-E5B5771A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4DDF-F474-4F50-B55E-9A9370C205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532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4884A6-0AD8-F5E4-2F59-BF9B3E6E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CE85532-866C-B5AF-A592-41ADD0E14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EB1571-77CA-D49E-579A-D3B4A627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1387-B828-420F-B245-A8A44F45A0D2}" type="datetimeFigureOut">
              <a:rPr lang="ar-SA" smtClean="0"/>
              <a:t>19/04/44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ED549C-6D71-E03C-9342-D4E84859D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D6D8B1-C59B-35A9-8489-C5FA19A4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4DDF-F474-4F50-B55E-9A9370C205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667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439F4F9-0DB7-9931-18B6-59F2FDCB5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75E43FF-A6C0-60B7-A8A8-05CF807CF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6AEBEA-E338-D329-B07E-1B95BEF2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1387-B828-420F-B245-A8A44F45A0D2}" type="datetimeFigureOut">
              <a:rPr lang="ar-SA" smtClean="0"/>
              <a:t>19/04/44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738B38-06F4-C2CA-A92C-DE01B9C5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95E746D-84DC-E8F7-4079-5A82C578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4DDF-F474-4F50-B55E-9A9370C205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262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41C411-C557-B192-5191-C195DB87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2A619E-62EA-04AE-A69C-BB4A9685B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996580-D5C0-11B4-FDCA-9B126288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1387-B828-420F-B245-A8A44F45A0D2}" type="datetimeFigureOut">
              <a:rPr lang="ar-SA" smtClean="0"/>
              <a:t>19/04/44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E34913-B2FA-0C5E-3FB6-696E3F44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323E25-32FF-79C8-8880-C31DF63A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4DDF-F474-4F50-B55E-9A9370C205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448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DBBEAB-AFE7-4E1E-5AAB-A61CF9B3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64A6EC8-D6AB-125C-EDC5-C0B7A29DA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B58952-5870-068B-6329-E9C29569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1387-B828-420F-B245-A8A44F45A0D2}" type="datetimeFigureOut">
              <a:rPr lang="ar-SA" smtClean="0"/>
              <a:t>19/04/44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C4E753-DC75-C44D-442B-DEDCDF09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86183E-B16B-9823-7068-7A764EAD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4DDF-F474-4F50-B55E-9A9370C205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680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D3D73C-D1D2-7755-5686-C8C745085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95B373D-8AA2-B390-BD12-473751DD7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F27A4A-0DED-8A88-B2F7-2ABC07273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0F73B71-47D1-5AA4-8A0F-34F3096C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1387-B828-420F-B245-A8A44F45A0D2}" type="datetimeFigureOut">
              <a:rPr lang="ar-SA" smtClean="0"/>
              <a:t>19/04/44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9433F4-E524-CD4A-9F68-620FE150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448DF30-F5BA-1E99-0682-360F3073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4DDF-F474-4F50-B55E-9A9370C205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803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8A93D7-ADBD-3ECF-5C7E-83F0B431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74491AB-4E6A-7864-C919-D00C99279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61E302F-AC1E-CF3E-5AF1-D0C3C1D31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E7B6769-D6FA-9A6B-7D4A-D61DF446B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5ECC4AC-010B-1B96-BE73-8C711454E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4DE4406-8086-F28F-C3A7-F0E04ACD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1387-B828-420F-B245-A8A44F45A0D2}" type="datetimeFigureOut">
              <a:rPr lang="ar-SA" smtClean="0"/>
              <a:t>19/04/44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2C86108-33DF-A262-880F-BD9D6786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1114CA4-DB8E-F96C-252B-1EBEF05A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4DDF-F474-4F50-B55E-9A9370C205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359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5B3C0F-E658-BE5F-5E23-33DF2A4D8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C9A83BB-5063-57FA-EEE9-CABD86C2C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1387-B828-420F-B245-A8A44F45A0D2}" type="datetimeFigureOut">
              <a:rPr lang="ar-SA" smtClean="0"/>
              <a:t>19/04/44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C4E191C-6AFB-00F1-9F3F-43DF633B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D715C79-3D04-53B6-7B69-BC70781C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4DDF-F474-4F50-B55E-9A9370C205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978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8EFB989-12A8-E421-735C-F7BC69B8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1387-B828-420F-B245-A8A44F45A0D2}" type="datetimeFigureOut">
              <a:rPr lang="ar-SA" smtClean="0"/>
              <a:t>19/04/44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51950D3-2290-0CB3-D715-BC931919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4991B2A-409F-26CA-95A5-8C0AFE57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4DDF-F474-4F50-B55E-9A9370C205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973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14EABD-F851-75D7-47E3-9455F9494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015F51-AAC6-98F4-36AA-D9BCF7BAA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F01177-DCA9-1192-3283-14CF4F552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8327D3-3F21-7403-6BAE-3988511D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1387-B828-420F-B245-A8A44F45A0D2}" type="datetimeFigureOut">
              <a:rPr lang="ar-SA" smtClean="0"/>
              <a:t>19/04/44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29FF8F-9C23-C335-2F65-027B8DF33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2B86E3E-EE78-F947-4DB3-4890D78C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4DDF-F474-4F50-B55E-9A9370C205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467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08B189-DBC7-CC93-61CF-8A9B54F8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228765-46A1-D4C1-C57F-CD863A88C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628CA9-C701-A678-28E7-95A251437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7DC5BDB-1AAE-1B0C-6197-66DF4065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1387-B828-420F-B245-A8A44F45A0D2}" type="datetimeFigureOut">
              <a:rPr lang="ar-SA" smtClean="0"/>
              <a:t>19/04/44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3B71B7-1C15-6FB3-04EE-E9D5FD76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0C33BC-9C5A-CF8C-3C50-77155585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4DDF-F474-4F50-B55E-9A9370C205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839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FCB6C68-5E8F-4682-1B3E-B55C2B12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9E7B39D-7D74-91E7-7155-B913E84D5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25DBA9-30AD-DC49-E27C-6AD2B8B07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1387-B828-420F-B245-A8A44F45A0D2}" type="datetimeFigureOut">
              <a:rPr lang="ar-SA" smtClean="0"/>
              <a:t>19/04/44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913D6E-76E8-F592-CB9C-9B3148A26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737AC3-9444-E981-BD36-145F1F99C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C4DDF-F474-4F50-B55E-9A9370C205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66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1">
            <a:extLst>
              <a:ext uri="{FF2B5EF4-FFF2-40B4-BE49-F238E27FC236}">
                <a16:creationId xmlns:a16="http://schemas.microsoft.com/office/drawing/2014/main" id="{5A631A72-1417-0CFB-D25D-A329B47313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2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10">
            <a:extLst>
              <a:ext uri="{FF2B5EF4-FFF2-40B4-BE49-F238E27FC236}">
                <a16:creationId xmlns:a16="http://schemas.microsoft.com/office/drawing/2014/main" id="{D2E8568B-31CD-B5F3-206C-A768311D9A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2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11">
            <a:extLst>
              <a:ext uri="{FF2B5EF4-FFF2-40B4-BE49-F238E27FC236}">
                <a16:creationId xmlns:a16="http://schemas.microsoft.com/office/drawing/2014/main" id="{F9A0B911-6CDA-7CDD-4E15-13C7526322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66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12">
            <a:extLst>
              <a:ext uri="{FF2B5EF4-FFF2-40B4-BE49-F238E27FC236}">
                <a16:creationId xmlns:a16="http://schemas.microsoft.com/office/drawing/2014/main" id="{A8E17220-12EA-01BA-60CA-17F4643A7B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02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13">
            <a:extLst>
              <a:ext uri="{FF2B5EF4-FFF2-40B4-BE49-F238E27FC236}">
                <a16:creationId xmlns:a16="http://schemas.microsoft.com/office/drawing/2014/main" id="{F80A4CD1-78D2-739B-25C5-93DD463B08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09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14">
            <a:extLst>
              <a:ext uri="{FF2B5EF4-FFF2-40B4-BE49-F238E27FC236}">
                <a16:creationId xmlns:a16="http://schemas.microsoft.com/office/drawing/2014/main" id="{C2C913A5-BFA4-58DF-6459-2A66BC0BA8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15">
            <a:extLst>
              <a:ext uri="{FF2B5EF4-FFF2-40B4-BE49-F238E27FC236}">
                <a16:creationId xmlns:a16="http://schemas.microsoft.com/office/drawing/2014/main" id="{BFC79CA5-9E8E-BF8B-E94B-92F4B772CB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86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16">
            <a:extLst>
              <a:ext uri="{FF2B5EF4-FFF2-40B4-BE49-F238E27FC236}">
                <a16:creationId xmlns:a16="http://schemas.microsoft.com/office/drawing/2014/main" id="{BE745535-90A8-9371-6522-9FE062CCAD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40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17">
            <a:extLst>
              <a:ext uri="{FF2B5EF4-FFF2-40B4-BE49-F238E27FC236}">
                <a16:creationId xmlns:a16="http://schemas.microsoft.com/office/drawing/2014/main" id="{FCA94D0B-E5BD-BFAA-3842-521144C617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09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18">
            <a:extLst>
              <a:ext uri="{FF2B5EF4-FFF2-40B4-BE49-F238E27FC236}">
                <a16:creationId xmlns:a16="http://schemas.microsoft.com/office/drawing/2014/main" id="{864E8AD9-71A7-0974-AA77-C8E423314C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9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19">
            <a:extLst>
              <a:ext uri="{FF2B5EF4-FFF2-40B4-BE49-F238E27FC236}">
                <a16:creationId xmlns:a16="http://schemas.microsoft.com/office/drawing/2014/main" id="{B09759EB-6E55-E718-9A1A-F03C9714E7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8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2">
            <a:extLst>
              <a:ext uri="{FF2B5EF4-FFF2-40B4-BE49-F238E27FC236}">
                <a16:creationId xmlns:a16="http://schemas.microsoft.com/office/drawing/2014/main" id="{8AB7BCD8-A9E1-6EAC-F243-50C6063711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91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20">
            <a:extLst>
              <a:ext uri="{FF2B5EF4-FFF2-40B4-BE49-F238E27FC236}">
                <a16:creationId xmlns:a16="http://schemas.microsoft.com/office/drawing/2014/main" id="{D9F5246A-FCDC-9CA5-AEB7-857D1C2CF8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87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21">
            <a:extLst>
              <a:ext uri="{FF2B5EF4-FFF2-40B4-BE49-F238E27FC236}">
                <a16:creationId xmlns:a16="http://schemas.microsoft.com/office/drawing/2014/main" id="{4CB0644A-FC15-3D19-52F6-ADAF19EC3E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81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22">
            <a:extLst>
              <a:ext uri="{FF2B5EF4-FFF2-40B4-BE49-F238E27FC236}">
                <a16:creationId xmlns:a16="http://schemas.microsoft.com/office/drawing/2014/main" id="{0ADE8551-4058-FA9F-DA0A-5F35E86E93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63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23">
            <a:extLst>
              <a:ext uri="{FF2B5EF4-FFF2-40B4-BE49-F238E27FC236}">
                <a16:creationId xmlns:a16="http://schemas.microsoft.com/office/drawing/2014/main" id="{EACEE558-44D4-45BC-060D-A933BC4FDB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33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24">
            <a:extLst>
              <a:ext uri="{FF2B5EF4-FFF2-40B4-BE49-F238E27FC236}">
                <a16:creationId xmlns:a16="http://schemas.microsoft.com/office/drawing/2014/main" id="{30C09864-2732-D83A-9906-358B079641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88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25">
            <a:extLst>
              <a:ext uri="{FF2B5EF4-FFF2-40B4-BE49-F238E27FC236}">
                <a16:creationId xmlns:a16="http://schemas.microsoft.com/office/drawing/2014/main" id="{8169471F-6292-0BE8-37CB-95161B19A2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41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26">
            <a:extLst>
              <a:ext uri="{FF2B5EF4-FFF2-40B4-BE49-F238E27FC236}">
                <a16:creationId xmlns:a16="http://schemas.microsoft.com/office/drawing/2014/main" id="{64C58670-273D-ADF3-386B-916102F6AD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30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27">
            <a:extLst>
              <a:ext uri="{FF2B5EF4-FFF2-40B4-BE49-F238E27FC236}">
                <a16:creationId xmlns:a16="http://schemas.microsoft.com/office/drawing/2014/main" id="{10CA58F4-6B18-DF17-45DE-8DD716BD0A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64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28">
            <a:extLst>
              <a:ext uri="{FF2B5EF4-FFF2-40B4-BE49-F238E27FC236}">
                <a16:creationId xmlns:a16="http://schemas.microsoft.com/office/drawing/2014/main" id="{BD0DAB4B-643E-2C84-AB45-9218006013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9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29">
            <a:extLst>
              <a:ext uri="{FF2B5EF4-FFF2-40B4-BE49-F238E27FC236}">
                <a16:creationId xmlns:a16="http://schemas.microsoft.com/office/drawing/2014/main" id="{6EA29F04-7B24-6918-FCF1-14FBF0C180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1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3">
            <a:extLst>
              <a:ext uri="{FF2B5EF4-FFF2-40B4-BE49-F238E27FC236}">
                <a16:creationId xmlns:a16="http://schemas.microsoft.com/office/drawing/2014/main" id="{F0C64922-01F0-B5D6-ECCA-B741E0AF8F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99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30">
            <a:extLst>
              <a:ext uri="{FF2B5EF4-FFF2-40B4-BE49-F238E27FC236}">
                <a16:creationId xmlns:a16="http://schemas.microsoft.com/office/drawing/2014/main" id="{2A67EFE1-F832-23AB-D1CE-9B82156183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17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31">
            <a:extLst>
              <a:ext uri="{FF2B5EF4-FFF2-40B4-BE49-F238E27FC236}">
                <a16:creationId xmlns:a16="http://schemas.microsoft.com/office/drawing/2014/main" id="{3515DE69-ECDD-B0A5-7BBC-75B3D94914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21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32">
            <a:extLst>
              <a:ext uri="{FF2B5EF4-FFF2-40B4-BE49-F238E27FC236}">
                <a16:creationId xmlns:a16="http://schemas.microsoft.com/office/drawing/2014/main" id="{E12C2024-12CB-9395-2E45-1ED361AE9F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2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33">
            <a:extLst>
              <a:ext uri="{FF2B5EF4-FFF2-40B4-BE49-F238E27FC236}">
                <a16:creationId xmlns:a16="http://schemas.microsoft.com/office/drawing/2014/main" id="{5D1794C9-D5D9-33D5-960B-0CAE80B1AC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16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34">
            <a:extLst>
              <a:ext uri="{FF2B5EF4-FFF2-40B4-BE49-F238E27FC236}">
                <a16:creationId xmlns:a16="http://schemas.microsoft.com/office/drawing/2014/main" id="{57F880C8-44B3-1BC4-5D89-14D46F76F5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27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35">
            <a:extLst>
              <a:ext uri="{FF2B5EF4-FFF2-40B4-BE49-F238E27FC236}">
                <a16:creationId xmlns:a16="http://schemas.microsoft.com/office/drawing/2014/main" id="{B90671CF-D2CB-0E84-1CC4-4DDBA57BB0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6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36">
            <a:extLst>
              <a:ext uri="{FF2B5EF4-FFF2-40B4-BE49-F238E27FC236}">
                <a16:creationId xmlns:a16="http://schemas.microsoft.com/office/drawing/2014/main" id="{86D27B5B-1D3F-824C-9095-1A3A1F4724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08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37">
            <a:extLst>
              <a:ext uri="{FF2B5EF4-FFF2-40B4-BE49-F238E27FC236}">
                <a16:creationId xmlns:a16="http://schemas.microsoft.com/office/drawing/2014/main" id="{5E09D526-1A67-A679-1BF4-FFAFEFCF4A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23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38">
            <a:extLst>
              <a:ext uri="{FF2B5EF4-FFF2-40B4-BE49-F238E27FC236}">
                <a16:creationId xmlns:a16="http://schemas.microsoft.com/office/drawing/2014/main" id="{6A2F9BF6-735A-9D36-8B13-0D597EC02B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92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39">
            <a:extLst>
              <a:ext uri="{FF2B5EF4-FFF2-40B4-BE49-F238E27FC236}">
                <a16:creationId xmlns:a16="http://schemas.microsoft.com/office/drawing/2014/main" id="{5D6DE59F-5F6A-9F21-E2B7-B53AF13B20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1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4">
            <a:extLst>
              <a:ext uri="{FF2B5EF4-FFF2-40B4-BE49-F238E27FC236}">
                <a16:creationId xmlns:a16="http://schemas.microsoft.com/office/drawing/2014/main" id="{0A35140B-683C-ABC7-FFF6-ABAEAC7644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5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40">
            <a:extLst>
              <a:ext uri="{FF2B5EF4-FFF2-40B4-BE49-F238E27FC236}">
                <a16:creationId xmlns:a16="http://schemas.microsoft.com/office/drawing/2014/main" id="{F537AA6F-CC3A-14B7-5884-FC87BD51A8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2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41">
            <a:extLst>
              <a:ext uri="{FF2B5EF4-FFF2-40B4-BE49-F238E27FC236}">
                <a16:creationId xmlns:a16="http://schemas.microsoft.com/office/drawing/2014/main" id="{581EE683-DCBD-B0B7-7513-7CBF4BA799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020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42">
            <a:extLst>
              <a:ext uri="{FF2B5EF4-FFF2-40B4-BE49-F238E27FC236}">
                <a16:creationId xmlns:a16="http://schemas.microsoft.com/office/drawing/2014/main" id="{043DED4E-228A-989E-FE1B-00A4A90421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80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43">
            <a:extLst>
              <a:ext uri="{FF2B5EF4-FFF2-40B4-BE49-F238E27FC236}">
                <a16:creationId xmlns:a16="http://schemas.microsoft.com/office/drawing/2014/main" id="{DC8BA3EA-ADD5-0D87-8483-EB09A95B1D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4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44">
            <a:extLst>
              <a:ext uri="{FF2B5EF4-FFF2-40B4-BE49-F238E27FC236}">
                <a16:creationId xmlns:a16="http://schemas.microsoft.com/office/drawing/2014/main" id="{89408D14-528A-0ED8-0739-78308F42C8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673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45">
            <a:extLst>
              <a:ext uri="{FF2B5EF4-FFF2-40B4-BE49-F238E27FC236}">
                <a16:creationId xmlns:a16="http://schemas.microsoft.com/office/drawing/2014/main" id="{EB4C183E-A51F-782B-77E1-717D08E3C5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923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46">
            <a:extLst>
              <a:ext uri="{FF2B5EF4-FFF2-40B4-BE49-F238E27FC236}">
                <a16:creationId xmlns:a16="http://schemas.microsoft.com/office/drawing/2014/main" id="{A567D8D5-27C4-EEC3-1D90-90712A4945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838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47">
            <a:extLst>
              <a:ext uri="{FF2B5EF4-FFF2-40B4-BE49-F238E27FC236}">
                <a16:creationId xmlns:a16="http://schemas.microsoft.com/office/drawing/2014/main" id="{69084A31-81FE-7F18-D46B-CC0A9E507D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95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48">
            <a:extLst>
              <a:ext uri="{FF2B5EF4-FFF2-40B4-BE49-F238E27FC236}">
                <a16:creationId xmlns:a16="http://schemas.microsoft.com/office/drawing/2014/main" id="{45E2C24C-A264-EDC4-EE21-1C83368C29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86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49">
            <a:extLst>
              <a:ext uri="{FF2B5EF4-FFF2-40B4-BE49-F238E27FC236}">
                <a16:creationId xmlns:a16="http://schemas.microsoft.com/office/drawing/2014/main" id="{E8A5C6EE-8BF4-3E39-920D-571D1FB2D0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7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5">
            <a:extLst>
              <a:ext uri="{FF2B5EF4-FFF2-40B4-BE49-F238E27FC236}">
                <a16:creationId xmlns:a16="http://schemas.microsoft.com/office/drawing/2014/main" id="{9BB4B67C-8B95-7890-3A66-A7DC7E60C2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1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50">
            <a:extLst>
              <a:ext uri="{FF2B5EF4-FFF2-40B4-BE49-F238E27FC236}">
                <a16:creationId xmlns:a16="http://schemas.microsoft.com/office/drawing/2014/main" id="{B9BAC8EC-8945-F5B4-6DE6-AF9066F98A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443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51">
            <a:extLst>
              <a:ext uri="{FF2B5EF4-FFF2-40B4-BE49-F238E27FC236}">
                <a16:creationId xmlns:a16="http://schemas.microsoft.com/office/drawing/2014/main" id="{55BFEF52-6DCA-E656-AEA2-DC414A9B72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628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52">
            <a:extLst>
              <a:ext uri="{FF2B5EF4-FFF2-40B4-BE49-F238E27FC236}">
                <a16:creationId xmlns:a16="http://schemas.microsoft.com/office/drawing/2014/main" id="{871176A7-A822-B9B6-5C56-A9451FD5E0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13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53">
            <a:extLst>
              <a:ext uri="{FF2B5EF4-FFF2-40B4-BE49-F238E27FC236}">
                <a16:creationId xmlns:a16="http://schemas.microsoft.com/office/drawing/2014/main" id="{E1E5FFB5-F511-06EC-31B6-633DEE8B1E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21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54">
            <a:extLst>
              <a:ext uri="{FF2B5EF4-FFF2-40B4-BE49-F238E27FC236}">
                <a16:creationId xmlns:a16="http://schemas.microsoft.com/office/drawing/2014/main" id="{95716C03-1897-FD98-D5C4-724CC4F196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775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55">
            <a:extLst>
              <a:ext uri="{FF2B5EF4-FFF2-40B4-BE49-F238E27FC236}">
                <a16:creationId xmlns:a16="http://schemas.microsoft.com/office/drawing/2014/main" id="{B6FCF96F-D573-A526-489F-043A9B54B5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547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56">
            <a:extLst>
              <a:ext uri="{FF2B5EF4-FFF2-40B4-BE49-F238E27FC236}">
                <a16:creationId xmlns:a16="http://schemas.microsoft.com/office/drawing/2014/main" id="{9019BE2B-2F4C-D4A0-FF24-52C28F8CBB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854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57">
            <a:extLst>
              <a:ext uri="{FF2B5EF4-FFF2-40B4-BE49-F238E27FC236}">
                <a16:creationId xmlns:a16="http://schemas.microsoft.com/office/drawing/2014/main" id="{A7C3D91B-FB14-5F0B-3FD1-A02D3F93BA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431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58">
            <a:extLst>
              <a:ext uri="{FF2B5EF4-FFF2-40B4-BE49-F238E27FC236}">
                <a16:creationId xmlns:a16="http://schemas.microsoft.com/office/drawing/2014/main" id="{D9FC2188-2F47-6E06-334C-889241E26C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532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59">
            <a:extLst>
              <a:ext uri="{FF2B5EF4-FFF2-40B4-BE49-F238E27FC236}">
                <a16:creationId xmlns:a16="http://schemas.microsoft.com/office/drawing/2014/main" id="{AEB513A0-D279-13B1-21E3-D717C4284F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4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6">
            <a:extLst>
              <a:ext uri="{FF2B5EF4-FFF2-40B4-BE49-F238E27FC236}">
                <a16:creationId xmlns:a16="http://schemas.microsoft.com/office/drawing/2014/main" id="{56F71484-33A2-C17D-4696-C71675FE0D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157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60">
            <a:extLst>
              <a:ext uri="{FF2B5EF4-FFF2-40B4-BE49-F238E27FC236}">
                <a16:creationId xmlns:a16="http://schemas.microsoft.com/office/drawing/2014/main" id="{B63CB90D-D120-7778-3FE9-56BEFEACD7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456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61">
            <a:extLst>
              <a:ext uri="{FF2B5EF4-FFF2-40B4-BE49-F238E27FC236}">
                <a16:creationId xmlns:a16="http://schemas.microsoft.com/office/drawing/2014/main" id="{35C06CF6-BD1E-A1B1-5AD0-8EA99C5E17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546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62">
            <a:extLst>
              <a:ext uri="{FF2B5EF4-FFF2-40B4-BE49-F238E27FC236}">
                <a16:creationId xmlns:a16="http://schemas.microsoft.com/office/drawing/2014/main" id="{62310A13-3660-9755-19BE-543376053A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389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63">
            <a:extLst>
              <a:ext uri="{FF2B5EF4-FFF2-40B4-BE49-F238E27FC236}">
                <a16:creationId xmlns:a16="http://schemas.microsoft.com/office/drawing/2014/main" id="{C0E65B20-30F0-B9ED-0BEA-4215688078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773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64">
            <a:extLst>
              <a:ext uri="{FF2B5EF4-FFF2-40B4-BE49-F238E27FC236}">
                <a16:creationId xmlns:a16="http://schemas.microsoft.com/office/drawing/2014/main" id="{72DF6A04-EAB0-2EBF-0868-8A202E5FA1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960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65">
            <a:extLst>
              <a:ext uri="{FF2B5EF4-FFF2-40B4-BE49-F238E27FC236}">
                <a16:creationId xmlns:a16="http://schemas.microsoft.com/office/drawing/2014/main" id="{55B5C8CE-B467-0F25-990E-2889014CC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72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66">
            <a:extLst>
              <a:ext uri="{FF2B5EF4-FFF2-40B4-BE49-F238E27FC236}">
                <a16:creationId xmlns:a16="http://schemas.microsoft.com/office/drawing/2014/main" id="{4445DD1A-074A-FD11-8A84-FAC4251C38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069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67">
            <a:extLst>
              <a:ext uri="{FF2B5EF4-FFF2-40B4-BE49-F238E27FC236}">
                <a16:creationId xmlns:a16="http://schemas.microsoft.com/office/drawing/2014/main" id="{E1A48C64-5D23-7975-7B07-9CAE5F002E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875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68">
            <a:extLst>
              <a:ext uri="{FF2B5EF4-FFF2-40B4-BE49-F238E27FC236}">
                <a16:creationId xmlns:a16="http://schemas.microsoft.com/office/drawing/2014/main" id="{A6515BB6-18D5-1383-ECFC-FB855CD87B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113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69">
            <a:extLst>
              <a:ext uri="{FF2B5EF4-FFF2-40B4-BE49-F238E27FC236}">
                <a16:creationId xmlns:a16="http://schemas.microsoft.com/office/drawing/2014/main" id="{E8E8674C-6776-AE15-A97A-01DD169C67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7">
            <a:extLst>
              <a:ext uri="{FF2B5EF4-FFF2-40B4-BE49-F238E27FC236}">
                <a16:creationId xmlns:a16="http://schemas.microsoft.com/office/drawing/2014/main" id="{19FAD07C-D2AD-3C09-4341-164BCCC2B5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746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70">
            <a:extLst>
              <a:ext uri="{FF2B5EF4-FFF2-40B4-BE49-F238E27FC236}">
                <a16:creationId xmlns:a16="http://schemas.microsoft.com/office/drawing/2014/main" id="{1D30E21E-32C6-BDB7-3E77-862B9EBD0A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0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71">
            <a:extLst>
              <a:ext uri="{FF2B5EF4-FFF2-40B4-BE49-F238E27FC236}">
                <a16:creationId xmlns:a16="http://schemas.microsoft.com/office/drawing/2014/main" id="{8A4B627D-32E8-8435-2355-A12ED7B01A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664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72">
            <a:extLst>
              <a:ext uri="{FF2B5EF4-FFF2-40B4-BE49-F238E27FC236}">
                <a16:creationId xmlns:a16="http://schemas.microsoft.com/office/drawing/2014/main" id="{9203B456-A016-89A0-3EA3-78529595B2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096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73">
            <a:extLst>
              <a:ext uri="{FF2B5EF4-FFF2-40B4-BE49-F238E27FC236}">
                <a16:creationId xmlns:a16="http://schemas.microsoft.com/office/drawing/2014/main" id="{66A7E25F-4BEF-0B11-7108-8E77C87523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333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74">
            <a:extLst>
              <a:ext uri="{FF2B5EF4-FFF2-40B4-BE49-F238E27FC236}">
                <a16:creationId xmlns:a16="http://schemas.microsoft.com/office/drawing/2014/main" id="{CB44773E-86D9-77CC-C8A5-25784706B1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563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75">
            <a:extLst>
              <a:ext uri="{FF2B5EF4-FFF2-40B4-BE49-F238E27FC236}">
                <a16:creationId xmlns:a16="http://schemas.microsoft.com/office/drawing/2014/main" id="{8892E416-FDBC-4C06-6CA8-F2EBA40D9F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309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76">
            <a:extLst>
              <a:ext uri="{FF2B5EF4-FFF2-40B4-BE49-F238E27FC236}">
                <a16:creationId xmlns:a16="http://schemas.microsoft.com/office/drawing/2014/main" id="{BA9085C3-E90B-D4DB-A143-F75FDE3EAA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2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8">
            <a:extLst>
              <a:ext uri="{FF2B5EF4-FFF2-40B4-BE49-F238E27FC236}">
                <a16:creationId xmlns:a16="http://schemas.microsoft.com/office/drawing/2014/main" id="{2B275555-91C9-4E91-35AC-470EE6E811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9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 3م ف1_9">
            <a:extLst>
              <a:ext uri="{FF2B5EF4-FFF2-40B4-BE49-F238E27FC236}">
                <a16:creationId xmlns:a16="http://schemas.microsoft.com/office/drawing/2014/main" id="{16E364DE-3391-F180-50BC-3EE2D61822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6892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76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76</vt:i4>
      </vt:variant>
    </vt:vector>
  </HeadingPairs>
  <TitlesOfParts>
    <vt:vector size="8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بن الحربي</dc:creator>
  <cp:lastModifiedBy>ماجد بن الحربي</cp:lastModifiedBy>
  <cp:revision>1</cp:revision>
  <dcterms:created xsi:type="dcterms:W3CDTF">2022-11-13T18:15:53Z</dcterms:created>
  <dcterms:modified xsi:type="dcterms:W3CDTF">2022-11-13T18:16:28Z</dcterms:modified>
</cp:coreProperties>
</file>