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76" r:id="rId2"/>
    <p:sldId id="277" r:id="rId3"/>
    <p:sldId id="296" r:id="rId4"/>
    <p:sldId id="297" r:id="rId5"/>
    <p:sldId id="293" r:id="rId6"/>
    <p:sldId id="261" r:id="rId7"/>
  </p:sldIdLst>
  <p:sldSz cx="12192000" cy="6858000"/>
  <p:notesSz cx="6858000" cy="9144000"/>
  <p:custDataLst>
    <p:tags r:id="rId9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452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5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F0C11E-9153-4782-BE1B-00266772A033}" type="datetimeFigureOut">
              <a:rPr lang="ar-SA" smtClean="0"/>
              <a:t>13/05/45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D64F67-7C64-45F3-9922-6B21E2C7BC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669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389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38D12A-C657-4F53-91ED-115FDF9A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FEF442-BBFF-48BF-9F2B-0FC953616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8A3BFE-F9E6-454C-A972-5DCA628BB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1C620C-58F7-4B73-A8CC-E2EEE716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6865B5-33CA-4B2F-AA8A-F7052A23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A7A3BB-079D-40DC-A13E-C8A41E61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055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5E2976-1EAA-4BC7-8623-B915D27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0A3411-EDD1-4D11-B958-4F3E5A1F0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6AA395A-3747-4326-B16F-05B945331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26A88B4-9D34-4287-872A-4E30FBE03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C4C3340-85D7-40FE-91BD-D600DF9ED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7A60059-6436-49FD-AA8A-A9766079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34BD70E-A595-4E21-A64A-B9B318D9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CF05664-7DC4-4482-87E1-26BBA64A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5145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ED5BE3-3918-4507-941D-EB9065AD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DE8B73-6D57-401A-B070-5DAC51AA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1882A5D-C7D0-4412-A6BF-C86A2BB7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1FB63EB-D97C-4D1B-AE6B-A719CD72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13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795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302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796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490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999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480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7550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12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8339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420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83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3276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142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334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061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460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7523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7676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7096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858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051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956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8061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502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5105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496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337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1033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163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954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39858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079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6147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4897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345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017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786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9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7D6077-B512-4CC3-B36D-F1788BD7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7CC530-9622-4D2F-B42A-666815B62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CE21D19-C5BD-4D1C-B84D-27C01A86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98A60B-DAC8-408C-B0CB-F38772E5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F9B807-A0F5-433A-94A9-6F7CB392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D7C5F0-3BD6-4DE3-B039-01578393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342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D27440-269E-4915-AC57-625E4FB4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F6A3057-CD05-4ACC-89E2-E98D87E7F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EEBB67-FAC0-4545-A799-E8B81D259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30E263-DE32-4FF2-BB03-910AE1A2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6115B1-AE31-4CAA-8FF3-39F86354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137C98B-9E40-45DE-A5D9-941AD8E6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2196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920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0B363B-113E-4622-8FA2-E6D8DE6D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2EFAC90-CDE1-4DEB-9935-D98AF8740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7AC652-65D2-4CC9-8D5B-E617E01D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866025-0CD7-4132-AF9C-A7A8DC12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609DB6-A05F-4D9D-831F-161D971B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2690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8F29035-000D-4631-B116-0B9616F69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B75708-9AB0-4446-B97F-F4E8C992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C0D84E-EF62-4DFE-886E-DCAD0BD4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4F993B-410D-4239-820D-3FEF9D90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E1535A-9D40-437C-B7B5-FF62CA7F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66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999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427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B1629A-5C4D-4002-BA2F-90B69B75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B13663-5522-4631-9B20-CD0F5894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784B29-D02D-43FE-8308-490EAAE6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0FED34-4776-4AA8-BCB8-BF8AFF83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EDBC2C-38BF-4A21-A664-42A4380D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721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336375-DAF7-471B-B528-564FB210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AE7036-05B0-4375-8BA1-C24F7F43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E4B139-2997-474A-8AA6-70786FF9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8248FF-B06A-4175-8C43-AEBFA56F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16FFDB-B524-4F69-9932-F7609DD7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478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6E4735-8350-4F39-94A0-51717C68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30A187-3F16-4E99-B962-2277D420B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55D5C3-7E4A-45A4-8500-499848E39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9A45-A6E1-49DE-99EF-65F7AD02BA55}" type="datetimeFigureOut">
              <a:rPr lang="ar-EG" smtClean="0"/>
              <a:t>13/05/1445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F3689F-2B14-4ED8-A6A5-7976DD8AF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43D208-77D3-4449-BC0D-ACE12F4F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39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74" r:id="rId4"/>
    <p:sldLayoutId id="2147483668" r:id="rId5"/>
    <p:sldLayoutId id="2147483667" r:id="rId6"/>
    <p:sldLayoutId id="2147483666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99" r:id="rId14"/>
    <p:sldLayoutId id="2147483698" r:id="rId15"/>
    <p:sldLayoutId id="2147483697" r:id="rId16"/>
    <p:sldLayoutId id="2147483696" r:id="rId17"/>
    <p:sldLayoutId id="2147483695" r:id="rId18"/>
    <p:sldLayoutId id="2147483694" r:id="rId19"/>
    <p:sldLayoutId id="2147483693" r:id="rId20"/>
    <p:sldLayoutId id="2147483692" r:id="rId21"/>
    <p:sldLayoutId id="2147483691" r:id="rId22"/>
    <p:sldLayoutId id="2147483690" r:id="rId23"/>
    <p:sldLayoutId id="2147483689" r:id="rId24"/>
    <p:sldLayoutId id="2147483688" r:id="rId25"/>
    <p:sldLayoutId id="2147483687" r:id="rId26"/>
    <p:sldLayoutId id="2147483686" r:id="rId27"/>
    <p:sldLayoutId id="2147483685" r:id="rId28"/>
    <p:sldLayoutId id="2147483684" r:id="rId29"/>
    <p:sldLayoutId id="2147483683" r:id="rId30"/>
    <p:sldLayoutId id="2147483682" r:id="rId31"/>
    <p:sldLayoutId id="2147483681" r:id="rId32"/>
    <p:sldLayoutId id="2147483680" r:id="rId33"/>
    <p:sldLayoutId id="2147483679" r:id="rId34"/>
    <p:sldLayoutId id="2147483678" r:id="rId35"/>
    <p:sldLayoutId id="2147483677" r:id="rId36"/>
    <p:sldLayoutId id="2147483673" r:id="rId37"/>
    <p:sldLayoutId id="2147483672" r:id="rId38"/>
    <p:sldLayoutId id="2147483671" r:id="rId39"/>
    <p:sldLayoutId id="2147483670" r:id="rId40"/>
    <p:sldLayoutId id="2147483669" r:id="rId41"/>
    <p:sldLayoutId id="2147483665" r:id="rId42"/>
    <p:sldLayoutId id="2147483664" r:id="rId43"/>
    <p:sldLayoutId id="2147483663" r:id="rId44"/>
    <p:sldLayoutId id="2147483662" r:id="rId45"/>
    <p:sldLayoutId id="2147483661" r:id="rId46"/>
    <p:sldLayoutId id="2147483660" r:id="rId47"/>
    <p:sldLayoutId id="2147483656" r:id="rId48"/>
    <p:sldLayoutId id="2147483657" r:id="rId49"/>
    <p:sldLayoutId id="2147483658" r:id="rId50"/>
    <p:sldLayoutId id="2147483659" r:id="rId5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"/>
          <a:stretch/>
        </p:blipFill>
        <p:spPr>
          <a:xfrm>
            <a:off x="438150" y="316873"/>
            <a:ext cx="6030611" cy="6858000"/>
          </a:xfrm>
          <a:prstGeom prst="rect">
            <a:avLst/>
          </a:prstGeom>
        </p:spPr>
      </p:pic>
      <p:pic>
        <p:nvPicPr>
          <p:cNvPr id="1028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2663" y="710002"/>
            <a:ext cx="4566596" cy="57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76950" y="316873"/>
            <a:ext cx="745523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427261" y="2253156"/>
            <a:ext cx="466188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C00000"/>
                </a:solidFill>
                <a:cs typeface="Sultan bold" pitchFamily="2" charset="-78"/>
              </a:rPr>
              <a:t> </a:t>
            </a:r>
            <a:r>
              <a:rPr lang="ar-SA" sz="6000" b="1" dirty="0" smtClean="0">
                <a:solidFill>
                  <a:srgbClr val="C00000"/>
                </a:solidFill>
                <a:cs typeface="Sultan bold" pitchFamily="2" charset="-78"/>
              </a:rPr>
              <a:t> </a:t>
            </a:r>
            <a:r>
              <a:rPr lang="ar-SA" sz="4400" b="1" dirty="0" smtClean="0">
                <a:solidFill>
                  <a:schemeClr val="accent4"/>
                </a:solidFill>
                <a:cs typeface="Sultan bold" pitchFamily="2" charset="-78"/>
              </a:rPr>
              <a:t>أنظمة المعادلات الخطية</a:t>
            </a:r>
            <a:endParaRPr lang="ar-EG" sz="4400" b="1" dirty="0">
              <a:solidFill>
                <a:schemeClr val="accent4"/>
              </a:solidFill>
              <a:cs typeface="Sultan bold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987737" y="3268819"/>
            <a:ext cx="36053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الاختبار التراكمي</a:t>
            </a:r>
          </a:p>
          <a:p>
            <a:pPr algn="ctr"/>
            <a:endParaRPr lang="ar-SA" sz="2800" b="1" dirty="0" smtClean="0">
              <a:solidFill>
                <a:schemeClr val="bg1"/>
              </a:solidFill>
              <a:latin typeface="AGA Arabesque" panose="05010101010101010101" pitchFamily="2" charset="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351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73934"/>
            <a:ext cx="11791666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09391" y="311655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ar-EG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 smtClean="0">
                <a:solidFill>
                  <a:schemeClr val="tx1"/>
                </a:solidFill>
              </a:rPr>
              <a:t>  </a:t>
            </a:r>
            <a:r>
              <a:rPr lang="ar-SA" b="1" dirty="0" smtClean="0"/>
              <a:t/>
            </a:r>
            <a:br>
              <a:rPr lang="ar-SA" b="1" dirty="0" smtClean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4801" y="856281"/>
            <a:ext cx="2622564" cy="47991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5041" y="356011"/>
            <a:ext cx="5285046" cy="504825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149" y="351456"/>
            <a:ext cx="5166818" cy="504825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3064" y="1355640"/>
            <a:ext cx="4697024" cy="371475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6775" y="1727115"/>
            <a:ext cx="4612363" cy="4550855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287" y="999279"/>
            <a:ext cx="4693771" cy="2438400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627" y="3522335"/>
            <a:ext cx="4939431" cy="29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9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73934"/>
            <a:ext cx="11791666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09391" y="311655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ar-EG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 smtClean="0">
                <a:solidFill>
                  <a:schemeClr val="tx1"/>
                </a:solidFill>
              </a:rPr>
              <a:t>  </a:t>
            </a:r>
            <a:r>
              <a:rPr lang="ar-SA" b="1" dirty="0" smtClean="0"/>
              <a:t/>
            </a:r>
            <a:br>
              <a:rPr lang="ar-SA" b="1" dirty="0" smtClean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4801" y="856281"/>
            <a:ext cx="2622564" cy="47991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5041" y="356011"/>
            <a:ext cx="5285046" cy="504825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149" y="351456"/>
            <a:ext cx="5166818" cy="5048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9475" y="1361106"/>
            <a:ext cx="3550612" cy="232379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1678" y="3576779"/>
            <a:ext cx="4178409" cy="2884538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4084" y="917589"/>
            <a:ext cx="4105477" cy="249435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7481" y="3222817"/>
            <a:ext cx="439994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77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73934"/>
            <a:ext cx="11791666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09391" y="311655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ar-EG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 smtClean="0">
                <a:solidFill>
                  <a:schemeClr val="tx1"/>
                </a:solidFill>
              </a:rPr>
              <a:t>  </a:t>
            </a:r>
            <a:r>
              <a:rPr lang="ar-SA" b="1" dirty="0" smtClean="0"/>
              <a:t/>
            </a:r>
            <a:br>
              <a:rPr lang="ar-SA" b="1" dirty="0" smtClean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4801" y="856281"/>
            <a:ext cx="2622564" cy="47991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5041" y="356011"/>
            <a:ext cx="5285046" cy="504825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149" y="351456"/>
            <a:ext cx="5166818" cy="50482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4574" y="1361106"/>
            <a:ext cx="5065514" cy="282875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9763" y="4099856"/>
            <a:ext cx="4332545" cy="59027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3430" y="4649037"/>
            <a:ext cx="5214297" cy="1572066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149" y="3028104"/>
            <a:ext cx="5153255" cy="14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0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73934"/>
            <a:ext cx="11846257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 smtClean="0">
                <a:solidFill>
                  <a:schemeClr val="tx1"/>
                </a:solidFill>
              </a:rPr>
              <a:t>  </a:t>
            </a:r>
            <a:r>
              <a:rPr lang="ar-SA" b="1" dirty="0" smtClean="0"/>
              <a:t/>
            </a:r>
            <a:br>
              <a:rPr lang="ar-SA" b="1" dirty="0" smtClean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5041" y="356011"/>
            <a:ext cx="5285046" cy="50482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184" y="330884"/>
            <a:ext cx="5285046" cy="504825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1870" y="1272584"/>
            <a:ext cx="5038218" cy="551376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8110" y="860837"/>
            <a:ext cx="4332545" cy="411748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1870" y="4430617"/>
            <a:ext cx="5038217" cy="659998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184" y="879782"/>
            <a:ext cx="5161632" cy="525937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922" y="3764223"/>
            <a:ext cx="4937992" cy="5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77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873"/>
            <a:ext cx="5893510" cy="6858000"/>
          </a:xfrm>
          <a:prstGeom prst="rect">
            <a:avLst/>
          </a:prstGeom>
        </p:spPr>
      </p:pic>
      <p:pic>
        <p:nvPicPr>
          <p:cNvPr id="6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7604" y="1253707"/>
            <a:ext cx="5695824" cy="46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96000" y="316873"/>
            <a:ext cx="745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4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37020504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10</Words>
  <Application>Microsoft Office PowerPoint</Application>
  <PresentationFormat>شاشة عريضة</PresentationFormat>
  <Paragraphs>10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3" baseType="lpstr">
      <vt:lpstr>AGA Arabesque</vt:lpstr>
      <vt:lpstr>Arial</vt:lpstr>
      <vt:lpstr>Calibri</vt:lpstr>
      <vt:lpstr>Calibri Light</vt:lpstr>
      <vt:lpstr>Sultan bold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سارة الوقداني</cp:lastModifiedBy>
  <cp:revision>431</cp:revision>
  <dcterms:created xsi:type="dcterms:W3CDTF">2020-11-12T21:23:07Z</dcterms:created>
  <dcterms:modified xsi:type="dcterms:W3CDTF">2023-11-24T22:37:49Z</dcterms:modified>
</cp:coreProperties>
</file>