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8" r:id="rId2"/>
    <p:sldId id="309" r:id="rId3"/>
    <p:sldId id="294" r:id="rId4"/>
    <p:sldId id="280" r:id="rId5"/>
    <p:sldId id="278" r:id="rId6"/>
    <p:sldId id="279" r:id="rId7"/>
    <p:sldId id="258" r:id="rId8"/>
    <p:sldId id="259" r:id="rId9"/>
    <p:sldId id="281" r:id="rId10"/>
    <p:sldId id="282" r:id="rId11"/>
    <p:sldId id="260" r:id="rId12"/>
    <p:sldId id="262" r:id="rId13"/>
    <p:sldId id="303" r:id="rId14"/>
    <p:sldId id="264" r:id="rId15"/>
    <p:sldId id="310" r:id="rId16"/>
    <p:sldId id="265" r:id="rId17"/>
    <p:sldId id="266" r:id="rId18"/>
    <p:sldId id="267" r:id="rId19"/>
    <p:sldId id="311" r:id="rId20"/>
    <p:sldId id="30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4FE2A-EE12-42BE-B28D-AF042D48F14B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BBEF0A7-9912-42F9-B7A4-5D8664750766}">
      <dgm:prSet phldrT="[نص]" custT="1"/>
      <dgm:spPr/>
      <dgm:t>
        <a:bodyPr/>
        <a:lstStyle/>
        <a:p>
          <a:pPr rtl="1"/>
          <a:r>
            <a:rPr lang="ar-SA" sz="2400" b="1" dirty="0"/>
            <a:t>أعمال اليوم الثامن من ذي الحجة</a:t>
          </a:r>
        </a:p>
        <a:p>
          <a:pPr rtl="1"/>
          <a:r>
            <a:rPr lang="ar-SA" sz="2400" b="1" dirty="0"/>
            <a:t> (يوم التروية)</a:t>
          </a:r>
        </a:p>
      </dgm:t>
    </dgm:pt>
    <dgm:pt modelId="{B9389FC0-E719-44CD-B026-9827A7A67809}" type="parTrans" cxnId="{91107FDA-D08D-4CBE-90D1-925D669D1DB1}">
      <dgm:prSet/>
      <dgm:spPr/>
      <dgm:t>
        <a:bodyPr/>
        <a:lstStyle/>
        <a:p>
          <a:pPr rtl="1"/>
          <a:endParaRPr lang="ar-SA"/>
        </a:p>
      </dgm:t>
    </dgm:pt>
    <dgm:pt modelId="{51AFB714-8C59-4858-A4FF-987C6A708D5E}" type="sibTrans" cxnId="{91107FDA-D08D-4CBE-90D1-925D669D1DB1}">
      <dgm:prSet/>
      <dgm:spPr/>
      <dgm:t>
        <a:bodyPr/>
        <a:lstStyle/>
        <a:p>
          <a:pPr rtl="1"/>
          <a:endParaRPr lang="ar-SA"/>
        </a:p>
      </dgm:t>
    </dgm:pt>
    <dgm:pt modelId="{4291EB76-6E41-4C9F-BAAB-4D77F44CA930}">
      <dgm:prSet phldrT="[نص]" custT="1"/>
      <dgm:spPr/>
      <dgm:t>
        <a:bodyPr/>
        <a:lstStyle/>
        <a:p>
          <a:pPr rtl="1"/>
          <a:r>
            <a:rPr lang="ar-SA" sz="2400" b="1" dirty="0"/>
            <a:t>أعمال اليوم التاسع من ذي الحجة</a:t>
          </a:r>
        </a:p>
        <a:p>
          <a:pPr rtl="1"/>
          <a:r>
            <a:rPr lang="ar-SA" sz="2400" b="1" dirty="0"/>
            <a:t> (يوم عرفة)</a:t>
          </a:r>
        </a:p>
      </dgm:t>
    </dgm:pt>
    <dgm:pt modelId="{C80E1EF9-E2E1-45B9-A0C0-7730615A483C}" type="parTrans" cxnId="{B19B2C0C-BB1D-4AF2-9C00-C605748680A0}">
      <dgm:prSet/>
      <dgm:spPr/>
      <dgm:t>
        <a:bodyPr/>
        <a:lstStyle/>
        <a:p>
          <a:pPr rtl="1"/>
          <a:endParaRPr lang="ar-SA"/>
        </a:p>
      </dgm:t>
    </dgm:pt>
    <dgm:pt modelId="{353FD414-C8CC-4142-86A6-C088A145099E}" type="sibTrans" cxnId="{B19B2C0C-BB1D-4AF2-9C00-C605748680A0}">
      <dgm:prSet/>
      <dgm:spPr/>
      <dgm:t>
        <a:bodyPr/>
        <a:lstStyle/>
        <a:p>
          <a:pPr rtl="1"/>
          <a:endParaRPr lang="ar-SA"/>
        </a:p>
      </dgm:t>
    </dgm:pt>
    <dgm:pt modelId="{F09FCAAD-1F66-416B-B83A-C95BCD0704EF}">
      <dgm:prSet phldrT="[نص]" custT="1"/>
      <dgm:spPr/>
      <dgm:t>
        <a:bodyPr/>
        <a:lstStyle/>
        <a:p>
          <a:pPr rtl="1"/>
          <a:r>
            <a:rPr lang="ar-SA" sz="2400" b="1" dirty="0"/>
            <a:t>اعمال ليلة العاشر من ذي الحجة (ليلة مزدلفة)</a:t>
          </a:r>
        </a:p>
      </dgm:t>
    </dgm:pt>
    <dgm:pt modelId="{DD62765B-D930-442C-9123-35495EFA3920}" type="parTrans" cxnId="{5A39C575-ABA7-4E06-ABB3-B1CBFA2D94C5}">
      <dgm:prSet/>
      <dgm:spPr/>
      <dgm:t>
        <a:bodyPr/>
        <a:lstStyle/>
        <a:p>
          <a:pPr rtl="1"/>
          <a:endParaRPr lang="ar-SA"/>
        </a:p>
      </dgm:t>
    </dgm:pt>
    <dgm:pt modelId="{59379373-149C-42DF-A6BA-01BD27286F77}" type="sibTrans" cxnId="{5A39C575-ABA7-4E06-ABB3-B1CBFA2D94C5}">
      <dgm:prSet/>
      <dgm:spPr/>
      <dgm:t>
        <a:bodyPr/>
        <a:lstStyle/>
        <a:p>
          <a:pPr rtl="1"/>
          <a:endParaRPr lang="ar-SA"/>
        </a:p>
      </dgm:t>
    </dgm:pt>
    <dgm:pt modelId="{8AD74DAC-0EEB-40ED-AFF4-C9332D42082E}">
      <dgm:prSet phldrT="[نص]" custT="1"/>
      <dgm:spPr/>
      <dgm:t>
        <a:bodyPr/>
        <a:lstStyle/>
        <a:p>
          <a:pPr rtl="1"/>
          <a:r>
            <a:rPr lang="ar-SA" sz="2400" b="1" dirty="0"/>
            <a:t>أعمال اليوم العاشر من ذي الحجة (يوم العيد يوم النحر)</a:t>
          </a:r>
        </a:p>
      </dgm:t>
    </dgm:pt>
    <dgm:pt modelId="{320E6768-3A8B-4A7A-B0F0-6D85248BF33C}" type="parTrans" cxnId="{CF2DCAB5-ADC1-4FF2-BF41-E0B5DE5ACEFC}">
      <dgm:prSet/>
      <dgm:spPr/>
      <dgm:t>
        <a:bodyPr/>
        <a:lstStyle/>
        <a:p>
          <a:pPr rtl="1"/>
          <a:endParaRPr lang="ar-SA"/>
        </a:p>
      </dgm:t>
    </dgm:pt>
    <dgm:pt modelId="{D0B8200D-8E3B-4C21-A63E-7CF41BFCC819}" type="sibTrans" cxnId="{CF2DCAB5-ADC1-4FF2-BF41-E0B5DE5ACEFC}">
      <dgm:prSet/>
      <dgm:spPr/>
      <dgm:t>
        <a:bodyPr/>
        <a:lstStyle/>
        <a:p>
          <a:pPr rtl="1"/>
          <a:endParaRPr lang="ar-SA"/>
        </a:p>
      </dgm:t>
    </dgm:pt>
    <dgm:pt modelId="{34CB970E-2BD8-4F42-A389-A11356530FDD}">
      <dgm:prSet phldrT="[نص]" custT="1"/>
      <dgm:spPr/>
      <dgm:t>
        <a:bodyPr/>
        <a:lstStyle/>
        <a:p>
          <a:pPr rtl="1"/>
          <a:r>
            <a:rPr lang="ar-SA" sz="2000" b="1" dirty="0"/>
            <a:t>أعمال أيام التشريق الثلاثة (11 /12 /13) </a:t>
          </a:r>
        </a:p>
        <a:p>
          <a:pPr rtl="1"/>
          <a:r>
            <a:rPr lang="ar-SA" sz="2000" b="1" dirty="0"/>
            <a:t>من ذي الحجة </a:t>
          </a:r>
        </a:p>
      </dgm:t>
    </dgm:pt>
    <dgm:pt modelId="{07D47CEA-5AC4-4661-9574-EE50327B33B8}" type="parTrans" cxnId="{A3C6D532-CD2F-43C6-9834-778BF8E3981F}">
      <dgm:prSet/>
      <dgm:spPr/>
      <dgm:t>
        <a:bodyPr/>
        <a:lstStyle/>
        <a:p>
          <a:pPr rtl="1"/>
          <a:endParaRPr lang="ar-SA"/>
        </a:p>
      </dgm:t>
    </dgm:pt>
    <dgm:pt modelId="{A5330BDC-712A-4693-9096-570105F9EEF9}" type="sibTrans" cxnId="{A3C6D532-CD2F-43C6-9834-778BF8E3981F}">
      <dgm:prSet/>
      <dgm:spPr/>
      <dgm:t>
        <a:bodyPr/>
        <a:lstStyle/>
        <a:p>
          <a:pPr rtl="1"/>
          <a:endParaRPr lang="ar-SA"/>
        </a:p>
      </dgm:t>
    </dgm:pt>
    <dgm:pt modelId="{CB8FF61B-559D-4223-A1D3-6FCD599BF7E9}" type="pres">
      <dgm:prSet presAssocID="{F4C4FE2A-EE12-42BE-B28D-AF042D48F14B}" presName="cycle" presStyleCnt="0">
        <dgm:presLayoutVars>
          <dgm:dir/>
          <dgm:resizeHandles val="exact"/>
        </dgm:presLayoutVars>
      </dgm:prSet>
      <dgm:spPr/>
    </dgm:pt>
    <dgm:pt modelId="{DC435F75-0DCD-475F-98B7-635A7B24C315}" type="pres">
      <dgm:prSet presAssocID="{8BBEF0A7-9912-42F9-B7A4-5D8664750766}" presName="node" presStyleLbl="node1" presStyleIdx="0" presStyleCnt="5" custRadScaleRad="94175" custRadScaleInc="-2991">
        <dgm:presLayoutVars>
          <dgm:bulletEnabled val="1"/>
        </dgm:presLayoutVars>
      </dgm:prSet>
      <dgm:spPr/>
    </dgm:pt>
    <dgm:pt modelId="{FF432BEA-B3F6-41AB-9F41-2B590E8403CD}" type="pres">
      <dgm:prSet presAssocID="{8BBEF0A7-9912-42F9-B7A4-5D8664750766}" presName="spNode" presStyleCnt="0"/>
      <dgm:spPr/>
    </dgm:pt>
    <dgm:pt modelId="{E5441951-C035-4E87-AE14-B8570CA970A4}" type="pres">
      <dgm:prSet presAssocID="{51AFB714-8C59-4858-A4FF-987C6A708D5E}" presName="sibTrans" presStyleLbl="sibTrans1D1" presStyleIdx="0" presStyleCnt="5"/>
      <dgm:spPr/>
    </dgm:pt>
    <dgm:pt modelId="{CC7E38C9-7BA0-4292-9985-0A0F780E0BFC}" type="pres">
      <dgm:prSet presAssocID="{4291EB76-6E41-4C9F-BAAB-4D77F44CA930}" presName="node" presStyleLbl="node1" presStyleIdx="1" presStyleCnt="5" custRadScaleRad="97174" custRadScaleInc="28874">
        <dgm:presLayoutVars>
          <dgm:bulletEnabled val="1"/>
        </dgm:presLayoutVars>
      </dgm:prSet>
      <dgm:spPr/>
    </dgm:pt>
    <dgm:pt modelId="{D628052D-0696-40CA-99B4-A5545F2FD4E6}" type="pres">
      <dgm:prSet presAssocID="{4291EB76-6E41-4C9F-BAAB-4D77F44CA930}" presName="spNode" presStyleCnt="0"/>
      <dgm:spPr/>
    </dgm:pt>
    <dgm:pt modelId="{AC66CCFC-AE1A-4B1C-A9FF-849D4899841D}" type="pres">
      <dgm:prSet presAssocID="{353FD414-C8CC-4142-86A6-C088A145099E}" presName="sibTrans" presStyleLbl="sibTrans1D1" presStyleIdx="1" presStyleCnt="5"/>
      <dgm:spPr/>
    </dgm:pt>
    <dgm:pt modelId="{4691997A-3B3C-4F70-A586-30627F61C1D4}" type="pres">
      <dgm:prSet presAssocID="{F09FCAAD-1F66-416B-B83A-C95BCD0704EF}" presName="node" presStyleLbl="node1" presStyleIdx="2" presStyleCnt="5" custRadScaleRad="90911" custRadScaleInc="6005">
        <dgm:presLayoutVars>
          <dgm:bulletEnabled val="1"/>
        </dgm:presLayoutVars>
      </dgm:prSet>
      <dgm:spPr/>
    </dgm:pt>
    <dgm:pt modelId="{F5959B43-5DA1-483E-8AC3-68568FDA3B42}" type="pres">
      <dgm:prSet presAssocID="{F09FCAAD-1F66-416B-B83A-C95BCD0704EF}" presName="spNode" presStyleCnt="0"/>
      <dgm:spPr/>
    </dgm:pt>
    <dgm:pt modelId="{70DB7CBE-194D-47D9-A760-EC6259126E14}" type="pres">
      <dgm:prSet presAssocID="{59379373-149C-42DF-A6BA-01BD27286F77}" presName="sibTrans" presStyleLbl="sibTrans1D1" presStyleIdx="2" presStyleCnt="5"/>
      <dgm:spPr/>
    </dgm:pt>
    <dgm:pt modelId="{9E059130-7628-4FFF-A952-200023B803D1}" type="pres">
      <dgm:prSet presAssocID="{8AD74DAC-0EEB-40ED-AFF4-C9332D42082E}" presName="node" presStyleLbl="node1" presStyleIdx="3" presStyleCnt="5" custRadScaleRad="90366" custRadScaleInc="24204">
        <dgm:presLayoutVars>
          <dgm:bulletEnabled val="1"/>
        </dgm:presLayoutVars>
      </dgm:prSet>
      <dgm:spPr/>
    </dgm:pt>
    <dgm:pt modelId="{C36E1EFF-E628-4667-BF5A-4BEB9EDAC51D}" type="pres">
      <dgm:prSet presAssocID="{8AD74DAC-0EEB-40ED-AFF4-C9332D42082E}" presName="spNode" presStyleCnt="0"/>
      <dgm:spPr/>
    </dgm:pt>
    <dgm:pt modelId="{AF768F55-4127-4F8C-B55A-FBEAF2263346}" type="pres">
      <dgm:prSet presAssocID="{D0B8200D-8E3B-4C21-A63E-7CF41BFCC819}" presName="sibTrans" presStyleLbl="sibTrans1D1" presStyleIdx="3" presStyleCnt="5"/>
      <dgm:spPr/>
    </dgm:pt>
    <dgm:pt modelId="{08229C6F-5F4F-4931-8542-DE6EC034DDDC}" type="pres">
      <dgm:prSet presAssocID="{34CB970E-2BD8-4F42-A389-A11356530FDD}" presName="node" presStyleLbl="node1" presStyleIdx="4" presStyleCnt="5" custScaleX="113335" custRadScaleRad="107716" custRadScaleInc="2628">
        <dgm:presLayoutVars>
          <dgm:bulletEnabled val="1"/>
        </dgm:presLayoutVars>
      </dgm:prSet>
      <dgm:spPr/>
    </dgm:pt>
    <dgm:pt modelId="{471345BE-2F6E-440C-A19C-2D8C3E969DB3}" type="pres">
      <dgm:prSet presAssocID="{34CB970E-2BD8-4F42-A389-A11356530FDD}" presName="spNode" presStyleCnt="0"/>
      <dgm:spPr/>
    </dgm:pt>
    <dgm:pt modelId="{006EFEEA-1F4B-45C7-8DCC-D9382BBF069F}" type="pres">
      <dgm:prSet presAssocID="{A5330BDC-712A-4693-9096-570105F9EEF9}" presName="sibTrans" presStyleLbl="sibTrans1D1" presStyleIdx="4" presStyleCnt="5"/>
      <dgm:spPr/>
    </dgm:pt>
  </dgm:ptLst>
  <dgm:cxnLst>
    <dgm:cxn modelId="{D0CFB903-8B74-4F24-B364-964A895AF9BE}" type="presOf" srcId="{59379373-149C-42DF-A6BA-01BD27286F77}" destId="{70DB7CBE-194D-47D9-A760-EC6259126E14}" srcOrd="0" destOrd="0" presId="urn:microsoft.com/office/officeart/2005/8/layout/cycle5"/>
    <dgm:cxn modelId="{B19B2C0C-BB1D-4AF2-9C00-C605748680A0}" srcId="{F4C4FE2A-EE12-42BE-B28D-AF042D48F14B}" destId="{4291EB76-6E41-4C9F-BAAB-4D77F44CA930}" srcOrd="1" destOrd="0" parTransId="{C80E1EF9-E2E1-45B9-A0C0-7730615A483C}" sibTransId="{353FD414-C8CC-4142-86A6-C088A145099E}"/>
    <dgm:cxn modelId="{FC84D014-2D9F-4CC8-94ED-76F5375D8DF0}" type="presOf" srcId="{8AD74DAC-0EEB-40ED-AFF4-C9332D42082E}" destId="{9E059130-7628-4FFF-A952-200023B803D1}" srcOrd="0" destOrd="0" presId="urn:microsoft.com/office/officeart/2005/8/layout/cycle5"/>
    <dgm:cxn modelId="{71A1D02E-6FD7-449A-A008-887BBBC13D86}" type="presOf" srcId="{353FD414-C8CC-4142-86A6-C088A145099E}" destId="{AC66CCFC-AE1A-4B1C-A9FF-849D4899841D}" srcOrd="0" destOrd="0" presId="urn:microsoft.com/office/officeart/2005/8/layout/cycle5"/>
    <dgm:cxn modelId="{A3C6D532-CD2F-43C6-9834-778BF8E3981F}" srcId="{F4C4FE2A-EE12-42BE-B28D-AF042D48F14B}" destId="{34CB970E-2BD8-4F42-A389-A11356530FDD}" srcOrd="4" destOrd="0" parTransId="{07D47CEA-5AC4-4661-9574-EE50327B33B8}" sibTransId="{A5330BDC-712A-4693-9096-570105F9EEF9}"/>
    <dgm:cxn modelId="{5FCD214D-A883-443F-94D6-4CAA520E7713}" type="presOf" srcId="{F09FCAAD-1F66-416B-B83A-C95BCD0704EF}" destId="{4691997A-3B3C-4F70-A586-30627F61C1D4}" srcOrd="0" destOrd="0" presId="urn:microsoft.com/office/officeart/2005/8/layout/cycle5"/>
    <dgm:cxn modelId="{5A39C575-ABA7-4E06-ABB3-B1CBFA2D94C5}" srcId="{F4C4FE2A-EE12-42BE-B28D-AF042D48F14B}" destId="{F09FCAAD-1F66-416B-B83A-C95BCD0704EF}" srcOrd="2" destOrd="0" parTransId="{DD62765B-D930-442C-9123-35495EFA3920}" sibTransId="{59379373-149C-42DF-A6BA-01BD27286F77}"/>
    <dgm:cxn modelId="{D1872B91-74F1-4A15-AED4-989498F936E3}" type="presOf" srcId="{8BBEF0A7-9912-42F9-B7A4-5D8664750766}" destId="{DC435F75-0DCD-475F-98B7-635A7B24C315}" srcOrd="0" destOrd="0" presId="urn:microsoft.com/office/officeart/2005/8/layout/cycle5"/>
    <dgm:cxn modelId="{A2B3609B-C098-4C46-990C-644F2858F600}" type="presOf" srcId="{D0B8200D-8E3B-4C21-A63E-7CF41BFCC819}" destId="{AF768F55-4127-4F8C-B55A-FBEAF2263346}" srcOrd="0" destOrd="0" presId="urn:microsoft.com/office/officeart/2005/8/layout/cycle5"/>
    <dgm:cxn modelId="{A71A0DB2-0C27-4189-8117-E440DD467577}" type="presOf" srcId="{A5330BDC-712A-4693-9096-570105F9EEF9}" destId="{006EFEEA-1F4B-45C7-8DCC-D9382BBF069F}" srcOrd="0" destOrd="0" presId="urn:microsoft.com/office/officeart/2005/8/layout/cycle5"/>
    <dgm:cxn modelId="{CF2DCAB5-ADC1-4FF2-BF41-E0B5DE5ACEFC}" srcId="{F4C4FE2A-EE12-42BE-B28D-AF042D48F14B}" destId="{8AD74DAC-0EEB-40ED-AFF4-C9332D42082E}" srcOrd="3" destOrd="0" parTransId="{320E6768-3A8B-4A7A-B0F0-6D85248BF33C}" sibTransId="{D0B8200D-8E3B-4C21-A63E-7CF41BFCC819}"/>
    <dgm:cxn modelId="{57EAB9D5-B65D-4C37-9EDB-AB32DCE5636B}" type="presOf" srcId="{34CB970E-2BD8-4F42-A389-A11356530FDD}" destId="{08229C6F-5F4F-4931-8542-DE6EC034DDDC}" srcOrd="0" destOrd="0" presId="urn:microsoft.com/office/officeart/2005/8/layout/cycle5"/>
    <dgm:cxn modelId="{91107FDA-D08D-4CBE-90D1-925D669D1DB1}" srcId="{F4C4FE2A-EE12-42BE-B28D-AF042D48F14B}" destId="{8BBEF0A7-9912-42F9-B7A4-5D8664750766}" srcOrd="0" destOrd="0" parTransId="{B9389FC0-E719-44CD-B026-9827A7A67809}" sibTransId="{51AFB714-8C59-4858-A4FF-987C6A708D5E}"/>
    <dgm:cxn modelId="{ED98F8DF-DB6D-44ED-ADB3-ADD492AC45EC}" type="presOf" srcId="{4291EB76-6E41-4C9F-BAAB-4D77F44CA930}" destId="{CC7E38C9-7BA0-4292-9985-0A0F780E0BFC}" srcOrd="0" destOrd="0" presId="urn:microsoft.com/office/officeart/2005/8/layout/cycle5"/>
    <dgm:cxn modelId="{ECE81EE0-62D0-4816-AFA9-188430AD499E}" type="presOf" srcId="{F4C4FE2A-EE12-42BE-B28D-AF042D48F14B}" destId="{CB8FF61B-559D-4223-A1D3-6FCD599BF7E9}" srcOrd="0" destOrd="0" presId="urn:microsoft.com/office/officeart/2005/8/layout/cycle5"/>
    <dgm:cxn modelId="{123A2FF3-5CE8-478A-8BB4-CBBBDDC4C8BD}" type="presOf" srcId="{51AFB714-8C59-4858-A4FF-987C6A708D5E}" destId="{E5441951-C035-4E87-AE14-B8570CA970A4}" srcOrd="0" destOrd="0" presId="urn:microsoft.com/office/officeart/2005/8/layout/cycle5"/>
    <dgm:cxn modelId="{0AD75B1C-7D3A-411E-94DB-5197F7CE1F51}" type="presParOf" srcId="{CB8FF61B-559D-4223-A1D3-6FCD599BF7E9}" destId="{DC435F75-0DCD-475F-98B7-635A7B24C315}" srcOrd="0" destOrd="0" presId="urn:microsoft.com/office/officeart/2005/8/layout/cycle5"/>
    <dgm:cxn modelId="{F7FD43EB-A561-4FBA-AFF5-7D45C66A4F97}" type="presParOf" srcId="{CB8FF61B-559D-4223-A1D3-6FCD599BF7E9}" destId="{FF432BEA-B3F6-41AB-9F41-2B590E8403CD}" srcOrd="1" destOrd="0" presId="urn:microsoft.com/office/officeart/2005/8/layout/cycle5"/>
    <dgm:cxn modelId="{D83B3DFC-D049-4F40-87A4-BEDEA1E813DC}" type="presParOf" srcId="{CB8FF61B-559D-4223-A1D3-6FCD599BF7E9}" destId="{E5441951-C035-4E87-AE14-B8570CA970A4}" srcOrd="2" destOrd="0" presId="urn:microsoft.com/office/officeart/2005/8/layout/cycle5"/>
    <dgm:cxn modelId="{489FB893-E7B8-470B-8A05-8057D5F792D9}" type="presParOf" srcId="{CB8FF61B-559D-4223-A1D3-6FCD599BF7E9}" destId="{CC7E38C9-7BA0-4292-9985-0A0F780E0BFC}" srcOrd="3" destOrd="0" presId="urn:microsoft.com/office/officeart/2005/8/layout/cycle5"/>
    <dgm:cxn modelId="{ED01E7D4-7C72-442A-A601-974B69069917}" type="presParOf" srcId="{CB8FF61B-559D-4223-A1D3-6FCD599BF7E9}" destId="{D628052D-0696-40CA-99B4-A5545F2FD4E6}" srcOrd="4" destOrd="0" presId="urn:microsoft.com/office/officeart/2005/8/layout/cycle5"/>
    <dgm:cxn modelId="{E61FABC0-F69C-4ED1-88CF-6367AAA1CA56}" type="presParOf" srcId="{CB8FF61B-559D-4223-A1D3-6FCD599BF7E9}" destId="{AC66CCFC-AE1A-4B1C-A9FF-849D4899841D}" srcOrd="5" destOrd="0" presId="urn:microsoft.com/office/officeart/2005/8/layout/cycle5"/>
    <dgm:cxn modelId="{86DAE796-644D-44B2-8070-34F4AB7FD06D}" type="presParOf" srcId="{CB8FF61B-559D-4223-A1D3-6FCD599BF7E9}" destId="{4691997A-3B3C-4F70-A586-30627F61C1D4}" srcOrd="6" destOrd="0" presId="urn:microsoft.com/office/officeart/2005/8/layout/cycle5"/>
    <dgm:cxn modelId="{187AE4A8-E647-400F-86EB-2AE3414B1C68}" type="presParOf" srcId="{CB8FF61B-559D-4223-A1D3-6FCD599BF7E9}" destId="{F5959B43-5DA1-483E-8AC3-68568FDA3B42}" srcOrd="7" destOrd="0" presId="urn:microsoft.com/office/officeart/2005/8/layout/cycle5"/>
    <dgm:cxn modelId="{8530057D-EE7B-4BBE-A522-46CBC41B9496}" type="presParOf" srcId="{CB8FF61B-559D-4223-A1D3-6FCD599BF7E9}" destId="{70DB7CBE-194D-47D9-A760-EC6259126E14}" srcOrd="8" destOrd="0" presId="urn:microsoft.com/office/officeart/2005/8/layout/cycle5"/>
    <dgm:cxn modelId="{3C975BB3-3F72-44AF-AFE7-6CB4A422DC89}" type="presParOf" srcId="{CB8FF61B-559D-4223-A1D3-6FCD599BF7E9}" destId="{9E059130-7628-4FFF-A952-200023B803D1}" srcOrd="9" destOrd="0" presId="urn:microsoft.com/office/officeart/2005/8/layout/cycle5"/>
    <dgm:cxn modelId="{022E30AA-4CF5-4B36-B380-FD0F8432D9D8}" type="presParOf" srcId="{CB8FF61B-559D-4223-A1D3-6FCD599BF7E9}" destId="{C36E1EFF-E628-4667-BF5A-4BEB9EDAC51D}" srcOrd="10" destOrd="0" presId="urn:microsoft.com/office/officeart/2005/8/layout/cycle5"/>
    <dgm:cxn modelId="{D1E458E3-2D5D-4813-9CC8-65583E811E66}" type="presParOf" srcId="{CB8FF61B-559D-4223-A1D3-6FCD599BF7E9}" destId="{AF768F55-4127-4F8C-B55A-FBEAF2263346}" srcOrd="11" destOrd="0" presId="urn:microsoft.com/office/officeart/2005/8/layout/cycle5"/>
    <dgm:cxn modelId="{524D7168-71B5-4A04-A8F8-F67975E53514}" type="presParOf" srcId="{CB8FF61B-559D-4223-A1D3-6FCD599BF7E9}" destId="{08229C6F-5F4F-4931-8542-DE6EC034DDDC}" srcOrd="12" destOrd="0" presId="urn:microsoft.com/office/officeart/2005/8/layout/cycle5"/>
    <dgm:cxn modelId="{9142B469-D0F5-4944-842C-941BCF92165A}" type="presParOf" srcId="{CB8FF61B-559D-4223-A1D3-6FCD599BF7E9}" destId="{471345BE-2F6E-440C-A19C-2D8C3E969DB3}" srcOrd="13" destOrd="0" presId="urn:microsoft.com/office/officeart/2005/8/layout/cycle5"/>
    <dgm:cxn modelId="{4F978D31-611C-44A9-8E85-862A4117CD0C}" type="presParOf" srcId="{CB8FF61B-559D-4223-A1D3-6FCD599BF7E9}" destId="{006EFEEA-1F4B-45C7-8DCC-D9382BBF069F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4FE2A-EE12-42BE-B28D-AF042D48F14B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BBEF0A7-9912-42F9-B7A4-5D8664750766}">
      <dgm:prSet phldrT="[نص]"/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</a:rPr>
            <a:t>أعمال اليوم الثامن من ذي الحجة</a:t>
          </a:r>
        </a:p>
        <a:p>
          <a:pPr rtl="1"/>
          <a:r>
            <a:rPr lang="ar-SA" dirty="0">
              <a:solidFill>
                <a:schemeClr val="tx1"/>
              </a:solidFill>
            </a:rPr>
            <a:t> (يوم التروية)</a:t>
          </a:r>
        </a:p>
      </dgm:t>
    </dgm:pt>
    <dgm:pt modelId="{B9389FC0-E719-44CD-B026-9827A7A67809}" type="parTrans" cxnId="{91107FDA-D08D-4CBE-90D1-925D669D1DB1}">
      <dgm:prSet/>
      <dgm:spPr/>
      <dgm:t>
        <a:bodyPr/>
        <a:lstStyle/>
        <a:p>
          <a:pPr rtl="1"/>
          <a:endParaRPr lang="ar-SA"/>
        </a:p>
      </dgm:t>
    </dgm:pt>
    <dgm:pt modelId="{51AFB714-8C59-4858-A4FF-987C6A708D5E}" type="sibTrans" cxnId="{91107FDA-D08D-4CBE-90D1-925D669D1DB1}">
      <dgm:prSet/>
      <dgm:spPr/>
      <dgm:t>
        <a:bodyPr/>
        <a:lstStyle/>
        <a:p>
          <a:pPr rtl="1"/>
          <a:endParaRPr lang="ar-SA"/>
        </a:p>
      </dgm:t>
    </dgm:pt>
    <dgm:pt modelId="{4291EB76-6E41-4C9F-BAAB-4D77F44CA930}">
      <dgm:prSet phldrT="[نص]"/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</a:rPr>
            <a:t>أعمال اليوم التاسع من ذي الحجة</a:t>
          </a:r>
        </a:p>
        <a:p>
          <a:pPr rtl="1"/>
          <a:r>
            <a:rPr lang="ar-SA" dirty="0">
              <a:solidFill>
                <a:schemeClr val="tx1"/>
              </a:solidFill>
            </a:rPr>
            <a:t> (يوم عرفة)</a:t>
          </a:r>
        </a:p>
      </dgm:t>
    </dgm:pt>
    <dgm:pt modelId="{C80E1EF9-E2E1-45B9-A0C0-7730615A483C}" type="parTrans" cxnId="{B19B2C0C-BB1D-4AF2-9C00-C605748680A0}">
      <dgm:prSet/>
      <dgm:spPr/>
      <dgm:t>
        <a:bodyPr/>
        <a:lstStyle/>
        <a:p>
          <a:pPr rtl="1"/>
          <a:endParaRPr lang="ar-SA"/>
        </a:p>
      </dgm:t>
    </dgm:pt>
    <dgm:pt modelId="{353FD414-C8CC-4142-86A6-C088A145099E}" type="sibTrans" cxnId="{B19B2C0C-BB1D-4AF2-9C00-C605748680A0}">
      <dgm:prSet/>
      <dgm:spPr/>
      <dgm:t>
        <a:bodyPr/>
        <a:lstStyle/>
        <a:p>
          <a:pPr rtl="1"/>
          <a:endParaRPr lang="ar-SA"/>
        </a:p>
      </dgm:t>
    </dgm:pt>
    <dgm:pt modelId="{F09FCAAD-1F66-416B-B83A-C95BCD0704EF}">
      <dgm:prSet phldrT="[نص]"/>
      <dgm:spPr/>
      <dgm:t>
        <a:bodyPr/>
        <a:lstStyle/>
        <a:p>
          <a:pPr rtl="1"/>
          <a:r>
            <a:rPr lang="ar-SA" dirty="0"/>
            <a:t>اعمال ليلة العاشر من ذي الحجة (ليلة مزدلفة)</a:t>
          </a:r>
        </a:p>
      </dgm:t>
    </dgm:pt>
    <dgm:pt modelId="{DD62765B-D930-442C-9123-35495EFA3920}" type="parTrans" cxnId="{5A39C575-ABA7-4E06-ABB3-B1CBFA2D94C5}">
      <dgm:prSet/>
      <dgm:spPr/>
      <dgm:t>
        <a:bodyPr/>
        <a:lstStyle/>
        <a:p>
          <a:pPr rtl="1"/>
          <a:endParaRPr lang="ar-SA"/>
        </a:p>
      </dgm:t>
    </dgm:pt>
    <dgm:pt modelId="{59379373-149C-42DF-A6BA-01BD27286F77}" type="sibTrans" cxnId="{5A39C575-ABA7-4E06-ABB3-B1CBFA2D94C5}">
      <dgm:prSet/>
      <dgm:spPr/>
      <dgm:t>
        <a:bodyPr/>
        <a:lstStyle/>
        <a:p>
          <a:pPr rtl="1"/>
          <a:endParaRPr lang="ar-SA"/>
        </a:p>
      </dgm:t>
    </dgm:pt>
    <dgm:pt modelId="{8AD74DAC-0EEB-40ED-AFF4-C9332D42082E}">
      <dgm:prSet phldrT="[نص]"/>
      <dgm:spPr/>
      <dgm:t>
        <a:bodyPr/>
        <a:lstStyle/>
        <a:p>
          <a:pPr rtl="1"/>
          <a:r>
            <a:rPr lang="ar-SA" dirty="0"/>
            <a:t>أعمال اليوم العاشر من ذي الحجة (يوم العيد يوم النحر)</a:t>
          </a:r>
        </a:p>
      </dgm:t>
    </dgm:pt>
    <dgm:pt modelId="{320E6768-3A8B-4A7A-B0F0-6D85248BF33C}" type="parTrans" cxnId="{CF2DCAB5-ADC1-4FF2-BF41-E0B5DE5ACEFC}">
      <dgm:prSet/>
      <dgm:spPr/>
      <dgm:t>
        <a:bodyPr/>
        <a:lstStyle/>
        <a:p>
          <a:pPr rtl="1"/>
          <a:endParaRPr lang="ar-SA"/>
        </a:p>
      </dgm:t>
    </dgm:pt>
    <dgm:pt modelId="{D0B8200D-8E3B-4C21-A63E-7CF41BFCC819}" type="sibTrans" cxnId="{CF2DCAB5-ADC1-4FF2-BF41-E0B5DE5ACEFC}">
      <dgm:prSet/>
      <dgm:spPr/>
      <dgm:t>
        <a:bodyPr/>
        <a:lstStyle/>
        <a:p>
          <a:pPr rtl="1"/>
          <a:endParaRPr lang="ar-SA"/>
        </a:p>
      </dgm:t>
    </dgm:pt>
    <dgm:pt modelId="{34CB970E-2BD8-4F42-A389-A11356530FDD}">
      <dgm:prSet phldrT="[نص]"/>
      <dgm:spPr/>
      <dgm:t>
        <a:bodyPr/>
        <a:lstStyle/>
        <a:p>
          <a:pPr rtl="1"/>
          <a:r>
            <a:rPr lang="ar-SA" dirty="0"/>
            <a:t>أعمال أيام التشريق الثلاثة (11 /12 /13 ) </a:t>
          </a:r>
        </a:p>
        <a:p>
          <a:pPr rtl="1"/>
          <a:r>
            <a:rPr lang="ar-SA" dirty="0"/>
            <a:t>من ذي الحجة </a:t>
          </a:r>
        </a:p>
      </dgm:t>
    </dgm:pt>
    <dgm:pt modelId="{07D47CEA-5AC4-4661-9574-EE50327B33B8}" type="parTrans" cxnId="{A3C6D532-CD2F-43C6-9834-778BF8E3981F}">
      <dgm:prSet/>
      <dgm:spPr/>
      <dgm:t>
        <a:bodyPr/>
        <a:lstStyle/>
        <a:p>
          <a:pPr rtl="1"/>
          <a:endParaRPr lang="ar-SA"/>
        </a:p>
      </dgm:t>
    </dgm:pt>
    <dgm:pt modelId="{A5330BDC-712A-4693-9096-570105F9EEF9}" type="sibTrans" cxnId="{A3C6D532-CD2F-43C6-9834-778BF8E3981F}">
      <dgm:prSet/>
      <dgm:spPr/>
      <dgm:t>
        <a:bodyPr/>
        <a:lstStyle/>
        <a:p>
          <a:pPr rtl="1"/>
          <a:endParaRPr lang="ar-SA"/>
        </a:p>
      </dgm:t>
    </dgm:pt>
    <dgm:pt modelId="{CB8FF61B-559D-4223-A1D3-6FCD599BF7E9}" type="pres">
      <dgm:prSet presAssocID="{F4C4FE2A-EE12-42BE-B28D-AF042D48F14B}" presName="cycle" presStyleCnt="0">
        <dgm:presLayoutVars>
          <dgm:dir/>
          <dgm:resizeHandles val="exact"/>
        </dgm:presLayoutVars>
      </dgm:prSet>
      <dgm:spPr/>
    </dgm:pt>
    <dgm:pt modelId="{DC435F75-0DCD-475F-98B7-635A7B24C315}" type="pres">
      <dgm:prSet presAssocID="{8BBEF0A7-9912-42F9-B7A4-5D8664750766}" presName="node" presStyleLbl="node1" presStyleIdx="0" presStyleCnt="5">
        <dgm:presLayoutVars>
          <dgm:bulletEnabled val="1"/>
        </dgm:presLayoutVars>
      </dgm:prSet>
      <dgm:spPr/>
    </dgm:pt>
    <dgm:pt modelId="{FF432BEA-B3F6-41AB-9F41-2B590E8403CD}" type="pres">
      <dgm:prSet presAssocID="{8BBEF0A7-9912-42F9-B7A4-5D8664750766}" presName="spNode" presStyleCnt="0"/>
      <dgm:spPr/>
    </dgm:pt>
    <dgm:pt modelId="{E5441951-C035-4E87-AE14-B8570CA970A4}" type="pres">
      <dgm:prSet presAssocID="{51AFB714-8C59-4858-A4FF-987C6A708D5E}" presName="sibTrans" presStyleLbl="sibTrans1D1" presStyleIdx="0" presStyleCnt="5"/>
      <dgm:spPr/>
    </dgm:pt>
    <dgm:pt modelId="{CC7E38C9-7BA0-4292-9985-0A0F780E0BFC}" type="pres">
      <dgm:prSet presAssocID="{4291EB76-6E41-4C9F-BAAB-4D77F44CA930}" presName="node" presStyleLbl="node1" presStyleIdx="1" presStyleCnt="5">
        <dgm:presLayoutVars>
          <dgm:bulletEnabled val="1"/>
        </dgm:presLayoutVars>
      </dgm:prSet>
      <dgm:spPr/>
    </dgm:pt>
    <dgm:pt modelId="{D628052D-0696-40CA-99B4-A5545F2FD4E6}" type="pres">
      <dgm:prSet presAssocID="{4291EB76-6E41-4C9F-BAAB-4D77F44CA930}" presName="spNode" presStyleCnt="0"/>
      <dgm:spPr/>
    </dgm:pt>
    <dgm:pt modelId="{AC66CCFC-AE1A-4B1C-A9FF-849D4899841D}" type="pres">
      <dgm:prSet presAssocID="{353FD414-C8CC-4142-86A6-C088A145099E}" presName="sibTrans" presStyleLbl="sibTrans1D1" presStyleIdx="1" presStyleCnt="5"/>
      <dgm:spPr/>
    </dgm:pt>
    <dgm:pt modelId="{4691997A-3B3C-4F70-A586-30627F61C1D4}" type="pres">
      <dgm:prSet presAssocID="{F09FCAAD-1F66-416B-B83A-C95BCD0704EF}" presName="node" presStyleLbl="node1" presStyleIdx="2" presStyleCnt="5">
        <dgm:presLayoutVars>
          <dgm:bulletEnabled val="1"/>
        </dgm:presLayoutVars>
      </dgm:prSet>
      <dgm:spPr/>
    </dgm:pt>
    <dgm:pt modelId="{F5959B43-5DA1-483E-8AC3-68568FDA3B42}" type="pres">
      <dgm:prSet presAssocID="{F09FCAAD-1F66-416B-B83A-C95BCD0704EF}" presName="spNode" presStyleCnt="0"/>
      <dgm:spPr/>
    </dgm:pt>
    <dgm:pt modelId="{70DB7CBE-194D-47D9-A760-EC6259126E14}" type="pres">
      <dgm:prSet presAssocID="{59379373-149C-42DF-A6BA-01BD27286F77}" presName="sibTrans" presStyleLbl="sibTrans1D1" presStyleIdx="2" presStyleCnt="5"/>
      <dgm:spPr/>
    </dgm:pt>
    <dgm:pt modelId="{9E059130-7628-4FFF-A952-200023B803D1}" type="pres">
      <dgm:prSet presAssocID="{8AD74DAC-0EEB-40ED-AFF4-C9332D42082E}" presName="node" presStyleLbl="node1" presStyleIdx="3" presStyleCnt="5">
        <dgm:presLayoutVars>
          <dgm:bulletEnabled val="1"/>
        </dgm:presLayoutVars>
      </dgm:prSet>
      <dgm:spPr/>
    </dgm:pt>
    <dgm:pt modelId="{C36E1EFF-E628-4667-BF5A-4BEB9EDAC51D}" type="pres">
      <dgm:prSet presAssocID="{8AD74DAC-0EEB-40ED-AFF4-C9332D42082E}" presName="spNode" presStyleCnt="0"/>
      <dgm:spPr/>
    </dgm:pt>
    <dgm:pt modelId="{AF768F55-4127-4F8C-B55A-FBEAF2263346}" type="pres">
      <dgm:prSet presAssocID="{D0B8200D-8E3B-4C21-A63E-7CF41BFCC819}" presName="sibTrans" presStyleLbl="sibTrans1D1" presStyleIdx="3" presStyleCnt="5"/>
      <dgm:spPr/>
    </dgm:pt>
    <dgm:pt modelId="{08229C6F-5F4F-4931-8542-DE6EC034DDDC}" type="pres">
      <dgm:prSet presAssocID="{34CB970E-2BD8-4F42-A389-A11356530FDD}" presName="node" presStyleLbl="node1" presStyleIdx="4" presStyleCnt="5">
        <dgm:presLayoutVars>
          <dgm:bulletEnabled val="1"/>
        </dgm:presLayoutVars>
      </dgm:prSet>
      <dgm:spPr/>
    </dgm:pt>
    <dgm:pt modelId="{471345BE-2F6E-440C-A19C-2D8C3E969DB3}" type="pres">
      <dgm:prSet presAssocID="{34CB970E-2BD8-4F42-A389-A11356530FDD}" presName="spNode" presStyleCnt="0"/>
      <dgm:spPr/>
    </dgm:pt>
    <dgm:pt modelId="{006EFEEA-1F4B-45C7-8DCC-D9382BBF069F}" type="pres">
      <dgm:prSet presAssocID="{A5330BDC-712A-4693-9096-570105F9EEF9}" presName="sibTrans" presStyleLbl="sibTrans1D1" presStyleIdx="4" presStyleCnt="5"/>
      <dgm:spPr/>
    </dgm:pt>
  </dgm:ptLst>
  <dgm:cxnLst>
    <dgm:cxn modelId="{B19B2C0C-BB1D-4AF2-9C00-C605748680A0}" srcId="{F4C4FE2A-EE12-42BE-B28D-AF042D48F14B}" destId="{4291EB76-6E41-4C9F-BAAB-4D77F44CA930}" srcOrd="1" destOrd="0" parTransId="{C80E1EF9-E2E1-45B9-A0C0-7730615A483C}" sibTransId="{353FD414-C8CC-4142-86A6-C088A145099E}"/>
    <dgm:cxn modelId="{B2F5D610-F2E5-4911-990C-5E220C0A7ECE}" type="presOf" srcId="{F4C4FE2A-EE12-42BE-B28D-AF042D48F14B}" destId="{CB8FF61B-559D-4223-A1D3-6FCD599BF7E9}" srcOrd="0" destOrd="0" presId="urn:microsoft.com/office/officeart/2005/8/layout/cycle5"/>
    <dgm:cxn modelId="{5DE4B021-E322-4FCB-8F4E-EF81727E8C33}" type="presOf" srcId="{353FD414-C8CC-4142-86A6-C088A145099E}" destId="{AC66CCFC-AE1A-4B1C-A9FF-849D4899841D}" srcOrd="0" destOrd="0" presId="urn:microsoft.com/office/officeart/2005/8/layout/cycle5"/>
    <dgm:cxn modelId="{A3C6D532-CD2F-43C6-9834-778BF8E3981F}" srcId="{F4C4FE2A-EE12-42BE-B28D-AF042D48F14B}" destId="{34CB970E-2BD8-4F42-A389-A11356530FDD}" srcOrd="4" destOrd="0" parTransId="{07D47CEA-5AC4-4661-9574-EE50327B33B8}" sibTransId="{A5330BDC-712A-4693-9096-570105F9EEF9}"/>
    <dgm:cxn modelId="{3EF6E634-A18A-46CE-89CD-9FD72369B9B4}" type="presOf" srcId="{D0B8200D-8E3B-4C21-A63E-7CF41BFCC819}" destId="{AF768F55-4127-4F8C-B55A-FBEAF2263346}" srcOrd="0" destOrd="0" presId="urn:microsoft.com/office/officeart/2005/8/layout/cycle5"/>
    <dgm:cxn modelId="{AD02CC47-53DE-4D15-8E23-DC9D3B54CF72}" type="presOf" srcId="{59379373-149C-42DF-A6BA-01BD27286F77}" destId="{70DB7CBE-194D-47D9-A760-EC6259126E14}" srcOrd="0" destOrd="0" presId="urn:microsoft.com/office/officeart/2005/8/layout/cycle5"/>
    <dgm:cxn modelId="{5A39C575-ABA7-4E06-ABB3-B1CBFA2D94C5}" srcId="{F4C4FE2A-EE12-42BE-B28D-AF042D48F14B}" destId="{F09FCAAD-1F66-416B-B83A-C95BCD0704EF}" srcOrd="2" destOrd="0" parTransId="{DD62765B-D930-442C-9123-35495EFA3920}" sibTransId="{59379373-149C-42DF-A6BA-01BD27286F77}"/>
    <dgm:cxn modelId="{A9398577-8ABB-4042-A46E-9F5A02E8AA25}" type="presOf" srcId="{8BBEF0A7-9912-42F9-B7A4-5D8664750766}" destId="{DC435F75-0DCD-475F-98B7-635A7B24C315}" srcOrd="0" destOrd="0" presId="urn:microsoft.com/office/officeart/2005/8/layout/cycle5"/>
    <dgm:cxn modelId="{057ED882-59A5-44ED-8FEB-DE2890DD8706}" type="presOf" srcId="{51AFB714-8C59-4858-A4FF-987C6A708D5E}" destId="{E5441951-C035-4E87-AE14-B8570CA970A4}" srcOrd="0" destOrd="0" presId="urn:microsoft.com/office/officeart/2005/8/layout/cycle5"/>
    <dgm:cxn modelId="{28643A96-4BD5-402C-AB59-70837A2896E6}" type="presOf" srcId="{A5330BDC-712A-4693-9096-570105F9EEF9}" destId="{006EFEEA-1F4B-45C7-8DCC-D9382BBF069F}" srcOrd="0" destOrd="0" presId="urn:microsoft.com/office/officeart/2005/8/layout/cycle5"/>
    <dgm:cxn modelId="{BE1EC1AD-D237-453F-BAEE-6CE630898A11}" type="presOf" srcId="{F09FCAAD-1F66-416B-B83A-C95BCD0704EF}" destId="{4691997A-3B3C-4F70-A586-30627F61C1D4}" srcOrd="0" destOrd="0" presId="urn:microsoft.com/office/officeart/2005/8/layout/cycle5"/>
    <dgm:cxn modelId="{CF2DCAB5-ADC1-4FF2-BF41-E0B5DE5ACEFC}" srcId="{F4C4FE2A-EE12-42BE-B28D-AF042D48F14B}" destId="{8AD74DAC-0EEB-40ED-AFF4-C9332D42082E}" srcOrd="3" destOrd="0" parTransId="{320E6768-3A8B-4A7A-B0F0-6D85248BF33C}" sibTransId="{D0B8200D-8E3B-4C21-A63E-7CF41BFCC819}"/>
    <dgm:cxn modelId="{FD979CD4-DCB1-457F-866A-6158B7F0B72C}" type="presOf" srcId="{8AD74DAC-0EEB-40ED-AFF4-C9332D42082E}" destId="{9E059130-7628-4FFF-A952-200023B803D1}" srcOrd="0" destOrd="0" presId="urn:microsoft.com/office/officeart/2005/8/layout/cycle5"/>
    <dgm:cxn modelId="{23160CD6-FD06-4F5B-9687-B0555C78C6FD}" type="presOf" srcId="{4291EB76-6E41-4C9F-BAAB-4D77F44CA930}" destId="{CC7E38C9-7BA0-4292-9985-0A0F780E0BFC}" srcOrd="0" destOrd="0" presId="urn:microsoft.com/office/officeart/2005/8/layout/cycle5"/>
    <dgm:cxn modelId="{91107FDA-D08D-4CBE-90D1-925D669D1DB1}" srcId="{F4C4FE2A-EE12-42BE-B28D-AF042D48F14B}" destId="{8BBEF0A7-9912-42F9-B7A4-5D8664750766}" srcOrd="0" destOrd="0" parTransId="{B9389FC0-E719-44CD-B026-9827A7A67809}" sibTransId="{51AFB714-8C59-4858-A4FF-987C6A708D5E}"/>
    <dgm:cxn modelId="{29ED95F9-5BA8-48B3-825A-44887360F602}" type="presOf" srcId="{34CB970E-2BD8-4F42-A389-A11356530FDD}" destId="{08229C6F-5F4F-4931-8542-DE6EC034DDDC}" srcOrd="0" destOrd="0" presId="urn:microsoft.com/office/officeart/2005/8/layout/cycle5"/>
    <dgm:cxn modelId="{16246A67-A0ED-435F-9DC6-E01E4325CEC4}" type="presParOf" srcId="{CB8FF61B-559D-4223-A1D3-6FCD599BF7E9}" destId="{DC435F75-0DCD-475F-98B7-635A7B24C315}" srcOrd="0" destOrd="0" presId="urn:microsoft.com/office/officeart/2005/8/layout/cycle5"/>
    <dgm:cxn modelId="{D5DB6A4B-D376-4D5E-B8B3-0AFBF18B33C5}" type="presParOf" srcId="{CB8FF61B-559D-4223-A1D3-6FCD599BF7E9}" destId="{FF432BEA-B3F6-41AB-9F41-2B590E8403CD}" srcOrd="1" destOrd="0" presId="urn:microsoft.com/office/officeart/2005/8/layout/cycle5"/>
    <dgm:cxn modelId="{7D407E15-6E14-4EB7-8E3A-2D117C500E17}" type="presParOf" srcId="{CB8FF61B-559D-4223-A1D3-6FCD599BF7E9}" destId="{E5441951-C035-4E87-AE14-B8570CA970A4}" srcOrd="2" destOrd="0" presId="urn:microsoft.com/office/officeart/2005/8/layout/cycle5"/>
    <dgm:cxn modelId="{80EC02E2-247F-468F-89FF-FECF6DD50D1F}" type="presParOf" srcId="{CB8FF61B-559D-4223-A1D3-6FCD599BF7E9}" destId="{CC7E38C9-7BA0-4292-9985-0A0F780E0BFC}" srcOrd="3" destOrd="0" presId="urn:microsoft.com/office/officeart/2005/8/layout/cycle5"/>
    <dgm:cxn modelId="{E532CE8D-4E3D-46B9-9081-65E327BE7F6D}" type="presParOf" srcId="{CB8FF61B-559D-4223-A1D3-6FCD599BF7E9}" destId="{D628052D-0696-40CA-99B4-A5545F2FD4E6}" srcOrd="4" destOrd="0" presId="urn:microsoft.com/office/officeart/2005/8/layout/cycle5"/>
    <dgm:cxn modelId="{2609770A-EF24-4535-B21E-ADEDC23EDFF9}" type="presParOf" srcId="{CB8FF61B-559D-4223-A1D3-6FCD599BF7E9}" destId="{AC66CCFC-AE1A-4B1C-A9FF-849D4899841D}" srcOrd="5" destOrd="0" presId="urn:microsoft.com/office/officeart/2005/8/layout/cycle5"/>
    <dgm:cxn modelId="{41BBBED7-C789-4283-B5D3-BDE5ADE37713}" type="presParOf" srcId="{CB8FF61B-559D-4223-A1D3-6FCD599BF7E9}" destId="{4691997A-3B3C-4F70-A586-30627F61C1D4}" srcOrd="6" destOrd="0" presId="urn:microsoft.com/office/officeart/2005/8/layout/cycle5"/>
    <dgm:cxn modelId="{8687B26E-8BDE-4511-9A47-AF6EF1A20CBE}" type="presParOf" srcId="{CB8FF61B-559D-4223-A1D3-6FCD599BF7E9}" destId="{F5959B43-5DA1-483E-8AC3-68568FDA3B42}" srcOrd="7" destOrd="0" presId="urn:microsoft.com/office/officeart/2005/8/layout/cycle5"/>
    <dgm:cxn modelId="{A26C9B09-B07D-4A38-8711-DD3BE680EBBE}" type="presParOf" srcId="{CB8FF61B-559D-4223-A1D3-6FCD599BF7E9}" destId="{70DB7CBE-194D-47D9-A760-EC6259126E14}" srcOrd="8" destOrd="0" presId="urn:microsoft.com/office/officeart/2005/8/layout/cycle5"/>
    <dgm:cxn modelId="{1966D5CC-E6E7-498A-B163-EB90DB9ED6A9}" type="presParOf" srcId="{CB8FF61B-559D-4223-A1D3-6FCD599BF7E9}" destId="{9E059130-7628-4FFF-A952-200023B803D1}" srcOrd="9" destOrd="0" presId="urn:microsoft.com/office/officeart/2005/8/layout/cycle5"/>
    <dgm:cxn modelId="{5C16B209-39D9-4CBC-AFE8-167FBB5AF99D}" type="presParOf" srcId="{CB8FF61B-559D-4223-A1D3-6FCD599BF7E9}" destId="{C36E1EFF-E628-4667-BF5A-4BEB9EDAC51D}" srcOrd="10" destOrd="0" presId="urn:microsoft.com/office/officeart/2005/8/layout/cycle5"/>
    <dgm:cxn modelId="{2112FB2F-70AF-4726-90B8-66B1C99B0B1C}" type="presParOf" srcId="{CB8FF61B-559D-4223-A1D3-6FCD599BF7E9}" destId="{AF768F55-4127-4F8C-B55A-FBEAF2263346}" srcOrd="11" destOrd="0" presId="urn:microsoft.com/office/officeart/2005/8/layout/cycle5"/>
    <dgm:cxn modelId="{A241D145-EC7C-4BEB-A5A8-36DA6C1A68CC}" type="presParOf" srcId="{CB8FF61B-559D-4223-A1D3-6FCD599BF7E9}" destId="{08229C6F-5F4F-4931-8542-DE6EC034DDDC}" srcOrd="12" destOrd="0" presId="urn:microsoft.com/office/officeart/2005/8/layout/cycle5"/>
    <dgm:cxn modelId="{CFE194CF-FE1F-44C1-A65D-D63683ECEB34}" type="presParOf" srcId="{CB8FF61B-559D-4223-A1D3-6FCD599BF7E9}" destId="{471345BE-2F6E-440C-A19C-2D8C3E969DB3}" srcOrd="13" destOrd="0" presId="urn:microsoft.com/office/officeart/2005/8/layout/cycle5"/>
    <dgm:cxn modelId="{FCE7CA57-C1B5-4F00-BA24-2757B6E4ACDD}" type="presParOf" srcId="{CB8FF61B-559D-4223-A1D3-6FCD599BF7E9}" destId="{006EFEEA-1F4B-45C7-8DCC-D9382BBF069F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E9C4-25E7-454C-938F-44F408F5E413}" type="doc">
      <dgm:prSet loTypeId="urn:microsoft.com/office/officeart/2005/8/layout/default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EE8E5563-A028-4F80-BCB6-54D3AAEFB71E}">
      <dgm:prSet phldrT="[نص]"/>
      <dgm:spPr/>
      <dgm:t>
        <a:bodyPr/>
        <a:lstStyle/>
        <a:p>
          <a:pPr rtl="1"/>
          <a:r>
            <a:rPr lang="ar-SA" dirty="0"/>
            <a:t>2- النحر</a:t>
          </a:r>
        </a:p>
      </dgm:t>
    </dgm:pt>
    <dgm:pt modelId="{E20995BE-0D84-4BD8-A3BD-D869416D559F}" type="parTrans" cxnId="{22F94666-41CD-49D8-930D-FC8EC981F429}">
      <dgm:prSet/>
      <dgm:spPr/>
      <dgm:t>
        <a:bodyPr/>
        <a:lstStyle/>
        <a:p>
          <a:pPr rtl="1"/>
          <a:endParaRPr lang="ar-SA"/>
        </a:p>
      </dgm:t>
    </dgm:pt>
    <dgm:pt modelId="{30638507-6A06-4646-950C-8BD470132266}" type="sibTrans" cxnId="{22F94666-41CD-49D8-930D-FC8EC981F429}">
      <dgm:prSet/>
      <dgm:spPr/>
      <dgm:t>
        <a:bodyPr/>
        <a:lstStyle/>
        <a:p>
          <a:pPr rtl="1"/>
          <a:endParaRPr lang="ar-SA"/>
        </a:p>
      </dgm:t>
    </dgm:pt>
    <dgm:pt modelId="{5A2C8EB4-35E9-4AFF-BD3B-97F70F9817DE}">
      <dgm:prSet phldrT="[نص]"/>
      <dgm:spPr/>
      <dgm:t>
        <a:bodyPr/>
        <a:lstStyle/>
        <a:p>
          <a:pPr rtl="1"/>
          <a:r>
            <a:rPr lang="ar-SA" dirty="0"/>
            <a:t>1- رمي جمرة العقبة </a:t>
          </a:r>
        </a:p>
      </dgm:t>
    </dgm:pt>
    <dgm:pt modelId="{07EB1E7D-BDA3-4698-8100-A1E660A0433D}" type="parTrans" cxnId="{8C59D75C-4E6A-4FBD-9D3A-A277672F4331}">
      <dgm:prSet/>
      <dgm:spPr/>
      <dgm:t>
        <a:bodyPr/>
        <a:lstStyle/>
        <a:p>
          <a:pPr rtl="1"/>
          <a:endParaRPr lang="ar-SA"/>
        </a:p>
      </dgm:t>
    </dgm:pt>
    <dgm:pt modelId="{651642AA-3317-44E4-968B-38AF6F086F7A}" type="sibTrans" cxnId="{8C59D75C-4E6A-4FBD-9D3A-A277672F4331}">
      <dgm:prSet/>
      <dgm:spPr/>
      <dgm:t>
        <a:bodyPr/>
        <a:lstStyle/>
        <a:p>
          <a:pPr rtl="1"/>
          <a:endParaRPr lang="ar-SA"/>
        </a:p>
      </dgm:t>
    </dgm:pt>
    <dgm:pt modelId="{66552B6C-4266-49E8-9CBA-D9C2DB93603B}">
      <dgm:prSet phldrT="[نص]"/>
      <dgm:spPr/>
      <dgm:t>
        <a:bodyPr/>
        <a:lstStyle/>
        <a:p>
          <a:pPr rtl="1"/>
          <a:r>
            <a:rPr lang="ar-SA" dirty="0"/>
            <a:t>4- طواف الإفاضة</a:t>
          </a:r>
        </a:p>
      </dgm:t>
    </dgm:pt>
    <dgm:pt modelId="{AC5B93BC-D2BD-439C-806B-34D4A4805EEA}" type="parTrans" cxnId="{A0204F31-C6CB-4DE3-AE29-3CB050182A21}">
      <dgm:prSet/>
      <dgm:spPr/>
      <dgm:t>
        <a:bodyPr/>
        <a:lstStyle/>
        <a:p>
          <a:pPr rtl="1"/>
          <a:endParaRPr lang="ar-SA"/>
        </a:p>
      </dgm:t>
    </dgm:pt>
    <dgm:pt modelId="{73ED7C28-E0B2-4A45-808C-52B3916A09AB}" type="sibTrans" cxnId="{A0204F31-C6CB-4DE3-AE29-3CB050182A21}">
      <dgm:prSet/>
      <dgm:spPr/>
      <dgm:t>
        <a:bodyPr/>
        <a:lstStyle/>
        <a:p>
          <a:pPr rtl="1"/>
          <a:endParaRPr lang="ar-SA"/>
        </a:p>
      </dgm:t>
    </dgm:pt>
    <dgm:pt modelId="{29D485FA-A3BD-424C-8CE6-619B5292977C}">
      <dgm:prSet phldrT="[نص]"/>
      <dgm:spPr/>
      <dgm:t>
        <a:bodyPr/>
        <a:lstStyle/>
        <a:p>
          <a:pPr rtl="1"/>
          <a:r>
            <a:rPr lang="ar-SA" dirty="0"/>
            <a:t>3-الحلق أو التقصير</a:t>
          </a:r>
        </a:p>
      </dgm:t>
    </dgm:pt>
    <dgm:pt modelId="{A762499E-5B08-46F0-978C-E3848DFCC8E5}" type="parTrans" cxnId="{5DDE2EC8-1944-42B4-B190-073ECB7A16F6}">
      <dgm:prSet/>
      <dgm:spPr/>
      <dgm:t>
        <a:bodyPr/>
        <a:lstStyle/>
        <a:p>
          <a:pPr rtl="1"/>
          <a:endParaRPr lang="ar-SA"/>
        </a:p>
      </dgm:t>
    </dgm:pt>
    <dgm:pt modelId="{F5296C5B-D4C4-48CF-A176-D13498F62E19}" type="sibTrans" cxnId="{5DDE2EC8-1944-42B4-B190-073ECB7A16F6}">
      <dgm:prSet/>
      <dgm:spPr/>
      <dgm:t>
        <a:bodyPr/>
        <a:lstStyle/>
        <a:p>
          <a:pPr rtl="1"/>
          <a:endParaRPr lang="ar-SA"/>
        </a:p>
      </dgm:t>
    </dgm:pt>
    <dgm:pt modelId="{C981E5A9-95F6-419B-AC33-6F4FBC400B66}">
      <dgm:prSet phldrT="[نص]"/>
      <dgm:spPr/>
      <dgm:t>
        <a:bodyPr/>
        <a:lstStyle/>
        <a:p>
          <a:pPr rtl="1"/>
          <a:r>
            <a:rPr lang="ar-SA"/>
            <a:t>السعي</a:t>
          </a:r>
          <a:endParaRPr lang="ar-SA" dirty="0"/>
        </a:p>
      </dgm:t>
    </dgm:pt>
    <dgm:pt modelId="{2D25A1E5-FE0C-4D1C-B18B-C621101BAA29}" type="parTrans" cxnId="{F2168E41-B4AB-437F-915F-853BDB5B859C}">
      <dgm:prSet/>
      <dgm:spPr/>
      <dgm:t>
        <a:bodyPr/>
        <a:lstStyle/>
        <a:p>
          <a:pPr rtl="1"/>
          <a:endParaRPr lang="ar-SA"/>
        </a:p>
      </dgm:t>
    </dgm:pt>
    <dgm:pt modelId="{4D51FCF5-0580-475E-ADCD-68CE26800C9F}" type="sibTrans" cxnId="{F2168E41-B4AB-437F-915F-853BDB5B859C}">
      <dgm:prSet/>
      <dgm:spPr/>
      <dgm:t>
        <a:bodyPr/>
        <a:lstStyle/>
        <a:p>
          <a:pPr rtl="1"/>
          <a:endParaRPr lang="ar-SA"/>
        </a:p>
      </dgm:t>
    </dgm:pt>
    <dgm:pt modelId="{8E4FD8F1-B706-428B-944E-2F848958C6D3}" type="pres">
      <dgm:prSet presAssocID="{5566E9C4-25E7-454C-938F-44F408F5E413}" presName="diagram" presStyleCnt="0">
        <dgm:presLayoutVars>
          <dgm:dir/>
          <dgm:resizeHandles val="exact"/>
        </dgm:presLayoutVars>
      </dgm:prSet>
      <dgm:spPr/>
    </dgm:pt>
    <dgm:pt modelId="{3FE8A3BB-55C4-4ADC-B91D-746B1AE10F18}" type="pres">
      <dgm:prSet presAssocID="{EE8E5563-A028-4F80-BCB6-54D3AAEFB71E}" presName="node" presStyleLbl="node1" presStyleIdx="0" presStyleCnt="5">
        <dgm:presLayoutVars>
          <dgm:bulletEnabled val="1"/>
        </dgm:presLayoutVars>
      </dgm:prSet>
      <dgm:spPr/>
    </dgm:pt>
    <dgm:pt modelId="{C1A6543A-A81B-44DB-96E3-A573CFA2BF5D}" type="pres">
      <dgm:prSet presAssocID="{30638507-6A06-4646-950C-8BD470132266}" presName="sibTrans" presStyleCnt="0"/>
      <dgm:spPr/>
    </dgm:pt>
    <dgm:pt modelId="{F643D2BF-9169-4072-A814-F94275535FFD}" type="pres">
      <dgm:prSet presAssocID="{5A2C8EB4-35E9-4AFF-BD3B-97F70F9817DE}" presName="node" presStyleLbl="node1" presStyleIdx="1" presStyleCnt="5">
        <dgm:presLayoutVars>
          <dgm:bulletEnabled val="1"/>
        </dgm:presLayoutVars>
      </dgm:prSet>
      <dgm:spPr/>
    </dgm:pt>
    <dgm:pt modelId="{4736FC11-A876-461A-B3BB-1CFB05849549}" type="pres">
      <dgm:prSet presAssocID="{651642AA-3317-44E4-968B-38AF6F086F7A}" presName="sibTrans" presStyleCnt="0"/>
      <dgm:spPr/>
    </dgm:pt>
    <dgm:pt modelId="{FC1F5525-1799-4FD1-88B1-422A5EA5DD11}" type="pres">
      <dgm:prSet presAssocID="{66552B6C-4266-49E8-9CBA-D9C2DB93603B}" presName="node" presStyleLbl="node1" presStyleIdx="2" presStyleCnt="5">
        <dgm:presLayoutVars>
          <dgm:bulletEnabled val="1"/>
        </dgm:presLayoutVars>
      </dgm:prSet>
      <dgm:spPr/>
    </dgm:pt>
    <dgm:pt modelId="{39D7E2FD-34C7-4BE5-A36B-29F3E6C4951E}" type="pres">
      <dgm:prSet presAssocID="{73ED7C28-E0B2-4A45-808C-52B3916A09AB}" presName="sibTrans" presStyleCnt="0"/>
      <dgm:spPr/>
    </dgm:pt>
    <dgm:pt modelId="{AA596303-DE02-4FA4-B433-7684974F2E67}" type="pres">
      <dgm:prSet presAssocID="{29D485FA-A3BD-424C-8CE6-619B5292977C}" presName="node" presStyleLbl="node1" presStyleIdx="3" presStyleCnt="5">
        <dgm:presLayoutVars>
          <dgm:bulletEnabled val="1"/>
        </dgm:presLayoutVars>
      </dgm:prSet>
      <dgm:spPr/>
    </dgm:pt>
    <dgm:pt modelId="{309D094A-B24A-474C-BEAC-61F3DC4A546F}" type="pres">
      <dgm:prSet presAssocID="{F5296C5B-D4C4-48CF-A176-D13498F62E19}" presName="sibTrans" presStyleCnt="0"/>
      <dgm:spPr/>
    </dgm:pt>
    <dgm:pt modelId="{29A31556-02B2-4714-8FFB-A07B1EBAB3E6}" type="pres">
      <dgm:prSet presAssocID="{C981E5A9-95F6-419B-AC33-6F4FBC400B66}" presName="node" presStyleLbl="node1" presStyleIdx="4" presStyleCnt="5">
        <dgm:presLayoutVars>
          <dgm:bulletEnabled val="1"/>
        </dgm:presLayoutVars>
      </dgm:prSet>
      <dgm:spPr/>
    </dgm:pt>
  </dgm:ptLst>
  <dgm:cxnLst>
    <dgm:cxn modelId="{A0204F31-C6CB-4DE3-AE29-3CB050182A21}" srcId="{5566E9C4-25E7-454C-938F-44F408F5E413}" destId="{66552B6C-4266-49E8-9CBA-D9C2DB93603B}" srcOrd="2" destOrd="0" parTransId="{AC5B93BC-D2BD-439C-806B-34D4A4805EEA}" sibTransId="{73ED7C28-E0B2-4A45-808C-52B3916A09AB}"/>
    <dgm:cxn modelId="{8C59D75C-4E6A-4FBD-9D3A-A277672F4331}" srcId="{5566E9C4-25E7-454C-938F-44F408F5E413}" destId="{5A2C8EB4-35E9-4AFF-BD3B-97F70F9817DE}" srcOrd="1" destOrd="0" parTransId="{07EB1E7D-BDA3-4698-8100-A1E660A0433D}" sibTransId="{651642AA-3317-44E4-968B-38AF6F086F7A}"/>
    <dgm:cxn modelId="{F2168E41-B4AB-437F-915F-853BDB5B859C}" srcId="{5566E9C4-25E7-454C-938F-44F408F5E413}" destId="{C981E5A9-95F6-419B-AC33-6F4FBC400B66}" srcOrd="4" destOrd="0" parTransId="{2D25A1E5-FE0C-4D1C-B18B-C621101BAA29}" sibTransId="{4D51FCF5-0580-475E-ADCD-68CE26800C9F}"/>
    <dgm:cxn modelId="{22F94666-41CD-49D8-930D-FC8EC981F429}" srcId="{5566E9C4-25E7-454C-938F-44F408F5E413}" destId="{EE8E5563-A028-4F80-BCB6-54D3AAEFB71E}" srcOrd="0" destOrd="0" parTransId="{E20995BE-0D84-4BD8-A3BD-D869416D559F}" sibTransId="{30638507-6A06-4646-950C-8BD470132266}"/>
    <dgm:cxn modelId="{357A62B9-E991-4EA9-BC62-7ACC4617D74A}" type="presOf" srcId="{66552B6C-4266-49E8-9CBA-D9C2DB93603B}" destId="{FC1F5525-1799-4FD1-88B1-422A5EA5DD11}" srcOrd="0" destOrd="0" presId="urn:microsoft.com/office/officeart/2005/8/layout/default#1"/>
    <dgm:cxn modelId="{83098ABF-A5AB-477C-AFB6-25D0F5DE9BFA}" type="presOf" srcId="{5A2C8EB4-35E9-4AFF-BD3B-97F70F9817DE}" destId="{F643D2BF-9169-4072-A814-F94275535FFD}" srcOrd="0" destOrd="0" presId="urn:microsoft.com/office/officeart/2005/8/layout/default#1"/>
    <dgm:cxn modelId="{5DDE2EC8-1944-42B4-B190-073ECB7A16F6}" srcId="{5566E9C4-25E7-454C-938F-44F408F5E413}" destId="{29D485FA-A3BD-424C-8CE6-619B5292977C}" srcOrd="3" destOrd="0" parTransId="{A762499E-5B08-46F0-978C-E3848DFCC8E5}" sibTransId="{F5296C5B-D4C4-48CF-A176-D13498F62E19}"/>
    <dgm:cxn modelId="{5F4A1EDD-AE61-461B-86AD-98542AC1AC75}" type="presOf" srcId="{29D485FA-A3BD-424C-8CE6-619B5292977C}" destId="{AA596303-DE02-4FA4-B433-7684974F2E67}" srcOrd="0" destOrd="0" presId="urn:microsoft.com/office/officeart/2005/8/layout/default#1"/>
    <dgm:cxn modelId="{8D8C3BF2-7359-4ABA-8785-BE7BCC190FF8}" type="presOf" srcId="{EE8E5563-A028-4F80-BCB6-54D3AAEFB71E}" destId="{3FE8A3BB-55C4-4ADC-B91D-746B1AE10F18}" srcOrd="0" destOrd="0" presId="urn:microsoft.com/office/officeart/2005/8/layout/default#1"/>
    <dgm:cxn modelId="{5CB997F8-2CA9-4586-BDDC-607251111132}" type="presOf" srcId="{C981E5A9-95F6-419B-AC33-6F4FBC400B66}" destId="{29A31556-02B2-4714-8FFB-A07B1EBAB3E6}" srcOrd="0" destOrd="0" presId="urn:microsoft.com/office/officeart/2005/8/layout/default#1"/>
    <dgm:cxn modelId="{0B27F5F9-023D-47C5-89FA-56A3664B795F}" type="presOf" srcId="{5566E9C4-25E7-454C-938F-44F408F5E413}" destId="{8E4FD8F1-B706-428B-944E-2F848958C6D3}" srcOrd="0" destOrd="0" presId="urn:microsoft.com/office/officeart/2005/8/layout/default#1"/>
    <dgm:cxn modelId="{C92F3CC3-6539-4B63-977A-6E2F66C3A402}" type="presParOf" srcId="{8E4FD8F1-B706-428B-944E-2F848958C6D3}" destId="{3FE8A3BB-55C4-4ADC-B91D-746B1AE10F18}" srcOrd="0" destOrd="0" presId="urn:microsoft.com/office/officeart/2005/8/layout/default#1"/>
    <dgm:cxn modelId="{CCF42A0D-9895-46B8-9375-8D1FB7F429A2}" type="presParOf" srcId="{8E4FD8F1-B706-428B-944E-2F848958C6D3}" destId="{C1A6543A-A81B-44DB-96E3-A573CFA2BF5D}" srcOrd="1" destOrd="0" presId="urn:microsoft.com/office/officeart/2005/8/layout/default#1"/>
    <dgm:cxn modelId="{4CC58A1B-39FD-410F-A3A4-9E6782BF26AD}" type="presParOf" srcId="{8E4FD8F1-B706-428B-944E-2F848958C6D3}" destId="{F643D2BF-9169-4072-A814-F94275535FFD}" srcOrd="2" destOrd="0" presId="urn:microsoft.com/office/officeart/2005/8/layout/default#1"/>
    <dgm:cxn modelId="{0B661354-9AE7-41D6-B764-048ADA4824C3}" type="presParOf" srcId="{8E4FD8F1-B706-428B-944E-2F848958C6D3}" destId="{4736FC11-A876-461A-B3BB-1CFB05849549}" srcOrd="3" destOrd="0" presId="urn:microsoft.com/office/officeart/2005/8/layout/default#1"/>
    <dgm:cxn modelId="{A3B85A99-85A0-4BD2-9286-683B27A16831}" type="presParOf" srcId="{8E4FD8F1-B706-428B-944E-2F848958C6D3}" destId="{FC1F5525-1799-4FD1-88B1-422A5EA5DD11}" srcOrd="4" destOrd="0" presId="urn:microsoft.com/office/officeart/2005/8/layout/default#1"/>
    <dgm:cxn modelId="{90B09B03-C6D3-4708-9A10-A2119DD73114}" type="presParOf" srcId="{8E4FD8F1-B706-428B-944E-2F848958C6D3}" destId="{39D7E2FD-34C7-4BE5-A36B-29F3E6C4951E}" srcOrd="5" destOrd="0" presId="urn:microsoft.com/office/officeart/2005/8/layout/default#1"/>
    <dgm:cxn modelId="{F8E9ED74-CAF5-436B-A7DD-30F79A9E4775}" type="presParOf" srcId="{8E4FD8F1-B706-428B-944E-2F848958C6D3}" destId="{AA596303-DE02-4FA4-B433-7684974F2E67}" srcOrd="6" destOrd="0" presId="urn:microsoft.com/office/officeart/2005/8/layout/default#1"/>
    <dgm:cxn modelId="{B1DE68AA-5E07-4A38-ABB4-3B458325F9B3}" type="presParOf" srcId="{8E4FD8F1-B706-428B-944E-2F848958C6D3}" destId="{309D094A-B24A-474C-BEAC-61F3DC4A546F}" srcOrd="7" destOrd="0" presId="urn:microsoft.com/office/officeart/2005/8/layout/default#1"/>
    <dgm:cxn modelId="{CF502A13-4B25-4354-A902-1E6F92C30F18}" type="presParOf" srcId="{8E4FD8F1-B706-428B-944E-2F848958C6D3}" destId="{29A31556-02B2-4714-8FFB-A07B1EBAB3E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6E9C4-25E7-454C-938F-44F408F5E413}" type="doc">
      <dgm:prSet loTypeId="urn:microsoft.com/office/officeart/2005/8/layout/default#3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pPr rtl="1"/>
          <a:endParaRPr lang="ar-SA"/>
        </a:p>
      </dgm:t>
    </dgm:pt>
    <dgm:pt modelId="{EE8E5563-A028-4F80-BCB6-54D3AAEFB71E}">
      <dgm:prSet phldrT="[نص]"/>
      <dgm:spPr/>
      <dgm:t>
        <a:bodyPr/>
        <a:lstStyle/>
        <a:p>
          <a:pPr rtl="1"/>
          <a:r>
            <a:rPr lang="ar-SA" dirty="0"/>
            <a:t>2- النحر</a:t>
          </a:r>
        </a:p>
      </dgm:t>
    </dgm:pt>
    <dgm:pt modelId="{E20995BE-0D84-4BD8-A3BD-D869416D559F}" type="parTrans" cxnId="{22F94666-41CD-49D8-930D-FC8EC981F429}">
      <dgm:prSet/>
      <dgm:spPr/>
      <dgm:t>
        <a:bodyPr/>
        <a:lstStyle/>
        <a:p>
          <a:pPr rtl="1"/>
          <a:endParaRPr lang="ar-SA"/>
        </a:p>
      </dgm:t>
    </dgm:pt>
    <dgm:pt modelId="{30638507-6A06-4646-950C-8BD470132266}" type="sibTrans" cxnId="{22F94666-41CD-49D8-930D-FC8EC981F429}">
      <dgm:prSet/>
      <dgm:spPr/>
      <dgm:t>
        <a:bodyPr/>
        <a:lstStyle/>
        <a:p>
          <a:pPr rtl="1"/>
          <a:endParaRPr lang="ar-SA"/>
        </a:p>
      </dgm:t>
    </dgm:pt>
    <dgm:pt modelId="{5A2C8EB4-35E9-4AFF-BD3B-97F70F9817DE}">
      <dgm:prSet phldrT="[نص]"/>
      <dgm:spPr/>
      <dgm:t>
        <a:bodyPr/>
        <a:lstStyle/>
        <a:p>
          <a:pPr rtl="1"/>
          <a:r>
            <a:rPr lang="ar-SA" dirty="0"/>
            <a:t>1- رمي جمرة العقبة </a:t>
          </a:r>
        </a:p>
      </dgm:t>
    </dgm:pt>
    <dgm:pt modelId="{07EB1E7D-BDA3-4698-8100-A1E660A0433D}" type="parTrans" cxnId="{8C59D75C-4E6A-4FBD-9D3A-A277672F4331}">
      <dgm:prSet/>
      <dgm:spPr/>
      <dgm:t>
        <a:bodyPr/>
        <a:lstStyle/>
        <a:p>
          <a:pPr rtl="1"/>
          <a:endParaRPr lang="ar-SA"/>
        </a:p>
      </dgm:t>
    </dgm:pt>
    <dgm:pt modelId="{651642AA-3317-44E4-968B-38AF6F086F7A}" type="sibTrans" cxnId="{8C59D75C-4E6A-4FBD-9D3A-A277672F4331}">
      <dgm:prSet/>
      <dgm:spPr/>
      <dgm:t>
        <a:bodyPr/>
        <a:lstStyle/>
        <a:p>
          <a:pPr rtl="1"/>
          <a:endParaRPr lang="ar-SA"/>
        </a:p>
      </dgm:t>
    </dgm:pt>
    <dgm:pt modelId="{66552B6C-4266-49E8-9CBA-D9C2DB93603B}">
      <dgm:prSet phldrT="[نص]"/>
      <dgm:spPr/>
      <dgm:t>
        <a:bodyPr/>
        <a:lstStyle/>
        <a:p>
          <a:pPr rtl="1"/>
          <a:r>
            <a:rPr lang="ar-SA" dirty="0"/>
            <a:t>4- طواف الإفاضة</a:t>
          </a:r>
        </a:p>
      </dgm:t>
    </dgm:pt>
    <dgm:pt modelId="{AC5B93BC-D2BD-439C-806B-34D4A4805EEA}" type="parTrans" cxnId="{A0204F31-C6CB-4DE3-AE29-3CB050182A21}">
      <dgm:prSet/>
      <dgm:spPr/>
      <dgm:t>
        <a:bodyPr/>
        <a:lstStyle/>
        <a:p>
          <a:pPr rtl="1"/>
          <a:endParaRPr lang="ar-SA"/>
        </a:p>
      </dgm:t>
    </dgm:pt>
    <dgm:pt modelId="{73ED7C28-E0B2-4A45-808C-52B3916A09AB}" type="sibTrans" cxnId="{A0204F31-C6CB-4DE3-AE29-3CB050182A21}">
      <dgm:prSet/>
      <dgm:spPr/>
      <dgm:t>
        <a:bodyPr/>
        <a:lstStyle/>
        <a:p>
          <a:pPr rtl="1"/>
          <a:endParaRPr lang="ar-SA"/>
        </a:p>
      </dgm:t>
    </dgm:pt>
    <dgm:pt modelId="{29D485FA-A3BD-424C-8CE6-619B5292977C}">
      <dgm:prSet phldrT="[نص]"/>
      <dgm:spPr/>
      <dgm:t>
        <a:bodyPr/>
        <a:lstStyle/>
        <a:p>
          <a:pPr rtl="1"/>
          <a:r>
            <a:rPr lang="ar-SA" dirty="0"/>
            <a:t>3-الحلق أو التقصير</a:t>
          </a:r>
        </a:p>
      </dgm:t>
    </dgm:pt>
    <dgm:pt modelId="{A762499E-5B08-46F0-978C-E3848DFCC8E5}" type="parTrans" cxnId="{5DDE2EC8-1944-42B4-B190-073ECB7A16F6}">
      <dgm:prSet/>
      <dgm:spPr/>
      <dgm:t>
        <a:bodyPr/>
        <a:lstStyle/>
        <a:p>
          <a:pPr rtl="1"/>
          <a:endParaRPr lang="ar-SA"/>
        </a:p>
      </dgm:t>
    </dgm:pt>
    <dgm:pt modelId="{F5296C5B-D4C4-48CF-A176-D13498F62E19}" type="sibTrans" cxnId="{5DDE2EC8-1944-42B4-B190-073ECB7A16F6}">
      <dgm:prSet/>
      <dgm:spPr/>
      <dgm:t>
        <a:bodyPr/>
        <a:lstStyle/>
        <a:p>
          <a:pPr rtl="1"/>
          <a:endParaRPr lang="ar-SA"/>
        </a:p>
      </dgm:t>
    </dgm:pt>
    <dgm:pt modelId="{C981E5A9-95F6-419B-AC33-6F4FBC400B66}">
      <dgm:prSet phldrT="[نص]"/>
      <dgm:spPr/>
      <dgm:t>
        <a:bodyPr/>
        <a:lstStyle/>
        <a:p>
          <a:pPr rtl="1"/>
          <a:r>
            <a:rPr lang="ar-SA"/>
            <a:t>السعي</a:t>
          </a:r>
          <a:endParaRPr lang="ar-SA" dirty="0"/>
        </a:p>
      </dgm:t>
    </dgm:pt>
    <dgm:pt modelId="{2D25A1E5-FE0C-4D1C-B18B-C621101BAA29}" type="parTrans" cxnId="{F2168E41-B4AB-437F-915F-853BDB5B859C}">
      <dgm:prSet/>
      <dgm:spPr/>
      <dgm:t>
        <a:bodyPr/>
        <a:lstStyle/>
        <a:p>
          <a:pPr rtl="1"/>
          <a:endParaRPr lang="ar-SA"/>
        </a:p>
      </dgm:t>
    </dgm:pt>
    <dgm:pt modelId="{4D51FCF5-0580-475E-ADCD-68CE26800C9F}" type="sibTrans" cxnId="{F2168E41-B4AB-437F-915F-853BDB5B859C}">
      <dgm:prSet/>
      <dgm:spPr/>
      <dgm:t>
        <a:bodyPr/>
        <a:lstStyle/>
        <a:p>
          <a:pPr rtl="1"/>
          <a:endParaRPr lang="ar-SA"/>
        </a:p>
      </dgm:t>
    </dgm:pt>
    <dgm:pt modelId="{8E4FD8F1-B706-428B-944E-2F848958C6D3}" type="pres">
      <dgm:prSet presAssocID="{5566E9C4-25E7-454C-938F-44F408F5E413}" presName="diagram" presStyleCnt="0">
        <dgm:presLayoutVars>
          <dgm:dir/>
          <dgm:resizeHandles val="exact"/>
        </dgm:presLayoutVars>
      </dgm:prSet>
      <dgm:spPr/>
    </dgm:pt>
    <dgm:pt modelId="{3FE8A3BB-55C4-4ADC-B91D-746B1AE10F18}" type="pres">
      <dgm:prSet presAssocID="{EE8E5563-A028-4F80-BCB6-54D3AAEFB71E}" presName="node" presStyleLbl="node1" presStyleIdx="0" presStyleCnt="5">
        <dgm:presLayoutVars>
          <dgm:bulletEnabled val="1"/>
        </dgm:presLayoutVars>
      </dgm:prSet>
      <dgm:spPr/>
    </dgm:pt>
    <dgm:pt modelId="{C1A6543A-A81B-44DB-96E3-A573CFA2BF5D}" type="pres">
      <dgm:prSet presAssocID="{30638507-6A06-4646-950C-8BD470132266}" presName="sibTrans" presStyleCnt="0"/>
      <dgm:spPr/>
    </dgm:pt>
    <dgm:pt modelId="{F643D2BF-9169-4072-A814-F94275535FFD}" type="pres">
      <dgm:prSet presAssocID="{5A2C8EB4-35E9-4AFF-BD3B-97F70F9817DE}" presName="node" presStyleLbl="node1" presStyleIdx="1" presStyleCnt="5">
        <dgm:presLayoutVars>
          <dgm:bulletEnabled val="1"/>
        </dgm:presLayoutVars>
      </dgm:prSet>
      <dgm:spPr/>
    </dgm:pt>
    <dgm:pt modelId="{4736FC11-A876-461A-B3BB-1CFB05849549}" type="pres">
      <dgm:prSet presAssocID="{651642AA-3317-44E4-968B-38AF6F086F7A}" presName="sibTrans" presStyleCnt="0"/>
      <dgm:spPr/>
    </dgm:pt>
    <dgm:pt modelId="{FC1F5525-1799-4FD1-88B1-422A5EA5DD11}" type="pres">
      <dgm:prSet presAssocID="{66552B6C-4266-49E8-9CBA-D9C2DB93603B}" presName="node" presStyleLbl="node1" presStyleIdx="2" presStyleCnt="5">
        <dgm:presLayoutVars>
          <dgm:bulletEnabled val="1"/>
        </dgm:presLayoutVars>
      </dgm:prSet>
      <dgm:spPr/>
    </dgm:pt>
    <dgm:pt modelId="{39D7E2FD-34C7-4BE5-A36B-29F3E6C4951E}" type="pres">
      <dgm:prSet presAssocID="{73ED7C28-E0B2-4A45-808C-52B3916A09AB}" presName="sibTrans" presStyleCnt="0"/>
      <dgm:spPr/>
    </dgm:pt>
    <dgm:pt modelId="{AA596303-DE02-4FA4-B433-7684974F2E67}" type="pres">
      <dgm:prSet presAssocID="{29D485FA-A3BD-424C-8CE6-619B5292977C}" presName="node" presStyleLbl="node1" presStyleIdx="3" presStyleCnt="5">
        <dgm:presLayoutVars>
          <dgm:bulletEnabled val="1"/>
        </dgm:presLayoutVars>
      </dgm:prSet>
      <dgm:spPr/>
    </dgm:pt>
    <dgm:pt modelId="{309D094A-B24A-474C-BEAC-61F3DC4A546F}" type="pres">
      <dgm:prSet presAssocID="{F5296C5B-D4C4-48CF-A176-D13498F62E19}" presName="sibTrans" presStyleCnt="0"/>
      <dgm:spPr/>
    </dgm:pt>
    <dgm:pt modelId="{29A31556-02B2-4714-8FFB-A07B1EBAB3E6}" type="pres">
      <dgm:prSet presAssocID="{C981E5A9-95F6-419B-AC33-6F4FBC400B66}" presName="node" presStyleLbl="node1" presStyleIdx="4" presStyleCnt="5" custLinFactNeighborX="24247" custLinFactNeighborY="-9085">
        <dgm:presLayoutVars>
          <dgm:bulletEnabled val="1"/>
        </dgm:presLayoutVars>
      </dgm:prSet>
      <dgm:spPr/>
    </dgm:pt>
  </dgm:ptLst>
  <dgm:cxnLst>
    <dgm:cxn modelId="{A0204F31-C6CB-4DE3-AE29-3CB050182A21}" srcId="{5566E9C4-25E7-454C-938F-44F408F5E413}" destId="{66552B6C-4266-49E8-9CBA-D9C2DB93603B}" srcOrd="2" destOrd="0" parTransId="{AC5B93BC-D2BD-439C-806B-34D4A4805EEA}" sibTransId="{73ED7C28-E0B2-4A45-808C-52B3916A09AB}"/>
    <dgm:cxn modelId="{77998031-18BA-4191-A949-1E6A7AB4FE8D}" type="presOf" srcId="{29D485FA-A3BD-424C-8CE6-619B5292977C}" destId="{AA596303-DE02-4FA4-B433-7684974F2E67}" srcOrd="0" destOrd="0" presId="urn:microsoft.com/office/officeart/2005/8/layout/default#3"/>
    <dgm:cxn modelId="{8C59D75C-4E6A-4FBD-9D3A-A277672F4331}" srcId="{5566E9C4-25E7-454C-938F-44F408F5E413}" destId="{5A2C8EB4-35E9-4AFF-BD3B-97F70F9817DE}" srcOrd="1" destOrd="0" parTransId="{07EB1E7D-BDA3-4698-8100-A1E660A0433D}" sibTransId="{651642AA-3317-44E4-968B-38AF6F086F7A}"/>
    <dgm:cxn modelId="{F2168E41-B4AB-437F-915F-853BDB5B859C}" srcId="{5566E9C4-25E7-454C-938F-44F408F5E413}" destId="{C981E5A9-95F6-419B-AC33-6F4FBC400B66}" srcOrd="4" destOrd="0" parTransId="{2D25A1E5-FE0C-4D1C-B18B-C621101BAA29}" sibTransId="{4D51FCF5-0580-475E-ADCD-68CE26800C9F}"/>
    <dgm:cxn modelId="{22F94666-41CD-49D8-930D-FC8EC981F429}" srcId="{5566E9C4-25E7-454C-938F-44F408F5E413}" destId="{EE8E5563-A028-4F80-BCB6-54D3AAEFB71E}" srcOrd="0" destOrd="0" parTransId="{E20995BE-0D84-4BD8-A3BD-D869416D559F}" sibTransId="{30638507-6A06-4646-950C-8BD470132266}"/>
    <dgm:cxn modelId="{57419A4E-72B6-48EF-98A8-0648F987040C}" type="presOf" srcId="{66552B6C-4266-49E8-9CBA-D9C2DB93603B}" destId="{FC1F5525-1799-4FD1-88B1-422A5EA5DD11}" srcOrd="0" destOrd="0" presId="urn:microsoft.com/office/officeart/2005/8/layout/default#3"/>
    <dgm:cxn modelId="{97950494-F5C1-46FE-8779-303D79F26CA9}" type="presOf" srcId="{EE8E5563-A028-4F80-BCB6-54D3AAEFB71E}" destId="{3FE8A3BB-55C4-4ADC-B91D-746B1AE10F18}" srcOrd="0" destOrd="0" presId="urn:microsoft.com/office/officeart/2005/8/layout/default#3"/>
    <dgm:cxn modelId="{4C3E4B9B-E4E9-4CE2-AADA-C7498D6AC6D1}" type="presOf" srcId="{C981E5A9-95F6-419B-AC33-6F4FBC400B66}" destId="{29A31556-02B2-4714-8FFB-A07B1EBAB3E6}" srcOrd="0" destOrd="0" presId="urn:microsoft.com/office/officeart/2005/8/layout/default#3"/>
    <dgm:cxn modelId="{2B437BB6-81CF-45DB-B643-4C39BD83F0D0}" type="presOf" srcId="{5A2C8EB4-35E9-4AFF-BD3B-97F70F9817DE}" destId="{F643D2BF-9169-4072-A814-F94275535FFD}" srcOrd="0" destOrd="0" presId="urn:microsoft.com/office/officeart/2005/8/layout/default#3"/>
    <dgm:cxn modelId="{5DDE2EC8-1944-42B4-B190-073ECB7A16F6}" srcId="{5566E9C4-25E7-454C-938F-44F408F5E413}" destId="{29D485FA-A3BD-424C-8CE6-619B5292977C}" srcOrd="3" destOrd="0" parTransId="{A762499E-5B08-46F0-978C-E3848DFCC8E5}" sibTransId="{F5296C5B-D4C4-48CF-A176-D13498F62E19}"/>
    <dgm:cxn modelId="{5A7DE3D3-3D49-42FA-AE6E-DD4736A93CCA}" type="presOf" srcId="{5566E9C4-25E7-454C-938F-44F408F5E413}" destId="{8E4FD8F1-B706-428B-944E-2F848958C6D3}" srcOrd="0" destOrd="0" presId="urn:microsoft.com/office/officeart/2005/8/layout/default#3"/>
    <dgm:cxn modelId="{410900F3-8EF2-4870-8345-21B50436E134}" type="presParOf" srcId="{8E4FD8F1-B706-428B-944E-2F848958C6D3}" destId="{3FE8A3BB-55C4-4ADC-B91D-746B1AE10F18}" srcOrd="0" destOrd="0" presId="urn:microsoft.com/office/officeart/2005/8/layout/default#3"/>
    <dgm:cxn modelId="{033516A1-0D4A-4C5D-951B-CE6946DCB89D}" type="presParOf" srcId="{8E4FD8F1-B706-428B-944E-2F848958C6D3}" destId="{C1A6543A-A81B-44DB-96E3-A573CFA2BF5D}" srcOrd="1" destOrd="0" presId="urn:microsoft.com/office/officeart/2005/8/layout/default#3"/>
    <dgm:cxn modelId="{BC5B74BB-698A-424A-8CD0-A9D84721E2B2}" type="presParOf" srcId="{8E4FD8F1-B706-428B-944E-2F848958C6D3}" destId="{F643D2BF-9169-4072-A814-F94275535FFD}" srcOrd="2" destOrd="0" presId="urn:microsoft.com/office/officeart/2005/8/layout/default#3"/>
    <dgm:cxn modelId="{72F3561A-1C6A-43D1-9906-07B54CCEA897}" type="presParOf" srcId="{8E4FD8F1-B706-428B-944E-2F848958C6D3}" destId="{4736FC11-A876-461A-B3BB-1CFB05849549}" srcOrd="3" destOrd="0" presId="urn:microsoft.com/office/officeart/2005/8/layout/default#3"/>
    <dgm:cxn modelId="{84C81EE7-3685-47EE-8BB5-62D4A7357E10}" type="presParOf" srcId="{8E4FD8F1-B706-428B-944E-2F848958C6D3}" destId="{FC1F5525-1799-4FD1-88B1-422A5EA5DD11}" srcOrd="4" destOrd="0" presId="urn:microsoft.com/office/officeart/2005/8/layout/default#3"/>
    <dgm:cxn modelId="{F8E510DE-9241-4266-BB0D-413F4D1327D2}" type="presParOf" srcId="{8E4FD8F1-B706-428B-944E-2F848958C6D3}" destId="{39D7E2FD-34C7-4BE5-A36B-29F3E6C4951E}" srcOrd="5" destOrd="0" presId="urn:microsoft.com/office/officeart/2005/8/layout/default#3"/>
    <dgm:cxn modelId="{6811A9B1-5810-4FFD-BECE-64A8245E5C70}" type="presParOf" srcId="{8E4FD8F1-B706-428B-944E-2F848958C6D3}" destId="{AA596303-DE02-4FA4-B433-7684974F2E67}" srcOrd="6" destOrd="0" presId="urn:microsoft.com/office/officeart/2005/8/layout/default#3"/>
    <dgm:cxn modelId="{7BCFD436-6B9E-42CE-ADF9-3F6AFD7E1319}" type="presParOf" srcId="{8E4FD8F1-B706-428B-944E-2F848958C6D3}" destId="{309D094A-B24A-474C-BEAC-61F3DC4A546F}" srcOrd="7" destOrd="0" presId="urn:microsoft.com/office/officeart/2005/8/layout/default#3"/>
    <dgm:cxn modelId="{C3A55EE9-BFC9-4E93-AC4F-8DCD765C4162}" type="presParOf" srcId="{8E4FD8F1-B706-428B-944E-2F848958C6D3}" destId="{29A31556-02B2-4714-8FFB-A07B1EBAB3E6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4FE2A-EE12-42BE-B28D-AF042D48F14B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BBEF0A7-9912-42F9-B7A4-5D8664750766}">
      <dgm:prSet phldrT="[نص]"/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</a:rPr>
            <a:t>أعمال اليوم الثامن من ذي الحجة</a:t>
          </a:r>
        </a:p>
        <a:p>
          <a:pPr rtl="1"/>
          <a:r>
            <a:rPr lang="ar-SA" dirty="0">
              <a:solidFill>
                <a:schemeClr val="tx1"/>
              </a:solidFill>
            </a:rPr>
            <a:t> (يوم التروية)</a:t>
          </a:r>
        </a:p>
      </dgm:t>
    </dgm:pt>
    <dgm:pt modelId="{B9389FC0-E719-44CD-B026-9827A7A67809}" type="parTrans" cxnId="{91107FDA-D08D-4CBE-90D1-925D669D1DB1}">
      <dgm:prSet/>
      <dgm:spPr/>
      <dgm:t>
        <a:bodyPr/>
        <a:lstStyle/>
        <a:p>
          <a:pPr rtl="1"/>
          <a:endParaRPr lang="ar-SA"/>
        </a:p>
      </dgm:t>
    </dgm:pt>
    <dgm:pt modelId="{51AFB714-8C59-4858-A4FF-987C6A708D5E}" type="sibTrans" cxnId="{91107FDA-D08D-4CBE-90D1-925D669D1DB1}">
      <dgm:prSet/>
      <dgm:spPr/>
      <dgm:t>
        <a:bodyPr/>
        <a:lstStyle/>
        <a:p>
          <a:pPr rtl="1"/>
          <a:endParaRPr lang="ar-SA"/>
        </a:p>
      </dgm:t>
    </dgm:pt>
    <dgm:pt modelId="{4291EB76-6E41-4C9F-BAAB-4D77F44CA930}">
      <dgm:prSet phldrT="[نص]"/>
      <dgm:spPr/>
      <dgm:t>
        <a:bodyPr/>
        <a:lstStyle/>
        <a:p>
          <a:pPr rtl="1"/>
          <a:r>
            <a:rPr lang="ar-SA" dirty="0">
              <a:solidFill>
                <a:schemeClr val="tx1"/>
              </a:solidFill>
            </a:rPr>
            <a:t>أعمال اليوم التاسع من ذي الحجة</a:t>
          </a:r>
        </a:p>
        <a:p>
          <a:pPr rtl="1"/>
          <a:r>
            <a:rPr lang="ar-SA" dirty="0">
              <a:solidFill>
                <a:schemeClr val="tx1"/>
              </a:solidFill>
            </a:rPr>
            <a:t> (يوم عرفة)</a:t>
          </a:r>
        </a:p>
      </dgm:t>
    </dgm:pt>
    <dgm:pt modelId="{C80E1EF9-E2E1-45B9-A0C0-7730615A483C}" type="parTrans" cxnId="{B19B2C0C-BB1D-4AF2-9C00-C605748680A0}">
      <dgm:prSet/>
      <dgm:spPr/>
      <dgm:t>
        <a:bodyPr/>
        <a:lstStyle/>
        <a:p>
          <a:pPr rtl="1"/>
          <a:endParaRPr lang="ar-SA"/>
        </a:p>
      </dgm:t>
    </dgm:pt>
    <dgm:pt modelId="{353FD414-C8CC-4142-86A6-C088A145099E}" type="sibTrans" cxnId="{B19B2C0C-BB1D-4AF2-9C00-C605748680A0}">
      <dgm:prSet/>
      <dgm:spPr/>
      <dgm:t>
        <a:bodyPr/>
        <a:lstStyle/>
        <a:p>
          <a:pPr rtl="1"/>
          <a:endParaRPr lang="ar-SA"/>
        </a:p>
      </dgm:t>
    </dgm:pt>
    <dgm:pt modelId="{F09FCAAD-1F66-416B-B83A-C95BCD0704EF}">
      <dgm:prSet phldrT="[نص]"/>
      <dgm:spPr/>
      <dgm:t>
        <a:bodyPr/>
        <a:lstStyle/>
        <a:p>
          <a:pPr rtl="1"/>
          <a:r>
            <a:rPr lang="ar-SA" dirty="0"/>
            <a:t>اعمال ليلة العاشر من ذي الحجة (ليلة مزدلفة)</a:t>
          </a:r>
        </a:p>
      </dgm:t>
    </dgm:pt>
    <dgm:pt modelId="{DD62765B-D930-442C-9123-35495EFA3920}" type="parTrans" cxnId="{5A39C575-ABA7-4E06-ABB3-B1CBFA2D94C5}">
      <dgm:prSet/>
      <dgm:spPr/>
      <dgm:t>
        <a:bodyPr/>
        <a:lstStyle/>
        <a:p>
          <a:pPr rtl="1"/>
          <a:endParaRPr lang="ar-SA"/>
        </a:p>
      </dgm:t>
    </dgm:pt>
    <dgm:pt modelId="{59379373-149C-42DF-A6BA-01BD27286F77}" type="sibTrans" cxnId="{5A39C575-ABA7-4E06-ABB3-B1CBFA2D94C5}">
      <dgm:prSet/>
      <dgm:spPr/>
      <dgm:t>
        <a:bodyPr/>
        <a:lstStyle/>
        <a:p>
          <a:pPr rtl="1"/>
          <a:endParaRPr lang="ar-SA"/>
        </a:p>
      </dgm:t>
    </dgm:pt>
    <dgm:pt modelId="{8AD74DAC-0EEB-40ED-AFF4-C9332D42082E}">
      <dgm:prSet phldrT="[نص]"/>
      <dgm:spPr/>
      <dgm:t>
        <a:bodyPr/>
        <a:lstStyle/>
        <a:p>
          <a:pPr rtl="1"/>
          <a:r>
            <a:rPr lang="ar-SA" dirty="0"/>
            <a:t>أعمال اليوم العاشر من ذي الحجة (يوم العيد يوم النحر)</a:t>
          </a:r>
        </a:p>
      </dgm:t>
    </dgm:pt>
    <dgm:pt modelId="{320E6768-3A8B-4A7A-B0F0-6D85248BF33C}" type="parTrans" cxnId="{CF2DCAB5-ADC1-4FF2-BF41-E0B5DE5ACEFC}">
      <dgm:prSet/>
      <dgm:spPr/>
      <dgm:t>
        <a:bodyPr/>
        <a:lstStyle/>
        <a:p>
          <a:pPr rtl="1"/>
          <a:endParaRPr lang="ar-SA"/>
        </a:p>
      </dgm:t>
    </dgm:pt>
    <dgm:pt modelId="{D0B8200D-8E3B-4C21-A63E-7CF41BFCC819}" type="sibTrans" cxnId="{CF2DCAB5-ADC1-4FF2-BF41-E0B5DE5ACEFC}">
      <dgm:prSet/>
      <dgm:spPr/>
      <dgm:t>
        <a:bodyPr/>
        <a:lstStyle/>
        <a:p>
          <a:pPr rtl="1"/>
          <a:endParaRPr lang="ar-SA"/>
        </a:p>
      </dgm:t>
    </dgm:pt>
    <dgm:pt modelId="{34CB970E-2BD8-4F42-A389-A11356530FDD}">
      <dgm:prSet phldrT="[نص]"/>
      <dgm:spPr/>
      <dgm:t>
        <a:bodyPr/>
        <a:lstStyle/>
        <a:p>
          <a:pPr rtl="1"/>
          <a:r>
            <a:rPr lang="ar-SA" dirty="0"/>
            <a:t>أعمال أيام التشريق الثلاثة (11 /12 /13 ) </a:t>
          </a:r>
        </a:p>
        <a:p>
          <a:pPr rtl="1"/>
          <a:r>
            <a:rPr lang="ar-SA" dirty="0"/>
            <a:t>من ذي الحجة </a:t>
          </a:r>
        </a:p>
      </dgm:t>
    </dgm:pt>
    <dgm:pt modelId="{07D47CEA-5AC4-4661-9574-EE50327B33B8}" type="parTrans" cxnId="{A3C6D532-CD2F-43C6-9834-778BF8E3981F}">
      <dgm:prSet/>
      <dgm:spPr/>
      <dgm:t>
        <a:bodyPr/>
        <a:lstStyle/>
        <a:p>
          <a:pPr rtl="1"/>
          <a:endParaRPr lang="ar-SA"/>
        </a:p>
      </dgm:t>
    </dgm:pt>
    <dgm:pt modelId="{A5330BDC-712A-4693-9096-570105F9EEF9}" type="sibTrans" cxnId="{A3C6D532-CD2F-43C6-9834-778BF8E3981F}">
      <dgm:prSet/>
      <dgm:spPr/>
      <dgm:t>
        <a:bodyPr/>
        <a:lstStyle/>
        <a:p>
          <a:pPr rtl="1"/>
          <a:endParaRPr lang="ar-SA"/>
        </a:p>
      </dgm:t>
    </dgm:pt>
    <dgm:pt modelId="{CB8FF61B-559D-4223-A1D3-6FCD599BF7E9}" type="pres">
      <dgm:prSet presAssocID="{F4C4FE2A-EE12-42BE-B28D-AF042D48F14B}" presName="cycle" presStyleCnt="0">
        <dgm:presLayoutVars>
          <dgm:dir/>
          <dgm:resizeHandles val="exact"/>
        </dgm:presLayoutVars>
      </dgm:prSet>
      <dgm:spPr/>
    </dgm:pt>
    <dgm:pt modelId="{DC435F75-0DCD-475F-98B7-635A7B24C315}" type="pres">
      <dgm:prSet presAssocID="{8BBEF0A7-9912-42F9-B7A4-5D8664750766}" presName="node" presStyleLbl="node1" presStyleIdx="0" presStyleCnt="5">
        <dgm:presLayoutVars>
          <dgm:bulletEnabled val="1"/>
        </dgm:presLayoutVars>
      </dgm:prSet>
      <dgm:spPr/>
    </dgm:pt>
    <dgm:pt modelId="{FF432BEA-B3F6-41AB-9F41-2B590E8403CD}" type="pres">
      <dgm:prSet presAssocID="{8BBEF0A7-9912-42F9-B7A4-5D8664750766}" presName="spNode" presStyleCnt="0"/>
      <dgm:spPr/>
    </dgm:pt>
    <dgm:pt modelId="{E5441951-C035-4E87-AE14-B8570CA970A4}" type="pres">
      <dgm:prSet presAssocID="{51AFB714-8C59-4858-A4FF-987C6A708D5E}" presName="sibTrans" presStyleLbl="sibTrans1D1" presStyleIdx="0" presStyleCnt="5"/>
      <dgm:spPr/>
    </dgm:pt>
    <dgm:pt modelId="{CC7E38C9-7BA0-4292-9985-0A0F780E0BFC}" type="pres">
      <dgm:prSet presAssocID="{4291EB76-6E41-4C9F-BAAB-4D77F44CA930}" presName="node" presStyleLbl="node1" presStyleIdx="1" presStyleCnt="5">
        <dgm:presLayoutVars>
          <dgm:bulletEnabled val="1"/>
        </dgm:presLayoutVars>
      </dgm:prSet>
      <dgm:spPr/>
    </dgm:pt>
    <dgm:pt modelId="{D628052D-0696-40CA-99B4-A5545F2FD4E6}" type="pres">
      <dgm:prSet presAssocID="{4291EB76-6E41-4C9F-BAAB-4D77F44CA930}" presName="spNode" presStyleCnt="0"/>
      <dgm:spPr/>
    </dgm:pt>
    <dgm:pt modelId="{AC66CCFC-AE1A-4B1C-A9FF-849D4899841D}" type="pres">
      <dgm:prSet presAssocID="{353FD414-C8CC-4142-86A6-C088A145099E}" presName="sibTrans" presStyleLbl="sibTrans1D1" presStyleIdx="1" presStyleCnt="5"/>
      <dgm:spPr/>
    </dgm:pt>
    <dgm:pt modelId="{4691997A-3B3C-4F70-A586-30627F61C1D4}" type="pres">
      <dgm:prSet presAssocID="{F09FCAAD-1F66-416B-B83A-C95BCD0704EF}" presName="node" presStyleLbl="node1" presStyleIdx="2" presStyleCnt="5">
        <dgm:presLayoutVars>
          <dgm:bulletEnabled val="1"/>
        </dgm:presLayoutVars>
      </dgm:prSet>
      <dgm:spPr/>
    </dgm:pt>
    <dgm:pt modelId="{F5959B43-5DA1-483E-8AC3-68568FDA3B42}" type="pres">
      <dgm:prSet presAssocID="{F09FCAAD-1F66-416B-B83A-C95BCD0704EF}" presName="spNode" presStyleCnt="0"/>
      <dgm:spPr/>
    </dgm:pt>
    <dgm:pt modelId="{70DB7CBE-194D-47D9-A760-EC6259126E14}" type="pres">
      <dgm:prSet presAssocID="{59379373-149C-42DF-A6BA-01BD27286F77}" presName="sibTrans" presStyleLbl="sibTrans1D1" presStyleIdx="2" presStyleCnt="5"/>
      <dgm:spPr/>
    </dgm:pt>
    <dgm:pt modelId="{9E059130-7628-4FFF-A952-200023B803D1}" type="pres">
      <dgm:prSet presAssocID="{8AD74DAC-0EEB-40ED-AFF4-C9332D42082E}" presName="node" presStyleLbl="node1" presStyleIdx="3" presStyleCnt="5">
        <dgm:presLayoutVars>
          <dgm:bulletEnabled val="1"/>
        </dgm:presLayoutVars>
      </dgm:prSet>
      <dgm:spPr/>
    </dgm:pt>
    <dgm:pt modelId="{C36E1EFF-E628-4667-BF5A-4BEB9EDAC51D}" type="pres">
      <dgm:prSet presAssocID="{8AD74DAC-0EEB-40ED-AFF4-C9332D42082E}" presName="spNode" presStyleCnt="0"/>
      <dgm:spPr/>
    </dgm:pt>
    <dgm:pt modelId="{AF768F55-4127-4F8C-B55A-FBEAF2263346}" type="pres">
      <dgm:prSet presAssocID="{D0B8200D-8E3B-4C21-A63E-7CF41BFCC819}" presName="sibTrans" presStyleLbl="sibTrans1D1" presStyleIdx="3" presStyleCnt="5"/>
      <dgm:spPr/>
    </dgm:pt>
    <dgm:pt modelId="{08229C6F-5F4F-4931-8542-DE6EC034DDDC}" type="pres">
      <dgm:prSet presAssocID="{34CB970E-2BD8-4F42-A389-A11356530FDD}" presName="node" presStyleLbl="node1" presStyleIdx="4" presStyleCnt="5">
        <dgm:presLayoutVars>
          <dgm:bulletEnabled val="1"/>
        </dgm:presLayoutVars>
      </dgm:prSet>
      <dgm:spPr/>
    </dgm:pt>
    <dgm:pt modelId="{471345BE-2F6E-440C-A19C-2D8C3E969DB3}" type="pres">
      <dgm:prSet presAssocID="{34CB970E-2BD8-4F42-A389-A11356530FDD}" presName="spNode" presStyleCnt="0"/>
      <dgm:spPr/>
    </dgm:pt>
    <dgm:pt modelId="{006EFEEA-1F4B-45C7-8DCC-D9382BBF069F}" type="pres">
      <dgm:prSet presAssocID="{A5330BDC-712A-4693-9096-570105F9EEF9}" presName="sibTrans" presStyleLbl="sibTrans1D1" presStyleIdx="4" presStyleCnt="5"/>
      <dgm:spPr/>
    </dgm:pt>
  </dgm:ptLst>
  <dgm:cxnLst>
    <dgm:cxn modelId="{B19B2C0C-BB1D-4AF2-9C00-C605748680A0}" srcId="{F4C4FE2A-EE12-42BE-B28D-AF042D48F14B}" destId="{4291EB76-6E41-4C9F-BAAB-4D77F44CA930}" srcOrd="1" destOrd="0" parTransId="{C80E1EF9-E2E1-45B9-A0C0-7730615A483C}" sibTransId="{353FD414-C8CC-4142-86A6-C088A145099E}"/>
    <dgm:cxn modelId="{A3C6D532-CD2F-43C6-9834-778BF8E3981F}" srcId="{F4C4FE2A-EE12-42BE-B28D-AF042D48F14B}" destId="{34CB970E-2BD8-4F42-A389-A11356530FDD}" srcOrd="4" destOrd="0" parTransId="{07D47CEA-5AC4-4661-9574-EE50327B33B8}" sibTransId="{A5330BDC-712A-4693-9096-570105F9EEF9}"/>
    <dgm:cxn modelId="{B83D9735-C617-4F6C-AAE4-7DFF9083C42D}" type="presOf" srcId="{353FD414-C8CC-4142-86A6-C088A145099E}" destId="{AC66CCFC-AE1A-4B1C-A9FF-849D4899841D}" srcOrd="0" destOrd="0" presId="urn:microsoft.com/office/officeart/2005/8/layout/cycle5"/>
    <dgm:cxn modelId="{08C4A339-1CF4-4813-9C90-C05005AA9F96}" type="presOf" srcId="{F4C4FE2A-EE12-42BE-B28D-AF042D48F14B}" destId="{CB8FF61B-559D-4223-A1D3-6FCD599BF7E9}" srcOrd="0" destOrd="0" presId="urn:microsoft.com/office/officeart/2005/8/layout/cycle5"/>
    <dgm:cxn modelId="{0736343B-6319-427C-B3ED-C2DDE3B06D23}" type="presOf" srcId="{59379373-149C-42DF-A6BA-01BD27286F77}" destId="{70DB7CBE-194D-47D9-A760-EC6259126E14}" srcOrd="0" destOrd="0" presId="urn:microsoft.com/office/officeart/2005/8/layout/cycle5"/>
    <dgm:cxn modelId="{7AF1893D-5E62-4ADF-9AC1-5CED44FD8EC4}" type="presOf" srcId="{8AD74DAC-0EEB-40ED-AFF4-C9332D42082E}" destId="{9E059130-7628-4FFF-A952-200023B803D1}" srcOrd="0" destOrd="0" presId="urn:microsoft.com/office/officeart/2005/8/layout/cycle5"/>
    <dgm:cxn modelId="{0272F944-9831-409D-A6A1-B49E91C4ABDB}" type="presOf" srcId="{D0B8200D-8E3B-4C21-A63E-7CF41BFCC819}" destId="{AF768F55-4127-4F8C-B55A-FBEAF2263346}" srcOrd="0" destOrd="0" presId="urn:microsoft.com/office/officeart/2005/8/layout/cycle5"/>
    <dgm:cxn modelId="{5A39C575-ABA7-4E06-ABB3-B1CBFA2D94C5}" srcId="{F4C4FE2A-EE12-42BE-B28D-AF042D48F14B}" destId="{F09FCAAD-1F66-416B-B83A-C95BCD0704EF}" srcOrd="2" destOrd="0" parTransId="{DD62765B-D930-442C-9123-35495EFA3920}" sibTransId="{59379373-149C-42DF-A6BA-01BD27286F77}"/>
    <dgm:cxn modelId="{CF2DCAB5-ADC1-4FF2-BF41-E0B5DE5ACEFC}" srcId="{F4C4FE2A-EE12-42BE-B28D-AF042D48F14B}" destId="{8AD74DAC-0EEB-40ED-AFF4-C9332D42082E}" srcOrd="3" destOrd="0" parTransId="{320E6768-3A8B-4A7A-B0F0-6D85248BF33C}" sibTransId="{D0B8200D-8E3B-4C21-A63E-7CF41BFCC819}"/>
    <dgm:cxn modelId="{FF5323BB-5EDD-4367-8C20-A1C3D77BA4A3}" type="presOf" srcId="{8BBEF0A7-9912-42F9-B7A4-5D8664750766}" destId="{DC435F75-0DCD-475F-98B7-635A7B24C315}" srcOrd="0" destOrd="0" presId="urn:microsoft.com/office/officeart/2005/8/layout/cycle5"/>
    <dgm:cxn modelId="{1CAB4BC1-5707-4E92-90D1-7293197DD8BC}" type="presOf" srcId="{A5330BDC-712A-4693-9096-570105F9EEF9}" destId="{006EFEEA-1F4B-45C7-8DCC-D9382BBF069F}" srcOrd="0" destOrd="0" presId="urn:microsoft.com/office/officeart/2005/8/layout/cycle5"/>
    <dgm:cxn modelId="{61A52AC3-FA75-4FA0-99E7-04D0E289AE4C}" type="presOf" srcId="{51AFB714-8C59-4858-A4FF-987C6A708D5E}" destId="{E5441951-C035-4E87-AE14-B8570CA970A4}" srcOrd="0" destOrd="0" presId="urn:microsoft.com/office/officeart/2005/8/layout/cycle5"/>
    <dgm:cxn modelId="{4E4AC7C3-D6C0-4061-8830-577DDCA2BF3C}" type="presOf" srcId="{F09FCAAD-1F66-416B-B83A-C95BCD0704EF}" destId="{4691997A-3B3C-4F70-A586-30627F61C1D4}" srcOrd="0" destOrd="0" presId="urn:microsoft.com/office/officeart/2005/8/layout/cycle5"/>
    <dgm:cxn modelId="{91107FDA-D08D-4CBE-90D1-925D669D1DB1}" srcId="{F4C4FE2A-EE12-42BE-B28D-AF042D48F14B}" destId="{8BBEF0A7-9912-42F9-B7A4-5D8664750766}" srcOrd="0" destOrd="0" parTransId="{B9389FC0-E719-44CD-B026-9827A7A67809}" sibTransId="{51AFB714-8C59-4858-A4FF-987C6A708D5E}"/>
    <dgm:cxn modelId="{CDCF91E0-9E77-480A-B04B-20DD66D279E9}" type="presOf" srcId="{34CB970E-2BD8-4F42-A389-A11356530FDD}" destId="{08229C6F-5F4F-4931-8542-DE6EC034DDDC}" srcOrd="0" destOrd="0" presId="urn:microsoft.com/office/officeart/2005/8/layout/cycle5"/>
    <dgm:cxn modelId="{112E06F1-AA2E-4B46-A2A7-22034546CFEF}" type="presOf" srcId="{4291EB76-6E41-4C9F-BAAB-4D77F44CA930}" destId="{CC7E38C9-7BA0-4292-9985-0A0F780E0BFC}" srcOrd="0" destOrd="0" presId="urn:microsoft.com/office/officeart/2005/8/layout/cycle5"/>
    <dgm:cxn modelId="{9870C463-E381-42AB-88D2-3141F093DB2E}" type="presParOf" srcId="{CB8FF61B-559D-4223-A1D3-6FCD599BF7E9}" destId="{DC435F75-0DCD-475F-98B7-635A7B24C315}" srcOrd="0" destOrd="0" presId="urn:microsoft.com/office/officeart/2005/8/layout/cycle5"/>
    <dgm:cxn modelId="{EC2D50A8-F946-4CBF-A621-8D33CFE710BA}" type="presParOf" srcId="{CB8FF61B-559D-4223-A1D3-6FCD599BF7E9}" destId="{FF432BEA-B3F6-41AB-9F41-2B590E8403CD}" srcOrd="1" destOrd="0" presId="urn:microsoft.com/office/officeart/2005/8/layout/cycle5"/>
    <dgm:cxn modelId="{2376C57B-6FEB-4305-8BAD-D3C09D6DD4CF}" type="presParOf" srcId="{CB8FF61B-559D-4223-A1D3-6FCD599BF7E9}" destId="{E5441951-C035-4E87-AE14-B8570CA970A4}" srcOrd="2" destOrd="0" presId="urn:microsoft.com/office/officeart/2005/8/layout/cycle5"/>
    <dgm:cxn modelId="{DE015D9A-A93C-4A7C-B6FC-4C19B493AB6F}" type="presParOf" srcId="{CB8FF61B-559D-4223-A1D3-6FCD599BF7E9}" destId="{CC7E38C9-7BA0-4292-9985-0A0F780E0BFC}" srcOrd="3" destOrd="0" presId="urn:microsoft.com/office/officeart/2005/8/layout/cycle5"/>
    <dgm:cxn modelId="{EC5E47CA-F85D-4A4C-AFF2-6252DEBA5994}" type="presParOf" srcId="{CB8FF61B-559D-4223-A1D3-6FCD599BF7E9}" destId="{D628052D-0696-40CA-99B4-A5545F2FD4E6}" srcOrd="4" destOrd="0" presId="urn:microsoft.com/office/officeart/2005/8/layout/cycle5"/>
    <dgm:cxn modelId="{0ED9EB0D-70A2-4B1D-AAFD-569C3DF2BF65}" type="presParOf" srcId="{CB8FF61B-559D-4223-A1D3-6FCD599BF7E9}" destId="{AC66CCFC-AE1A-4B1C-A9FF-849D4899841D}" srcOrd="5" destOrd="0" presId="urn:microsoft.com/office/officeart/2005/8/layout/cycle5"/>
    <dgm:cxn modelId="{324EB4C4-2FF7-40CF-AD4F-8127BAFFE260}" type="presParOf" srcId="{CB8FF61B-559D-4223-A1D3-6FCD599BF7E9}" destId="{4691997A-3B3C-4F70-A586-30627F61C1D4}" srcOrd="6" destOrd="0" presId="urn:microsoft.com/office/officeart/2005/8/layout/cycle5"/>
    <dgm:cxn modelId="{E3A2AA3C-E5E5-4ABA-8D48-A201EF75D0EF}" type="presParOf" srcId="{CB8FF61B-559D-4223-A1D3-6FCD599BF7E9}" destId="{F5959B43-5DA1-483E-8AC3-68568FDA3B42}" srcOrd="7" destOrd="0" presId="urn:microsoft.com/office/officeart/2005/8/layout/cycle5"/>
    <dgm:cxn modelId="{90BF2E42-5D5E-4CE0-8552-392B89AB58F9}" type="presParOf" srcId="{CB8FF61B-559D-4223-A1D3-6FCD599BF7E9}" destId="{70DB7CBE-194D-47D9-A760-EC6259126E14}" srcOrd="8" destOrd="0" presId="urn:microsoft.com/office/officeart/2005/8/layout/cycle5"/>
    <dgm:cxn modelId="{DF7A1E5F-E5A4-4FE0-9B5C-908D9ADA68EA}" type="presParOf" srcId="{CB8FF61B-559D-4223-A1D3-6FCD599BF7E9}" destId="{9E059130-7628-4FFF-A952-200023B803D1}" srcOrd="9" destOrd="0" presId="urn:microsoft.com/office/officeart/2005/8/layout/cycle5"/>
    <dgm:cxn modelId="{5A126398-032C-44FC-8BC5-E29AD83ED319}" type="presParOf" srcId="{CB8FF61B-559D-4223-A1D3-6FCD599BF7E9}" destId="{C36E1EFF-E628-4667-BF5A-4BEB9EDAC51D}" srcOrd="10" destOrd="0" presId="urn:microsoft.com/office/officeart/2005/8/layout/cycle5"/>
    <dgm:cxn modelId="{0D75EF0C-5DFF-422E-ACC0-145FCD08E566}" type="presParOf" srcId="{CB8FF61B-559D-4223-A1D3-6FCD599BF7E9}" destId="{AF768F55-4127-4F8C-B55A-FBEAF2263346}" srcOrd="11" destOrd="0" presId="urn:microsoft.com/office/officeart/2005/8/layout/cycle5"/>
    <dgm:cxn modelId="{6B3DDE33-C6EE-46CA-9B30-3B687618ED3B}" type="presParOf" srcId="{CB8FF61B-559D-4223-A1D3-6FCD599BF7E9}" destId="{08229C6F-5F4F-4931-8542-DE6EC034DDDC}" srcOrd="12" destOrd="0" presId="urn:microsoft.com/office/officeart/2005/8/layout/cycle5"/>
    <dgm:cxn modelId="{21174614-7119-49A2-9636-C173DC4AAF1F}" type="presParOf" srcId="{CB8FF61B-559D-4223-A1D3-6FCD599BF7E9}" destId="{471345BE-2F6E-440C-A19C-2D8C3E969DB3}" srcOrd="13" destOrd="0" presId="urn:microsoft.com/office/officeart/2005/8/layout/cycle5"/>
    <dgm:cxn modelId="{6D4CC01F-95CA-4A94-96A7-8520F317E118}" type="presParOf" srcId="{CB8FF61B-559D-4223-A1D3-6FCD599BF7E9}" destId="{006EFEEA-1F4B-45C7-8DCC-D9382BBF069F}" srcOrd="14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35F75-0DCD-475F-98B7-635A7B24C315}">
      <dsp:nvSpPr>
        <dsp:cNvPr id="0" name=""/>
        <dsp:cNvSpPr/>
      </dsp:nvSpPr>
      <dsp:spPr>
        <a:xfrm>
          <a:off x="3408223" y="164154"/>
          <a:ext cx="2153647" cy="13998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أعمال اليوم الثامن من ذي الحجة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 (يوم التروية)</a:t>
          </a:r>
        </a:p>
      </dsp:txBody>
      <dsp:txXfrm>
        <a:off x="3476559" y="232490"/>
        <a:ext cx="2016975" cy="1263198"/>
      </dsp:txXfrm>
    </dsp:sp>
    <dsp:sp modelId="{E5441951-C035-4E87-AE14-B8570CA970A4}">
      <dsp:nvSpPr>
        <dsp:cNvPr id="0" name=""/>
        <dsp:cNvSpPr/>
      </dsp:nvSpPr>
      <dsp:spPr>
        <a:xfrm>
          <a:off x="1729082" y="880329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4162587" y="356654"/>
              </a:moveTo>
              <a:arcTo wR="2796102" hR="2796102" stAng="17955352" swAng="139090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E38C9-7BA0-4292-9985-0A0F780E0BFC}">
      <dsp:nvSpPr>
        <dsp:cNvPr id="0" name=""/>
        <dsp:cNvSpPr/>
      </dsp:nvSpPr>
      <dsp:spPr>
        <a:xfrm>
          <a:off x="6107740" y="2275463"/>
          <a:ext cx="2153647" cy="1399870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أعمال اليوم التاسع من ذي الحجة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 (يوم عرفة)</a:t>
          </a:r>
        </a:p>
      </dsp:txBody>
      <dsp:txXfrm>
        <a:off x="6176076" y="2343799"/>
        <a:ext cx="2016975" cy="1263198"/>
      </dsp:txXfrm>
    </dsp:sp>
    <dsp:sp modelId="{AC66CCFC-AE1A-4B1C-A9FF-849D4899841D}">
      <dsp:nvSpPr>
        <dsp:cNvPr id="0" name=""/>
        <dsp:cNvSpPr/>
      </dsp:nvSpPr>
      <dsp:spPr>
        <a:xfrm>
          <a:off x="1695729" y="309474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5465925" y="3626910"/>
              </a:moveTo>
              <a:arcTo wR="2796102" hR="2796102" stAng="1037120" swAng="1011544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1997A-3B3C-4F70-A586-30627F61C1D4}">
      <dsp:nvSpPr>
        <dsp:cNvPr id="0" name=""/>
        <dsp:cNvSpPr/>
      </dsp:nvSpPr>
      <dsp:spPr>
        <a:xfrm>
          <a:off x="4883147" y="4890598"/>
          <a:ext cx="2153647" cy="139987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اعمال ليلة العاشر من ذي الحجة (ليلة مزدلفة)</a:t>
          </a:r>
        </a:p>
      </dsp:txBody>
      <dsp:txXfrm>
        <a:off x="4951483" y="4958934"/>
        <a:ext cx="2016975" cy="1263198"/>
      </dsp:txXfrm>
    </dsp:sp>
    <dsp:sp modelId="{70DB7CBE-194D-47D9-A760-EC6259126E14}">
      <dsp:nvSpPr>
        <dsp:cNvPr id="0" name=""/>
        <dsp:cNvSpPr/>
      </dsp:nvSpPr>
      <dsp:spPr>
        <a:xfrm>
          <a:off x="1778707" y="437567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2910083" y="5589881"/>
              </a:moveTo>
              <a:arcTo wR="2796102" hR="2796102" stAng="5259824" swAng="725225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59130-7628-4FFF-A952-200023B803D1}">
      <dsp:nvSpPr>
        <dsp:cNvPr id="0" name=""/>
        <dsp:cNvSpPr/>
      </dsp:nvSpPr>
      <dsp:spPr>
        <a:xfrm>
          <a:off x="1756773" y="4680527"/>
          <a:ext cx="2153647" cy="1399870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أعمال اليوم العاشر من ذي الحجة (يوم العيد يوم النحر)</a:t>
          </a:r>
        </a:p>
      </dsp:txBody>
      <dsp:txXfrm>
        <a:off x="1825109" y="4748863"/>
        <a:ext cx="2016975" cy="1263198"/>
      </dsp:txXfrm>
    </dsp:sp>
    <dsp:sp modelId="{AF768F55-4127-4F8C-B55A-FBEAF2263346}">
      <dsp:nvSpPr>
        <dsp:cNvPr id="0" name=""/>
        <dsp:cNvSpPr/>
      </dsp:nvSpPr>
      <dsp:spPr>
        <a:xfrm>
          <a:off x="1466658" y="-92677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601486" y="4528687"/>
              </a:moveTo>
              <a:arcTo wR="2796102" hR="2796102" stAng="8502597" swAng="1237490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29C6F-5F4F-4931-8542-DE6EC034DDDC}">
      <dsp:nvSpPr>
        <dsp:cNvPr id="0" name=""/>
        <dsp:cNvSpPr/>
      </dsp:nvSpPr>
      <dsp:spPr>
        <a:xfrm>
          <a:off x="443598" y="1834989"/>
          <a:ext cx="2440836" cy="139987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أعمال أيام التشريق الثلاثة (11 /12 /13)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من ذي الحجة </a:t>
          </a:r>
        </a:p>
      </dsp:txBody>
      <dsp:txXfrm>
        <a:off x="511934" y="1903325"/>
        <a:ext cx="2304164" cy="1263198"/>
      </dsp:txXfrm>
    </dsp:sp>
    <dsp:sp modelId="{006EFEEA-1F4B-45C7-8DCC-D9382BBF069F}">
      <dsp:nvSpPr>
        <dsp:cNvPr id="0" name=""/>
        <dsp:cNvSpPr/>
      </dsp:nvSpPr>
      <dsp:spPr>
        <a:xfrm>
          <a:off x="1144467" y="1058038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1101707" y="571868"/>
              </a:moveTo>
              <a:arcTo wR="2796102" hR="2796102" stAng="13962017" swAng="1191278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35F75-0DCD-475F-98B7-635A7B24C315}">
      <dsp:nvSpPr>
        <dsp:cNvPr id="0" name=""/>
        <dsp:cNvSpPr/>
      </dsp:nvSpPr>
      <dsp:spPr>
        <a:xfrm>
          <a:off x="3369416" y="1074"/>
          <a:ext cx="2153647" cy="13998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>
              <a:solidFill>
                <a:schemeClr val="tx1"/>
              </a:solidFill>
            </a:rPr>
            <a:t>أعمال اليوم الثامن من ذي الحجة</a:t>
          </a:r>
        </a:p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>
              <a:solidFill>
                <a:schemeClr val="tx1"/>
              </a:solidFill>
            </a:rPr>
            <a:t> (يوم التروية)</a:t>
          </a:r>
        </a:p>
      </dsp:txBody>
      <dsp:txXfrm>
        <a:off x="3437752" y="69410"/>
        <a:ext cx="2016975" cy="1263198"/>
      </dsp:txXfrm>
    </dsp:sp>
    <dsp:sp modelId="{E5441951-C035-4E87-AE14-B8570CA970A4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4161274" y="355918"/>
              </a:moveTo>
              <a:arcTo wR="2796102" hR="2796102" stAng="17953501" swAng="121143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E38C9-7BA0-4292-9985-0A0F780E0BFC}">
      <dsp:nvSpPr>
        <dsp:cNvPr id="0" name=""/>
        <dsp:cNvSpPr/>
      </dsp:nvSpPr>
      <dsp:spPr>
        <a:xfrm>
          <a:off x="6028668" y="1933134"/>
          <a:ext cx="2153647" cy="139987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>
              <a:solidFill>
                <a:schemeClr val="tx1"/>
              </a:solidFill>
            </a:rPr>
            <a:t>أعمال اليوم التاسع من ذي الحجة</a:t>
          </a:r>
        </a:p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>
              <a:solidFill>
                <a:schemeClr val="tx1"/>
              </a:solidFill>
            </a:rPr>
            <a:t> (يوم عرفة)</a:t>
          </a:r>
        </a:p>
      </dsp:txBody>
      <dsp:txXfrm>
        <a:off x="6097004" y="2001470"/>
        <a:ext cx="2016975" cy="1263198"/>
      </dsp:txXfrm>
    </dsp:sp>
    <dsp:sp modelId="{AC66CCFC-AE1A-4B1C-A9FF-849D4899841D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5585496" y="2989685"/>
              </a:moveTo>
              <a:arcTo wR="2796102" hR="2796102" stAng="21838197" swAng="1359645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1997A-3B3C-4F70-A586-30627F61C1D4}">
      <dsp:nvSpPr>
        <dsp:cNvPr id="0" name=""/>
        <dsp:cNvSpPr/>
      </dsp:nvSpPr>
      <dsp:spPr>
        <a:xfrm>
          <a:off x="5012924" y="5059272"/>
          <a:ext cx="2153647" cy="139987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اعمال ليلة العاشر من ذي الحجة (ليلة مزدلفة)</a:t>
          </a:r>
        </a:p>
      </dsp:txBody>
      <dsp:txXfrm>
        <a:off x="5081260" y="5127608"/>
        <a:ext cx="2016975" cy="1263198"/>
      </dsp:txXfrm>
    </dsp:sp>
    <dsp:sp modelId="{70DB7CBE-194D-47D9-A760-EC6259126E14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3139199" y="5571075"/>
              </a:moveTo>
              <a:arcTo wR="2796102" hR="2796102" stAng="4977104" swAng="845791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59130-7628-4FFF-A952-200023B803D1}">
      <dsp:nvSpPr>
        <dsp:cNvPr id="0" name=""/>
        <dsp:cNvSpPr/>
      </dsp:nvSpPr>
      <dsp:spPr>
        <a:xfrm>
          <a:off x="1725908" y="5059272"/>
          <a:ext cx="2153647" cy="139987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أعمال اليوم العاشر من ذي الحجة (يوم العيد يوم النحر)</a:t>
          </a:r>
        </a:p>
      </dsp:txBody>
      <dsp:txXfrm>
        <a:off x="1794244" y="5127608"/>
        <a:ext cx="2016975" cy="1263198"/>
      </dsp:txXfrm>
    </dsp:sp>
    <dsp:sp modelId="{AF768F55-4127-4F8C-B55A-FBEAF2263346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296626" y="4049422"/>
              </a:moveTo>
              <a:arcTo wR="2796102" hR="2796102" stAng="9202158" swAng="1359645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29C6F-5F4F-4931-8542-DE6EC034DDDC}">
      <dsp:nvSpPr>
        <dsp:cNvPr id="0" name=""/>
        <dsp:cNvSpPr/>
      </dsp:nvSpPr>
      <dsp:spPr>
        <a:xfrm>
          <a:off x="710164" y="1933134"/>
          <a:ext cx="2153647" cy="139987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أعمال أيام التشريق الثلاثة (11 /12 /13 ) </a:t>
          </a:r>
        </a:p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من ذي الحجة </a:t>
          </a:r>
        </a:p>
      </dsp:txBody>
      <dsp:txXfrm>
        <a:off x="778500" y="2001470"/>
        <a:ext cx="2016975" cy="1263198"/>
      </dsp:txXfrm>
    </dsp:sp>
    <dsp:sp modelId="{006EFEEA-1F4B-45C7-8DCC-D9382BBF069F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672607" y="977048"/>
              </a:moveTo>
              <a:arcTo wR="2796102" hR="2796102" stAng="13235065" swAng="1211434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A3BB-55C4-4ADC-B91D-746B1AE10F18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2- النحر</a:t>
          </a:r>
        </a:p>
      </dsp:txBody>
      <dsp:txXfrm>
        <a:off x="916483" y="1984"/>
        <a:ext cx="2030015" cy="1218009"/>
      </dsp:txXfrm>
    </dsp:sp>
    <dsp:sp modelId="{F643D2BF-9169-4072-A814-F94275535FFD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1- رمي جمرة العقبة </a:t>
          </a:r>
        </a:p>
      </dsp:txBody>
      <dsp:txXfrm>
        <a:off x="3149500" y="1984"/>
        <a:ext cx="2030015" cy="1218009"/>
      </dsp:txXfrm>
    </dsp:sp>
    <dsp:sp modelId="{FC1F5525-1799-4FD1-88B1-422A5EA5DD11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4- طواف الإفاضة</a:t>
          </a:r>
        </a:p>
      </dsp:txBody>
      <dsp:txXfrm>
        <a:off x="916483" y="1422995"/>
        <a:ext cx="2030015" cy="1218009"/>
      </dsp:txXfrm>
    </dsp:sp>
    <dsp:sp modelId="{AA596303-DE02-4FA4-B433-7684974F2E67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3-الحلق أو التقصير</a:t>
          </a:r>
        </a:p>
      </dsp:txBody>
      <dsp:txXfrm>
        <a:off x="3149500" y="1422995"/>
        <a:ext cx="2030015" cy="1218009"/>
      </dsp:txXfrm>
    </dsp:sp>
    <dsp:sp modelId="{29A31556-02B2-4714-8FFB-A07B1EBAB3E6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/>
            <a:t>السعي</a:t>
          </a:r>
          <a:endParaRPr lang="ar-SA" sz="3500" kern="1200" dirty="0"/>
        </a:p>
      </dsp:txBody>
      <dsp:txXfrm>
        <a:off x="2032992" y="2844006"/>
        <a:ext cx="2030015" cy="121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A3BB-55C4-4ADC-B91D-746B1AE10F18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2- النحر</a:t>
          </a:r>
        </a:p>
      </dsp:txBody>
      <dsp:txXfrm>
        <a:off x="916483" y="1984"/>
        <a:ext cx="2030015" cy="1218009"/>
      </dsp:txXfrm>
    </dsp:sp>
    <dsp:sp modelId="{F643D2BF-9169-4072-A814-F94275535FFD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1- رمي جمرة العقبة </a:t>
          </a:r>
        </a:p>
      </dsp:txBody>
      <dsp:txXfrm>
        <a:off x="3149500" y="1984"/>
        <a:ext cx="2030015" cy="1218009"/>
      </dsp:txXfrm>
    </dsp:sp>
    <dsp:sp modelId="{FC1F5525-1799-4FD1-88B1-422A5EA5DD11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4- طواف الإفاضة</a:t>
          </a:r>
        </a:p>
      </dsp:txBody>
      <dsp:txXfrm>
        <a:off x="916483" y="1422995"/>
        <a:ext cx="2030015" cy="1218009"/>
      </dsp:txXfrm>
    </dsp:sp>
    <dsp:sp modelId="{AA596303-DE02-4FA4-B433-7684974F2E67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/>
            <a:t>3-الحلق أو التقصير</a:t>
          </a:r>
        </a:p>
      </dsp:txBody>
      <dsp:txXfrm>
        <a:off x="3149500" y="1422995"/>
        <a:ext cx="2030015" cy="1218009"/>
      </dsp:txXfrm>
    </dsp:sp>
    <dsp:sp modelId="{29A31556-02B2-4714-8FFB-A07B1EBAB3E6}">
      <dsp:nvSpPr>
        <dsp:cNvPr id="0" name=""/>
        <dsp:cNvSpPr/>
      </dsp:nvSpPr>
      <dsp:spPr>
        <a:xfrm>
          <a:off x="2525210" y="2733350"/>
          <a:ext cx="2030015" cy="12180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/>
            <a:t>السعي</a:t>
          </a:r>
          <a:endParaRPr lang="ar-SA" sz="3500" kern="1200" dirty="0"/>
        </a:p>
      </dsp:txBody>
      <dsp:txXfrm>
        <a:off x="2525210" y="2733350"/>
        <a:ext cx="2030015" cy="1218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35F75-0DCD-475F-98B7-635A7B24C315}">
      <dsp:nvSpPr>
        <dsp:cNvPr id="0" name=""/>
        <dsp:cNvSpPr/>
      </dsp:nvSpPr>
      <dsp:spPr>
        <a:xfrm>
          <a:off x="3369416" y="1074"/>
          <a:ext cx="2153647" cy="13998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>
              <a:solidFill>
                <a:schemeClr val="tx1"/>
              </a:solidFill>
            </a:rPr>
            <a:t>أعمال اليوم الثامن من ذي الحجة</a:t>
          </a:r>
        </a:p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>
              <a:solidFill>
                <a:schemeClr val="tx1"/>
              </a:solidFill>
            </a:rPr>
            <a:t> (يوم التروية)</a:t>
          </a:r>
        </a:p>
      </dsp:txBody>
      <dsp:txXfrm>
        <a:off x="3437752" y="69410"/>
        <a:ext cx="2016975" cy="1263198"/>
      </dsp:txXfrm>
    </dsp:sp>
    <dsp:sp modelId="{E5441951-C035-4E87-AE14-B8570CA970A4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4161274" y="355918"/>
              </a:moveTo>
              <a:arcTo wR="2796102" hR="2796102" stAng="17953501" swAng="121143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E38C9-7BA0-4292-9985-0A0F780E0BFC}">
      <dsp:nvSpPr>
        <dsp:cNvPr id="0" name=""/>
        <dsp:cNvSpPr/>
      </dsp:nvSpPr>
      <dsp:spPr>
        <a:xfrm>
          <a:off x="6028668" y="1933134"/>
          <a:ext cx="2153647" cy="139987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>
              <a:solidFill>
                <a:schemeClr val="tx1"/>
              </a:solidFill>
            </a:rPr>
            <a:t>أعمال اليوم التاسع من ذي الحجة</a:t>
          </a:r>
        </a:p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>
              <a:solidFill>
                <a:schemeClr val="tx1"/>
              </a:solidFill>
            </a:rPr>
            <a:t> (يوم عرفة)</a:t>
          </a:r>
        </a:p>
      </dsp:txBody>
      <dsp:txXfrm>
        <a:off x="6097004" y="2001470"/>
        <a:ext cx="2016975" cy="1263198"/>
      </dsp:txXfrm>
    </dsp:sp>
    <dsp:sp modelId="{AC66CCFC-AE1A-4B1C-A9FF-849D4899841D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5585496" y="2989685"/>
              </a:moveTo>
              <a:arcTo wR="2796102" hR="2796102" stAng="21838197" swAng="1359645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1997A-3B3C-4F70-A586-30627F61C1D4}">
      <dsp:nvSpPr>
        <dsp:cNvPr id="0" name=""/>
        <dsp:cNvSpPr/>
      </dsp:nvSpPr>
      <dsp:spPr>
        <a:xfrm>
          <a:off x="5012924" y="5059272"/>
          <a:ext cx="2153647" cy="139987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اعمال ليلة العاشر من ذي الحجة (ليلة مزدلفة)</a:t>
          </a:r>
        </a:p>
      </dsp:txBody>
      <dsp:txXfrm>
        <a:off x="5081260" y="5127608"/>
        <a:ext cx="2016975" cy="1263198"/>
      </dsp:txXfrm>
    </dsp:sp>
    <dsp:sp modelId="{70DB7CBE-194D-47D9-A760-EC6259126E14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3139199" y="5571075"/>
              </a:moveTo>
              <a:arcTo wR="2796102" hR="2796102" stAng="4977104" swAng="845791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59130-7628-4FFF-A952-200023B803D1}">
      <dsp:nvSpPr>
        <dsp:cNvPr id="0" name=""/>
        <dsp:cNvSpPr/>
      </dsp:nvSpPr>
      <dsp:spPr>
        <a:xfrm>
          <a:off x="1725908" y="5059272"/>
          <a:ext cx="2153647" cy="139987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أعمال اليوم العاشر من ذي الحجة (يوم العيد يوم النحر)</a:t>
          </a:r>
        </a:p>
      </dsp:txBody>
      <dsp:txXfrm>
        <a:off x="1794244" y="5127608"/>
        <a:ext cx="2016975" cy="1263198"/>
      </dsp:txXfrm>
    </dsp:sp>
    <dsp:sp modelId="{AF768F55-4127-4F8C-B55A-FBEAF2263346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296626" y="4049422"/>
              </a:moveTo>
              <a:arcTo wR="2796102" hR="2796102" stAng="9202158" swAng="1359645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29C6F-5F4F-4931-8542-DE6EC034DDDC}">
      <dsp:nvSpPr>
        <dsp:cNvPr id="0" name=""/>
        <dsp:cNvSpPr/>
      </dsp:nvSpPr>
      <dsp:spPr>
        <a:xfrm>
          <a:off x="710164" y="1933134"/>
          <a:ext cx="2153647" cy="139987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أعمال أيام التشريق الثلاثة (11 /12 /13 ) </a:t>
          </a:r>
        </a:p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kern="1200" dirty="0"/>
            <a:t>من ذي الحجة </a:t>
          </a:r>
        </a:p>
      </dsp:txBody>
      <dsp:txXfrm>
        <a:off x="778500" y="2001470"/>
        <a:ext cx="2016975" cy="1263198"/>
      </dsp:txXfrm>
    </dsp:sp>
    <dsp:sp modelId="{006EFEEA-1F4B-45C7-8DCC-D9382BBF069F}">
      <dsp:nvSpPr>
        <dsp:cNvPr id="0" name=""/>
        <dsp:cNvSpPr/>
      </dsp:nvSpPr>
      <dsp:spPr>
        <a:xfrm>
          <a:off x="1650137" y="701010"/>
          <a:ext cx="5592205" cy="5592205"/>
        </a:xfrm>
        <a:custGeom>
          <a:avLst/>
          <a:gdLst/>
          <a:ahLst/>
          <a:cxnLst/>
          <a:rect l="0" t="0" r="0" b="0"/>
          <a:pathLst>
            <a:path>
              <a:moveTo>
                <a:pt x="672607" y="977048"/>
              </a:moveTo>
              <a:arcTo wR="2796102" hR="2796102" stAng="13235065" swAng="1211434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65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00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0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950967" y="3451333"/>
            <a:ext cx="10290000" cy="1359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95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552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04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290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40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1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01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2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23E8-59D3-43AC-B9FB-6841397C6DB3}" type="datetimeFigureOut">
              <a:rPr lang="ar-SA" smtClean="0"/>
              <a:t>06/10/43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DBBA-04D4-4EAB-9948-C8FA143A54A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3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3.png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2675614" y="3035881"/>
            <a:ext cx="1977996" cy="20441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chemeClr val="tx1"/>
                </a:solidFill>
              </a:rPr>
              <a:t>الأضحية والعقيقة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7421465" y="3035881"/>
            <a:ext cx="2304255" cy="20441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chemeClr val="tx1"/>
                </a:solidFill>
              </a:rPr>
              <a:t>الحج والعمرة فضلهما وشروط وجوبهما</a:t>
            </a:r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3893144" y="1340942"/>
            <a:ext cx="4074992" cy="5357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التخطيط العام لمنهج الفقه</a:t>
            </a:r>
          </a:p>
        </p:txBody>
      </p:sp>
      <p:sp>
        <p:nvSpPr>
          <p:cNvPr id="2" name="قوس كبير أيمن 1">
            <a:extLst>
              <a:ext uri="{FF2B5EF4-FFF2-40B4-BE49-F238E27FC236}">
                <a16:creationId xmlns:a16="http://schemas.microsoft.com/office/drawing/2014/main" id="{23AFA32B-D594-4EFD-8F58-61D8AA7744FE}"/>
              </a:ext>
            </a:extLst>
          </p:cNvPr>
          <p:cNvSpPr/>
          <p:nvPr/>
        </p:nvSpPr>
        <p:spPr>
          <a:xfrm rot="16200000">
            <a:off x="5546500" y="8788"/>
            <a:ext cx="1128320" cy="4925864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400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1"/>
          <p:cNvSpPr txBox="1">
            <a:spLocks/>
          </p:cNvSpPr>
          <p:nvPr/>
        </p:nvSpPr>
        <p:spPr>
          <a:xfrm>
            <a:off x="4920448" y="1483567"/>
            <a:ext cx="5100629" cy="598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600" b="1" dirty="0">
                <a:solidFill>
                  <a:srgbClr val="C00000"/>
                </a:solidFill>
              </a:rPr>
              <a:t>أين يقف الحاج في مزدلفة ؟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426806" y="3008290"/>
            <a:ext cx="1009650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000000"/>
                </a:solidFill>
              </a:rPr>
              <a:t>مزدلفة كلها موقف </a:t>
            </a:r>
          </a:p>
          <a:p>
            <a:pPr algn="ctr"/>
            <a:r>
              <a:rPr lang="ar-SA" sz="3600" b="1" dirty="0">
                <a:solidFill>
                  <a:srgbClr val="000000"/>
                </a:solidFill>
              </a:rPr>
              <a:t>قال النبي </a:t>
            </a:r>
            <a:r>
              <a:rPr lang="ar-SA" sz="2400" b="1" dirty="0">
                <a:solidFill>
                  <a:srgbClr val="000000"/>
                </a:solidFill>
              </a:rPr>
              <a:t>صلى الله عليه وسلم </a:t>
            </a:r>
            <a:r>
              <a:rPr lang="ar-SA" sz="3600" b="1" dirty="0">
                <a:solidFill>
                  <a:srgbClr val="000000"/>
                </a:solidFill>
              </a:rPr>
              <a:t>:( وقفت هاهنا وجمعٌ كلها موقف )</a:t>
            </a:r>
            <a:endParaRPr lang="ar-SA" sz="3600" b="1" dirty="0"/>
          </a:p>
        </p:txBody>
      </p:sp>
      <p:pic>
        <p:nvPicPr>
          <p:cNvPr id="4" name="Picture 2" descr="نتيجة بحث الصور عن فكر">
            <a:extLst>
              <a:ext uri="{FF2B5EF4-FFF2-40B4-BE49-F238E27FC236}">
                <a16:creationId xmlns:a16="http://schemas.microsoft.com/office/drawing/2014/main" id="{5A17939B-8AD6-B81D-FC42-AC1FC507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245">
            <a:off x="3936768" y="1068034"/>
            <a:ext cx="1426035" cy="1547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5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1524000" y="188640"/>
          <a:ext cx="88924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404664"/>
            <a:ext cx="57232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348881"/>
            <a:ext cx="647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2320927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5733257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5517233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3645025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3001575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768408" y="2598130"/>
            <a:ext cx="288032" cy="23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2972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496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6020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8" y="5755357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0" y="5971381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2559051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323969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3863976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9450908" y="2431620"/>
            <a:ext cx="63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9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1931821" y="6169998"/>
            <a:ext cx="782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10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8468228" y="5608199"/>
            <a:ext cx="63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9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1329736" y="2412783"/>
            <a:ext cx="9008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11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405515" y="3075490"/>
            <a:ext cx="8493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12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1284223" y="3711576"/>
            <a:ext cx="977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13</a:t>
            </a: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21" y="2060848"/>
            <a:ext cx="305765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7F669AB-6DF7-5E44-A4B3-6C4B37D0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11E00C68-795A-02E0-7766-385EE15D21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10727" y="4866313"/>
            <a:ext cx="1023143" cy="102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9292954" y="247281"/>
            <a:ext cx="2733005" cy="1450787"/>
            <a:chOff x="4121898" y="3095240"/>
            <a:chExt cx="2273445" cy="139987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4181797" y="3095240"/>
              <a:ext cx="2153647" cy="139987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" name="مستطيل 3"/>
            <p:cNvSpPr/>
            <p:nvPr/>
          </p:nvSpPr>
          <p:spPr>
            <a:xfrm>
              <a:off x="4121898" y="3163575"/>
              <a:ext cx="2273445" cy="1263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dirty="0">
                  <a:solidFill>
                    <a:schemeClr val="tx1"/>
                  </a:solidFill>
                </a:rPr>
                <a:t>أعمال اليوم العاشر من ذي الحجة (يوم العيد) (يوم النحر)</a:t>
              </a:r>
            </a:p>
          </p:txBody>
        </p:sp>
      </p:grp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14" y="247281"/>
            <a:ext cx="792088" cy="90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308" y="575512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8285091" y="376597"/>
            <a:ext cx="782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10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209035" y="330660"/>
            <a:ext cx="507605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السنة أن ينصرف الحاج من مزدلفة إلى منى إذا أسفر الصبح وقبل شروق الشمس من هذا اليوم ويسن أن يلبي في طريقه.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795602" y="1893174"/>
            <a:ext cx="82627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فإذا وصل إلى منى قام بالأعمال المشروعة في يوم العيد وهي خمسة :</a:t>
            </a:r>
          </a:p>
        </p:txBody>
      </p:sp>
      <p:graphicFrame>
        <p:nvGraphicFramePr>
          <p:cNvPr id="18" name="رسم تخطيطي 17"/>
          <p:cNvGraphicFramePr/>
          <p:nvPr/>
        </p:nvGraphicFramePr>
        <p:xfrm>
          <a:off x="2999656" y="26433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30" y="2545711"/>
            <a:ext cx="2797009" cy="161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2636912"/>
            <a:ext cx="2889817" cy="13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30" y="4257206"/>
            <a:ext cx="2797008" cy="160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4154016"/>
            <a:ext cx="274030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76" y="5581615"/>
            <a:ext cx="2639058" cy="96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09" y="63260"/>
            <a:ext cx="481499" cy="62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7220"/>
              </p:ext>
            </p:extLst>
          </p:nvPr>
        </p:nvGraphicFramePr>
        <p:xfrm>
          <a:off x="633377" y="612541"/>
          <a:ext cx="10925245" cy="614048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01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5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034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رمي جمرة العقبة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نحر الهدي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الحلق والتقصير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طواف</a:t>
                      </a:r>
                      <a:r>
                        <a:rPr lang="ar-SA" dirty="0"/>
                        <a:t> </a:t>
                      </a:r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الإفاضة</a:t>
                      </a:r>
                      <a:r>
                        <a:rPr lang="ar-SA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solidFill>
                            <a:schemeClr val="tx1"/>
                          </a:solidFill>
                        </a:rPr>
                        <a:t>السعي</a:t>
                      </a:r>
                      <a:r>
                        <a:rPr lang="ar-SA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0403"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2999656" y="182208"/>
            <a:ext cx="61926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تفصيل أعمال اليوم العاشر من ذي الحجة (يوم العيد )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31" y="23225"/>
            <a:ext cx="517177" cy="59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46" y="200044"/>
            <a:ext cx="317500" cy="18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936220" y="118607"/>
            <a:ext cx="7168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10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14" y="676142"/>
            <a:ext cx="579895" cy="52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50" y="4149081"/>
            <a:ext cx="9209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59" y="5611543"/>
            <a:ext cx="114481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7539526" y="1343949"/>
            <a:ext cx="4019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/>
              <a:t>أول الأعمال في هذا اليوم .</a:t>
            </a:r>
          </a:p>
          <a:p>
            <a:r>
              <a:rPr lang="ar-SA" b="1" dirty="0"/>
              <a:t>إذا وصل الحاج إلى منى اتجه إلى جمرة العقبة وتسمى : الجمرة الكبرى .</a:t>
            </a:r>
          </a:p>
          <a:p>
            <a:r>
              <a:rPr lang="ar-SA" b="1" dirty="0"/>
              <a:t>وهي آخر الجمرات الثلاث .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بيان رميها وأحكامها :</a:t>
            </a:r>
          </a:p>
          <a:p>
            <a:r>
              <a:rPr lang="ar-SA" b="1" dirty="0"/>
              <a:t>1- </a:t>
            </a:r>
            <a:r>
              <a:rPr lang="ar-SA" b="1" dirty="0" err="1"/>
              <a:t>إذاوصل</a:t>
            </a:r>
            <a:r>
              <a:rPr lang="ar-SA" b="1" dirty="0"/>
              <a:t> الحاج </a:t>
            </a:r>
            <a:r>
              <a:rPr lang="ar-SA" b="1" dirty="0" err="1"/>
              <a:t>جمرةالعقبة</a:t>
            </a:r>
            <a:r>
              <a:rPr lang="ar-SA" b="1" dirty="0"/>
              <a:t> قطع التلبية</a:t>
            </a:r>
          </a:p>
          <a:p>
            <a:r>
              <a:rPr lang="ar-SA" b="1" dirty="0"/>
              <a:t>2- يرمي الجمرة بيده اليمنى بسبع حصيات واحدة تلو الأخرى يرفع يده ويكبر مع  كل حصاه .</a:t>
            </a:r>
          </a:p>
          <a:p>
            <a:r>
              <a:rPr lang="ar-SA" b="1" dirty="0"/>
              <a:t>3- الواجب أن تسقط الجمرات في الحوض المخصص لها وليس المراد أن يرمي الجدار الشاخص .</a:t>
            </a:r>
          </a:p>
          <a:p>
            <a:r>
              <a:rPr lang="ar-SA" b="1" dirty="0"/>
              <a:t>4- من أي </a:t>
            </a:r>
            <a:r>
              <a:rPr lang="ar-SA" b="1" dirty="0" err="1"/>
              <a:t>جهه</a:t>
            </a:r>
            <a:r>
              <a:rPr lang="ar-SA" b="1" dirty="0"/>
              <a:t> رمى أجزأه فإن </a:t>
            </a:r>
            <a:r>
              <a:rPr lang="ar-SA" b="1" dirty="0" err="1"/>
              <a:t>تيسرله</a:t>
            </a:r>
            <a:r>
              <a:rPr lang="ar-SA" b="1" dirty="0"/>
              <a:t> أن يستقبل الجمرة ويجعل منى عن يمينه ومكة عن يساره فهو أفضل .( لأنه موقف النبي </a:t>
            </a:r>
            <a:r>
              <a:rPr lang="en-US" sz="2000" b="1" dirty="0">
                <a:sym typeface="AGA Arabesque" panose="05010101010101010101" pitchFamily="2" charset="2"/>
              </a:rPr>
              <a:t></a:t>
            </a:r>
            <a:r>
              <a:rPr lang="ar-SA" b="1" dirty="0"/>
              <a:t>)</a:t>
            </a:r>
          </a:p>
          <a:p>
            <a:r>
              <a:rPr lang="ar-SA" b="1" dirty="0"/>
              <a:t>5- ينبغي أن يستشعر أن الرمي عبادة وإقامة لذكر الله واتباع للسنة .</a:t>
            </a:r>
          </a:p>
          <a:p>
            <a:r>
              <a:rPr lang="ar-SA" b="1" dirty="0"/>
              <a:t>6- يجوز تأخير الرمي إلى المساء .</a:t>
            </a:r>
          </a:p>
          <a:p>
            <a:r>
              <a:rPr lang="ar-SA" b="1" dirty="0"/>
              <a:t>7- يكون حجم الحصى أكبر من حبة الحمص قليلا.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6441150" y="1554757"/>
            <a:ext cx="1047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b="1" dirty="0"/>
              <a:t>إذا رمى الجمرة فإن كان معه هدي ذبحه وأكل منه وأطعم المساكين.</a:t>
            </a:r>
          </a:p>
          <a:p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5159896" y="1563759"/>
            <a:ext cx="1170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/>
              <a:t>بعد ذلك يحلق الرجل رأسه أو يقصر من جميعه والحلق أفضل </a:t>
            </a:r>
          </a:p>
          <a:p>
            <a:pPr algn="ctr"/>
            <a:r>
              <a:rPr lang="ar-SA" b="1" dirty="0"/>
              <a:t>أما المرأة فتقصر من شعر رأسها قدر أنملة 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794161" y="1253565"/>
            <a:ext cx="21883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/>
              <a:t>بعد الحلق </a:t>
            </a:r>
            <a:r>
              <a:rPr lang="ar-SA" b="1" dirty="0" err="1"/>
              <a:t>أوالتقصير</a:t>
            </a:r>
            <a:r>
              <a:rPr lang="ar-SA" b="1" dirty="0"/>
              <a:t> يتحلل الحاج التحلل الأول ويسن له أن يخلع ملابس الإحرام ويلبس ثيابه المعتادة ويتنظف ويتطيب لقول عائشة رضي الله عنها :</a:t>
            </a:r>
          </a:p>
          <a:p>
            <a:r>
              <a:rPr lang="ar-SA" b="1" dirty="0"/>
              <a:t>(كنت أطيب رسول الله صلى الله عليه وسلم لإحرامه قبل أن يحرم ولحله قبل أن يطوف بالبيت )</a:t>
            </a:r>
          </a:p>
          <a:p>
            <a:r>
              <a:rPr lang="ar-SA" b="1" dirty="0"/>
              <a:t>ثم يخرج لطواف الإفاضة وهو طواف الحج ( ليس فيه رمل ولا اضطباع ) ويسمى طواف الزيارة 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856877" y="1388956"/>
            <a:ext cx="18264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/>
              <a:t>بعد الطواف يتجه الحاج إلى للمسعى فيسعى سعي الحج </a:t>
            </a:r>
          </a:p>
          <a:p>
            <a:pPr algn="ctr"/>
            <a:endParaRPr lang="ar-SA" b="1" dirty="0"/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إن كان متمتعا </a:t>
            </a:r>
          </a:p>
          <a:p>
            <a:pPr algn="ctr"/>
            <a:r>
              <a:rPr lang="ar-SA" b="1" dirty="0"/>
              <a:t>لزمه السعي </a:t>
            </a:r>
          </a:p>
          <a:p>
            <a:pPr algn="ctr"/>
            <a:endParaRPr lang="ar-SA" b="1" dirty="0"/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وإن كان قارنا أو مفردًا </a:t>
            </a:r>
          </a:p>
          <a:p>
            <a:pPr algn="ctr"/>
            <a:r>
              <a:rPr lang="ar-SA" b="1" dirty="0"/>
              <a:t>فإن كان قد سعى بعد طواف القدوم فلا يلزمه سعي بعد طواف الإفاضة .</a:t>
            </a:r>
          </a:p>
          <a:p>
            <a:pPr algn="ctr"/>
            <a:endParaRPr lang="ar-SA" b="1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98A5C565-BBB6-CD89-0987-E142FCD8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0" y="5157193"/>
            <a:ext cx="1937285" cy="126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1"/>
          <p:cNvSpPr txBox="1">
            <a:spLocks/>
          </p:cNvSpPr>
          <p:nvPr/>
        </p:nvSpPr>
        <p:spPr>
          <a:xfrm>
            <a:off x="4198775" y="3718382"/>
            <a:ext cx="7025951" cy="598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>
                <a:solidFill>
                  <a:srgbClr val="C00000"/>
                </a:solidFill>
              </a:rPr>
              <a:t>عللي : للحاج أن يؤخر الطواف والسعي عن يوم العيد ؟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859624" y="4515198"/>
            <a:ext cx="3704254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</a:rPr>
              <a:t>خشية الزحام وطلبًا لليسر </a:t>
            </a:r>
            <a:endParaRPr lang="ar-SA" sz="2800" b="1" dirty="0"/>
          </a:p>
        </p:txBody>
      </p:sp>
      <p:pic>
        <p:nvPicPr>
          <p:cNvPr id="4" name="Picture 2" descr="نتيجة بحث الصور عن فكر">
            <a:extLst>
              <a:ext uri="{FF2B5EF4-FFF2-40B4-BE49-F238E27FC236}">
                <a16:creationId xmlns:a16="http://schemas.microsoft.com/office/drawing/2014/main" id="{5A17939B-8AD6-B81D-FC42-AC1FC507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245">
            <a:off x="2792962" y="3448130"/>
            <a:ext cx="1426035" cy="1547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6208AEE-398E-840C-91CE-A170C8DE5C1B}"/>
              </a:ext>
            </a:extLst>
          </p:cNvPr>
          <p:cNvSpPr/>
          <p:nvPr/>
        </p:nvSpPr>
        <p:spPr>
          <a:xfrm>
            <a:off x="3349690" y="1383222"/>
            <a:ext cx="8070979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</a:rPr>
              <a:t>إذا انتهى الحاج من طواف الإفاضة والسعي فقد انتهت أعمال يوم العيد ، وعليه الرجوع إلى منى ليبيت بها ليلة الحادي عشر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7704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67" y="65417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رسم تخطيطي 17"/>
          <p:cNvGraphicFramePr/>
          <p:nvPr>
            <p:extLst>
              <p:ext uri="{D42A27DB-BD31-4B8C-83A1-F6EECF244321}">
                <p14:modId xmlns:p14="http://schemas.microsoft.com/office/powerpoint/2010/main" val="73228598"/>
              </p:ext>
            </p:extLst>
          </p:nvPr>
        </p:nvGraphicFramePr>
        <p:xfrm>
          <a:off x="3221975" y="23879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307" y="2416137"/>
            <a:ext cx="1206698" cy="13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02" y="2387939"/>
            <a:ext cx="1177479" cy="126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988" y="3825146"/>
            <a:ext cx="1277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91" y="3673529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210642" y="331341"/>
            <a:ext cx="71320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SA" sz="3200" b="1" dirty="0"/>
              <a:t>ترتيب أعمال اليوم العاشر من ذي الحجة (يوم العيد )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642971" y="1091937"/>
            <a:ext cx="925400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السنة ترتيب أعمال يوم العيد على النحو التالي فإن قدم بعضها على بعض فلا بأس 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الدليل :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0070C0"/>
                </a:solidFill>
              </a:rPr>
              <a:t>(أن النبي صلى الله عليه وسلم ما سئل عن شيء قدم ولا أخر في هذا اليوم إلا قال : افعل ولا حرج )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11367E7-791C-4060-9824-8E5B8D277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39" y="5209991"/>
            <a:ext cx="2639058" cy="96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95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8080373" y="427312"/>
            <a:ext cx="3469919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التحلل من الحج </a:t>
            </a:r>
          </a:p>
        </p:txBody>
      </p:sp>
      <p:sp>
        <p:nvSpPr>
          <p:cNvPr id="10" name="قوس كبير أيسر 9"/>
          <p:cNvSpPr/>
          <p:nvPr/>
        </p:nvSpPr>
        <p:spPr>
          <a:xfrm rot="5400000">
            <a:off x="5671885" y="-251905"/>
            <a:ext cx="920238" cy="5256584"/>
          </a:xfrm>
          <a:prstGeom prst="leftBrace">
            <a:avLst>
              <a:gd name="adj1" fmla="val 8333"/>
              <a:gd name="adj2" fmla="val 502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4745133" y="1196753"/>
            <a:ext cx="2693533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للحج تحللان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7264240" y="2825318"/>
            <a:ext cx="269353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التحلل الأول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2051600" y="2846980"/>
            <a:ext cx="269353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التحلل الثاني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6578759" y="3477647"/>
            <a:ext cx="3697431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وهو إباحة جميع المحظورات إلا الجماع ودواعيه ويحصل هذا التحلل بفعل </a:t>
            </a:r>
            <a:r>
              <a:rPr lang="ar-SA" sz="2400" b="1" u="sng" dirty="0">
                <a:solidFill>
                  <a:srgbClr val="0070C0"/>
                </a:solidFill>
              </a:rPr>
              <a:t>اثنين</a:t>
            </a:r>
            <a:r>
              <a:rPr lang="ar-SA" sz="2400" b="1" dirty="0">
                <a:solidFill>
                  <a:srgbClr val="0070C0"/>
                </a:solidFill>
              </a:rPr>
              <a:t> </a:t>
            </a:r>
            <a:r>
              <a:rPr lang="ar-SA" sz="2400" b="1" dirty="0"/>
              <a:t>مما يلي :</a:t>
            </a:r>
          </a:p>
          <a:p>
            <a:r>
              <a:rPr lang="ar-SA" sz="2400" b="1" dirty="0"/>
              <a:t>1- رمي جمرة العقبة </a:t>
            </a:r>
          </a:p>
          <a:p>
            <a:r>
              <a:rPr lang="ar-SA" sz="2400" b="1" dirty="0"/>
              <a:t>2- الحلق والتقصير </a:t>
            </a:r>
          </a:p>
          <a:p>
            <a:r>
              <a:rPr lang="ar-SA" sz="2400" b="1" dirty="0"/>
              <a:t>3- طواف الإفاضة مع السعي </a:t>
            </a:r>
            <a:r>
              <a:rPr lang="ar-SA" sz="3200" dirty="0"/>
              <a:t>.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494597" y="3646923"/>
            <a:ext cx="348794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وهو إباحة جميع المحظورات على الحاج ويحصل بفعل جميع الأمور </a:t>
            </a:r>
            <a:r>
              <a:rPr lang="ar-SA" sz="2400" b="1" u="sng" dirty="0">
                <a:solidFill>
                  <a:srgbClr val="0070C0"/>
                </a:solidFill>
              </a:rPr>
              <a:t>الثلاثة </a:t>
            </a:r>
          </a:p>
        </p:txBody>
      </p:sp>
    </p:spTree>
    <p:extLst>
      <p:ext uri="{BB962C8B-B14F-4D97-AF65-F5344CB8AC3E}">
        <p14:creationId xmlns:p14="http://schemas.microsoft.com/office/powerpoint/2010/main" val="20901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1524000" y="188640"/>
          <a:ext cx="88924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404664"/>
            <a:ext cx="57232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348881"/>
            <a:ext cx="647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2320927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5733257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5517233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3645025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3001575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768408" y="2598130"/>
            <a:ext cx="288032" cy="23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2972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496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6020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8" y="5755357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0" y="5971381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2559051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323969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3863976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9450908" y="2431620"/>
            <a:ext cx="63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9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2614687" y="5779183"/>
            <a:ext cx="782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10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8533307" y="5609089"/>
            <a:ext cx="63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9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1329736" y="2412783"/>
            <a:ext cx="9008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11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405515" y="3075490"/>
            <a:ext cx="8493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12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1252902" y="3733007"/>
            <a:ext cx="977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13</a:t>
            </a: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21" y="2060848"/>
            <a:ext cx="305765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0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Ø±Ø³Ù ØªÙØ¶ÙØ­Ù ÙÙÙØ§Ø³Ù Ø§ÙØ­Ø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10922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 rot="10800000" flipV="1">
            <a:off x="7696199" y="673100"/>
            <a:ext cx="3848098" cy="191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/>
              <a:t>أحددعلى</a:t>
            </a:r>
            <a:r>
              <a:rPr lang="ar-SA" sz="2800" b="1" dirty="0"/>
              <a:t> الخريطة </a:t>
            </a:r>
            <a:r>
              <a:rPr lang="ar-SA" sz="2800" b="1" dirty="0" err="1"/>
              <a:t>ماتعلمته</a:t>
            </a:r>
            <a:r>
              <a:rPr lang="ar-SA" sz="2800" b="1" dirty="0"/>
              <a:t> من صفة الحج </a:t>
            </a:r>
          </a:p>
        </p:txBody>
      </p:sp>
    </p:spTree>
    <p:extLst>
      <p:ext uri="{BB962C8B-B14F-4D97-AF65-F5344CB8AC3E}">
        <p14:creationId xmlns:p14="http://schemas.microsoft.com/office/powerpoint/2010/main" val="253670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نتيجة بحث الصور عن اطارمورد بالكام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16"/>
          </a:xfrm>
          <a:prstGeom prst="rect">
            <a:avLst/>
          </a:prstGeom>
          <a:noFill/>
        </p:spPr>
      </p:pic>
      <p:pic>
        <p:nvPicPr>
          <p:cNvPr id="1026" name="Picture 2" descr="نتيجة بحث الصور عن احكام الحج والعمر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27384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8239140" y="642918"/>
            <a:ext cx="1857388" cy="1785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الأولى 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024034" y="571480"/>
            <a:ext cx="1857388" cy="3217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الحج والعمرة فضلهما وشروط وجوبهما </a:t>
            </a: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8F584258-0677-4E67-8F31-8ADAAAF16926}"/>
              </a:ext>
            </a:extLst>
          </p:cNvPr>
          <p:cNvSpPr/>
          <p:nvPr/>
        </p:nvSpPr>
        <p:spPr>
          <a:xfrm>
            <a:off x="5087888" y="3933056"/>
            <a:ext cx="228943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صفة الحج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47851" y="355525"/>
            <a:ext cx="407755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تابع صفة الحج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5" name="وسيلة شرح مع سهم إلى الأسفل 14"/>
          <p:cNvSpPr/>
          <p:nvPr/>
        </p:nvSpPr>
        <p:spPr>
          <a:xfrm>
            <a:off x="4572000" y="1481138"/>
            <a:ext cx="6771891" cy="1324713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بفضل الله تعلمنا </a:t>
            </a:r>
          </a:p>
        </p:txBody>
      </p:sp>
      <p:pic>
        <p:nvPicPr>
          <p:cNvPr id="21" name="Picture 2" descr="نتيجة بحث الصور عن احكام الحج والعمر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10" y="3808799"/>
            <a:ext cx="3452648" cy="1942115"/>
          </a:xfrm>
          <a:prstGeom prst="rect">
            <a:avLst/>
          </a:prstGeom>
          <a:noFill/>
        </p:spPr>
      </p:pic>
      <p:sp>
        <p:nvSpPr>
          <p:cNvPr id="23" name="مستطيل مستدير الزوايا 22"/>
          <p:cNvSpPr/>
          <p:nvPr/>
        </p:nvSpPr>
        <p:spPr>
          <a:xfrm>
            <a:off x="3902300" y="3429000"/>
            <a:ext cx="7830354" cy="22160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SA" sz="2700" b="1" dirty="0">
                <a:solidFill>
                  <a:prstClr val="black"/>
                </a:solidFill>
              </a:rPr>
              <a:t>  </a:t>
            </a:r>
            <a:r>
              <a:rPr lang="ar-SA" sz="3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162032" y="3283237"/>
            <a:ext cx="6181859" cy="278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/>
              <a:t>1ـ أعمال ليلة </a:t>
            </a:r>
            <a:r>
              <a:rPr lang="ar-SA" sz="2800" b="1" dirty="0" err="1"/>
              <a:t>العاشرمن</a:t>
            </a:r>
            <a:r>
              <a:rPr lang="ar-SA" sz="2800" b="1" dirty="0"/>
              <a:t> ذي الحجة ( ليلة مزدلفة ).</a:t>
            </a:r>
            <a:endParaRPr lang="en-US" sz="2800" dirty="0"/>
          </a:p>
          <a:p>
            <a:r>
              <a:rPr lang="ar-SA" sz="2800" b="1" dirty="0"/>
              <a:t>2ـ أعمال اليوم العاشر من ذي الحجة ( يوم العيد ).</a:t>
            </a:r>
            <a:endParaRPr lang="en-US" sz="2800" dirty="0"/>
          </a:p>
          <a:p>
            <a:r>
              <a:rPr lang="ar-SA" sz="2800" b="1" dirty="0"/>
              <a:t>3ـ ترتيب أعمال يوم العيد.</a:t>
            </a:r>
          </a:p>
          <a:p>
            <a:r>
              <a:rPr lang="ar-SA" sz="2800" b="1" dirty="0"/>
              <a:t>4ـ التحلل من الحج .</a:t>
            </a:r>
          </a:p>
          <a:p>
            <a:pPr algn="ctr"/>
            <a:endParaRPr lang="ar-SA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892DA3B-FD98-2050-CC4C-431F1FEB6475}"/>
              </a:ext>
            </a:extLst>
          </p:cNvPr>
          <p:cNvSpPr/>
          <p:nvPr/>
        </p:nvSpPr>
        <p:spPr>
          <a:xfrm>
            <a:off x="378698" y="5824325"/>
            <a:ext cx="2913142" cy="8806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قناة البيان للعروض والعلوم الشرعية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https://t.me/albayan_12</a:t>
            </a:r>
            <a:endParaRPr lang="ar-SA" sz="1400" dirty="0">
              <a:solidFill>
                <a:schemeClr val="tx1"/>
              </a:solidFill>
            </a:endParaRPr>
          </a:p>
          <a:p>
            <a:pPr algn="ctr"/>
            <a:r>
              <a:rPr lang="ar-SA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3E6F61-D2BC-B3E0-26DF-B6B62FAE14FA}"/>
              </a:ext>
            </a:extLst>
          </p:cNvPr>
          <p:cNvSpPr txBox="1"/>
          <p:nvPr/>
        </p:nvSpPr>
        <p:spPr>
          <a:xfrm>
            <a:off x="9434046" y="6090781"/>
            <a:ext cx="21483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dirty="0"/>
              <a:t>اعداد : وما توفيقي إلا بالله </a:t>
            </a:r>
          </a:p>
        </p:txBody>
      </p:sp>
    </p:spTree>
    <p:extLst>
      <p:ext uri="{BB962C8B-B14F-4D97-AF65-F5344CB8AC3E}">
        <p14:creationId xmlns:p14="http://schemas.microsoft.com/office/powerpoint/2010/main" val="29386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9"/>
          <p:cNvSpPr/>
          <p:nvPr/>
        </p:nvSpPr>
        <p:spPr>
          <a:xfrm>
            <a:off x="4764122" y="3209089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rgbClr val="FFC000"/>
              </a:gs>
              <a:gs pos="50000">
                <a:srgbClr val="FFC000">
                  <a:lumMod val="60000"/>
                  <a:lumOff val="40000"/>
                </a:srgbClr>
              </a:gs>
              <a:gs pos="0">
                <a:srgbClr val="FFC000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r>
              <a:rPr lang="ar-SA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حددي الوقت المستحب للوقوف بعرفة ؟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4764122" y="3209089"/>
            <a:ext cx="2834640" cy="2075688"/>
          </a:xfrm>
          <a:prstGeom prst="roundRect">
            <a:avLst/>
          </a:prstGeom>
          <a:solidFill>
            <a:srgbClr val="00B0F0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 sz="8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5"/>
          <p:cNvSpPr/>
          <p:nvPr/>
        </p:nvSpPr>
        <p:spPr>
          <a:xfrm>
            <a:off x="8233742" y="3209089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rgbClr val="FFC000"/>
              </a:gs>
              <a:gs pos="50000">
                <a:srgbClr val="FFC000">
                  <a:lumMod val="60000"/>
                  <a:lumOff val="40000"/>
                </a:srgbClr>
              </a:gs>
              <a:gs pos="0">
                <a:srgbClr val="FFC000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r>
              <a:rPr lang="ar-S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ماحكم الوقوف</a:t>
            </a:r>
          </a:p>
          <a:p>
            <a:pPr algn="ctr">
              <a:buClrTx/>
              <a:buFontTx/>
              <a:buNone/>
              <a:defRPr/>
            </a:pPr>
            <a:r>
              <a:rPr lang="ar-S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بعرفة ؟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8233742" y="3209089"/>
            <a:ext cx="2834640" cy="2075688"/>
          </a:xfrm>
          <a:prstGeom prst="round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 sz="8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284192" y="2395968"/>
            <a:ext cx="10167457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1">
            <a:spAutoFit/>
          </a:bodyPr>
          <a:lstStyle/>
          <a:p>
            <a:pPr algn="ctr"/>
            <a:r>
              <a:rPr lang="ar-SA" sz="32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أختاري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البطاقات الملونة التي أمامك للإجابة على الأسئلة؟ </a:t>
            </a:r>
          </a:p>
        </p:txBody>
      </p:sp>
      <p:sp>
        <p:nvSpPr>
          <p:cNvPr id="14" name="Rounded Rectangle 49"/>
          <p:cNvSpPr/>
          <p:nvPr/>
        </p:nvSpPr>
        <p:spPr>
          <a:xfrm>
            <a:off x="1284192" y="3209089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rgbClr val="FFC000"/>
              </a:gs>
              <a:gs pos="50000">
                <a:srgbClr val="FFC000">
                  <a:lumMod val="60000"/>
                  <a:lumOff val="40000"/>
                </a:srgbClr>
              </a:gs>
              <a:gs pos="0">
                <a:srgbClr val="FFC000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r>
              <a:rPr lang="ar-SA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أين يقف الحاج في عرفة ؟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8"/>
          <p:cNvSpPr/>
          <p:nvPr/>
        </p:nvSpPr>
        <p:spPr>
          <a:xfrm>
            <a:off x="1284192" y="3231753"/>
            <a:ext cx="2834640" cy="2075688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algn="ctr">
              <a:buClrTx/>
              <a:buFontTx/>
              <a:buNone/>
              <a:defRPr/>
            </a:pPr>
            <a:endParaRPr lang="en-US" sz="6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نتيجة بحث الصور عن شريط الذكر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7" y="78536"/>
            <a:ext cx="53721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3137708" y="1052918"/>
            <a:ext cx="241442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استراتيجية </a:t>
            </a:r>
          </a:p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شريط الذكريات </a:t>
            </a:r>
          </a:p>
        </p:txBody>
      </p:sp>
    </p:spTree>
    <p:extLst>
      <p:ext uri="{BB962C8B-B14F-4D97-AF65-F5344CB8AC3E}">
        <p14:creationId xmlns:p14="http://schemas.microsoft.com/office/powerpoint/2010/main" val="10946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Ø±Ø³Ù ØªÙØ¶ÙØ­Ù ÙÙÙØ§Ø³Ù Ø§ÙØ­Ø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0"/>
            <a:ext cx="10922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 rot="10800000" flipV="1">
            <a:off x="7696199" y="673100"/>
            <a:ext cx="3848098" cy="191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err="1"/>
              <a:t>أحددعلى</a:t>
            </a:r>
            <a:r>
              <a:rPr lang="ar-SA" sz="2800" b="1" dirty="0"/>
              <a:t> الخريطة </a:t>
            </a:r>
            <a:r>
              <a:rPr lang="ar-SA" sz="2800" b="1" dirty="0" err="1"/>
              <a:t>ماتعلمته</a:t>
            </a:r>
            <a:r>
              <a:rPr lang="ar-SA" sz="2800" b="1" dirty="0"/>
              <a:t> من صفة الحج </a:t>
            </a:r>
          </a:p>
        </p:txBody>
      </p:sp>
    </p:spTree>
    <p:extLst>
      <p:ext uri="{BB962C8B-B14F-4D97-AF65-F5344CB8AC3E}">
        <p14:creationId xmlns:p14="http://schemas.microsoft.com/office/powerpoint/2010/main" val="412622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1524000" y="188640"/>
          <a:ext cx="88924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13" y="615232"/>
            <a:ext cx="57232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82" y="2665588"/>
            <a:ext cx="647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2320927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58" y="5779184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5517233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3645025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5" y="3001575"/>
            <a:ext cx="6461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8594314" y="2908284"/>
            <a:ext cx="288032" cy="23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2972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496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60203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8" y="5755357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0" y="5971381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2559051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3239699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0" y="3863976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276814" y="2770656"/>
            <a:ext cx="63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9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2411420" y="5825113"/>
            <a:ext cx="782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10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8456932" y="5594316"/>
            <a:ext cx="635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9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1329736" y="2412783"/>
            <a:ext cx="9008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11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405515" y="3075490"/>
            <a:ext cx="8493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12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1284223" y="3711576"/>
            <a:ext cx="977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13</a:t>
            </a: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04" y="2174519"/>
            <a:ext cx="29561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 rot="10800000" flipV="1">
            <a:off x="8040216" y="620689"/>
            <a:ext cx="2304255" cy="1152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استنتج أهداف </a:t>
            </a:r>
          </a:p>
          <a:p>
            <a:pPr algn="ctr"/>
            <a:r>
              <a:rPr lang="ar-SA" sz="3200" b="1" dirty="0"/>
              <a:t>صفة الحج</a:t>
            </a:r>
          </a:p>
        </p:txBody>
      </p:sp>
    </p:spTree>
    <p:extLst>
      <p:ext uri="{BB962C8B-B14F-4D97-AF65-F5344CB8AC3E}">
        <p14:creationId xmlns:p14="http://schemas.microsoft.com/office/powerpoint/2010/main" val="5326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نتيجة بحث الصور عن اطارمورد بالكام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16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2711624" y="642918"/>
            <a:ext cx="7599218" cy="59293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أهداف الدرس</a:t>
            </a:r>
          </a:p>
          <a:p>
            <a:pPr algn="ctr"/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4223792" y="98655"/>
            <a:ext cx="5572132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صفة الحج </a:t>
            </a:r>
          </a:p>
        </p:txBody>
      </p:sp>
      <p:pic>
        <p:nvPicPr>
          <p:cNvPr id="6" name="Picture 2" descr="نتيجة بحث الصور عن احكام الحج والعمر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545" y="620346"/>
            <a:ext cx="2830243" cy="2377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مستطيل 1"/>
          <p:cNvSpPr/>
          <p:nvPr/>
        </p:nvSpPr>
        <p:spPr>
          <a:xfrm>
            <a:off x="2873432" y="3095205"/>
            <a:ext cx="7111001" cy="27820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/>
              <a:t>1ـ أعمال ليلة </a:t>
            </a:r>
            <a:r>
              <a:rPr lang="ar-SA" sz="2800" b="1" dirty="0" err="1"/>
              <a:t>العاشرمن</a:t>
            </a:r>
            <a:r>
              <a:rPr lang="ar-SA" sz="2800" b="1" dirty="0"/>
              <a:t> ذي الحجة ( ليلة مزدلفة ).</a:t>
            </a:r>
            <a:endParaRPr lang="en-US" sz="2800" dirty="0"/>
          </a:p>
          <a:p>
            <a:r>
              <a:rPr lang="ar-SA" sz="2800" b="1" dirty="0"/>
              <a:t>2ـ أعمال اليوم العاشر من ذي الحجة ( يوم العيد ).</a:t>
            </a:r>
            <a:endParaRPr lang="en-US" sz="2800" dirty="0"/>
          </a:p>
          <a:p>
            <a:r>
              <a:rPr lang="ar-SA" sz="2800" b="1" dirty="0"/>
              <a:t>3ـ ترتيب أعمال يوم العيد.</a:t>
            </a:r>
          </a:p>
          <a:p>
            <a:r>
              <a:rPr lang="ar-SA" sz="2800" b="1" dirty="0"/>
              <a:t>4ـ التحلل من الحج .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74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7896201" y="205771"/>
            <a:ext cx="2657703" cy="2088232"/>
            <a:chOff x="5012924" y="5059272"/>
            <a:chExt cx="2153647" cy="1399870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5012924" y="5059272"/>
              <a:ext cx="2153647" cy="13998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مستطيل 4"/>
            <p:cNvSpPr/>
            <p:nvPr/>
          </p:nvSpPr>
          <p:spPr>
            <a:xfrm>
              <a:off x="5081260" y="5127608"/>
              <a:ext cx="2016975" cy="1263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dirty="0"/>
                <a:t>اعمال ليلة العاشر من ذي الحجة (</a:t>
              </a:r>
              <a:r>
                <a:rPr lang="ar-SA" sz="3200" b="1" dirty="0">
                  <a:solidFill>
                    <a:srgbClr val="FF0000"/>
                  </a:solidFill>
                </a:rPr>
                <a:t>ليلة مزدلفة</a:t>
              </a:r>
              <a:r>
                <a:rPr lang="ar-SA" sz="3200" b="1" dirty="0"/>
                <a:t>)</a:t>
              </a:r>
            </a:p>
          </p:txBody>
        </p:sp>
      </p:grp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75" y="289474"/>
            <a:ext cx="913884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67" y="689298"/>
            <a:ext cx="317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7349857" y="497100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/>
              <a:t>9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009800" y="1128414"/>
            <a:ext cx="4572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ar-SA" sz="2800" b="1" dirty="0">
                <a:solidFill>
                  <a:srgbClr val="000000"/>
                </a:solidFill>
              </a:rPr>
              <a:t>الانصراف إلى مزدلفة والمبيت بها</a:t>
            </a:r>
            <a:endParaRPr lang="ar-SA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892989" y="3276566"/>
            <a:ext cx="8406021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</a:rPr>
              <a:t> ـ إذا غربت الشمس ..</a:t>
            </a:r>
          </a:p>
          <a:p>
            <a:r>
              <a:rPr lang="ar-SA" sz="3600" b="1" dirty="0">
                <a:solidFill>
                  <a:srgbClr val="002060"/>
                </a:solidFill>
              </a:rPr>
              <a:t> ـ ولا يجوز الانصراف من عرفة قبل غروب الشمس       </a:t>
            </a:r>
          </a:p>
          <a:p>
            <a:r>
              <a:rPr lang="ar-SA" sz="3600" b="1" dirty="0">
                <a:solidFill>
                  <a:srgbClr val="002060"/>
                </a:solidFill>
              </a:rPr>
              <a:t>    لمن وقف بها نهارًا..</a:t>
            </a:r>
          </a:p>
          <a:p>
            <a:r>
              <a:rPr lang="ar-SA" sz="3600" b="1" dirty="0">
                <a:solidFill>
                  <a:srgbClr val="002060"/>
                </a:solidFill>
              </a:rPr>
              <a:t> ـ فمن فعل لزمه الرجوع ليقف بعرفه جزءًا من الليل                       </a:t>
            </a:r>
          </a:p>
          <a:p>
            <a:r>
              <a:rPr lang="ar-SA" sz="3600" b="1" dirty="0">
                <a:solidFill>
                  <a:srgbClr val="002060"/>
                </a:solidFill>
              </a:rPr>
              <a:t>    ولو يسيرًا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647729" y="2492897"/>
            <a:ext cx="649615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متى ينصرف الحجاج من عرفة إلى مزدلفة؟ </a:t>
            </a:r>
          </a:p>
        </p:txBody>
      </p:sp>
      <p:pic>
        <p:nvPicPr>
          <p:cNvPr id="12" name="Picture 2" descr="نتيجة بحث الصور عن فكر">
            <a:extLst>
              <a:ext uri="{FF2B5EF4-FFF2-40B4-BE49-F238E27FC236}">
                <a16:creationId xmlns:a16="http://schemas.microsoft.com/office/drawing/2014/main" id="{C13C5D5D-3510-2385-FC60-F789072C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245">
            <a:off x="2817094" y="1732616"/>
            <a:ext cx="1426035" cy="154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0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12437" y="777436"/>
            <a:ext cx="5752663" cy="597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   </a:t>
            </a:r>
            <a:r>
              <a:rPr lang="ar-SA" sz="3600" b="1" dirty="0">
                <a:solidFill>
                  <a:srgbClr val="C00000"/>
                </a:solidFill>
              </a:rPr>
              <a:t>ما ذا يفعل الحجاج في مزدلفة ؟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32392" y="1668592"/>
            <a:ext cx="940674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00"/>
                </a:solidFill>
              </a:rPr>
              <a:t> ـ يسن للحاج في انصرافه من عرفة أن يكون ملبيا ذاكرًا لله عز وجل .</a:t>
            </a:r>
            <a:endParaRPr lang="ar-SA" sz="2400" dirty="0"/>
          </a:p>
        </p:txBody>
      </p:sp>
      <p:sp>
        <p:nvSpPr>
          <p:cNvPr id="4" name="مستطيل 3"/>
          <p:cNvSpPr/>
          <p:nvPr/>
        </p:nvSpPr>
        <p:spPr>
          <a:xfrm>
            <a:off x="5651733" y="2409716"/>
            <a:ext cx="548740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00"/>
                </a:solidFill>
              </a:rPr>
              <a:t> ـ يسن للحاج أن يمشي بسكينة ووقار . </a:t>
            </a:r>
            <a:endParaRPr lang="ar-SA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2055265" y="3223342"/>
            <a:ext cx="908386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0000"/>
                </a:solidFill>
              </a:rPr>
              <a:t> ـ إذا وصل الحاج إلى مزدلفة </a:t>
            </a:r>
            <a:r>
              <a:rPr lang="ar-SA" sz="3200" b="1" dirty="0" err="1">
                <a:solidFill>
                  <a:srgbClr val="000000"/>
                </a:solidFill>
              </a:rPr>
              <a:t>بادربصلاة</a:t>
            </a:r>
            <a:r>
              <a:rPr lang="ar-SA" sz="3200" b="1" dirty="0">
                <a:solidFill>
                  <a:srgbClr val="000000"/>
                </a:solidFill>
              </a:rPr>
              <a:t> المغرب والعشاء جمعًا وقصرًا للعشاء بأذان وإقامتين.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3216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050767" y="1640956"/>
            <a:ext cx="837184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</a:rPr>
              <a:t>يبيت ليلته هذه بمزدلفة ويبقى بها إلى صلاة الفجر .</a:t>
            </a:r>
            <a:endParaRPr lang="ar-SA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1603689" y="2610422"/>
            <a:ext cx="9265998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</a:rPr>
              <a:t>يصلي الفجر مبكرًا إذا دخل وقتها . ثم يبقى في ذكر ودعاء مستقبلًا القبلة إلى أن يسفرَ جدًا.</a:t>
            </a:r>
            <a:endParaRPr lang="ar-SA" sz="3200" b="1" dirty="0"/>
          </a:p>
        </p:txBody>
      </p:sp>
      <p:sp>
        <p:nvSpPr>
          <p:cNvPr id="8" name="مستطيل 7"/>
          <p:cNvSpPr/>
          <p:nvPr/>
        </p:nvSpPr>
        <p:spPr>
          <a:xfrm>
            <a:off x="647700" y="4010775"/>
            <a:ext cx="1070609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</a:rPr>
              <a:t>يجوز للحاج أن يخرج من مزدلفة بعد نصف الليل والأولى لمن ليس معه ضعفةٌ الانتظار إلى طلوع الفجر.</a:t>
            </a:r>
            <a:endParaRPr lang="ar-SA" sz="2400" dirty="0"/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0D8CBB10-A8FF-4F84-1E5E-1AB9E290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437" y="777436"/>
            <a:ext cx="5752663" cy="597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C00000"/>
                </a:solidFill>
              </a:rPr>
              <a:t>   </a:t>
            </a:r>
            <a:r>
              <a:rPr lang="ar-SA" sz="3600" b="1" dirty="0">
                <a:solidFill>
                  <a:srgbClr val="C00000"/>
                </a:solidFill>
              </a:rPr>
              <a:t>ما ذا يفعل الحجاج في مزدلفة ؟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1030</Words>
  <Application>Microsoft Office PowerPoint</Application>
  <PresentationFormat>شاشة عريضة</PresentationFormat>
  <Paragraphs>164</Paragraphs>
  <Slides>20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ما ذا يفعل الحجاج في مزدلفة ؟</vt:lpstr>
      <vt:lpstr>   ما ذا يفعل الحجاج في مزدلفة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easy</dc:creator>
  <cp:keywords>قناة البيان للعروض والعلوم الشرعية</cp:keywords>
  <cp:lastModifiedBy>l q</cp:lastModifiedBy>
  <cp:revision>43</cp:revision>
  <dcterms:created xsi:type="dcterms:W3CDTF">2019-02-11T16:43:58Z</dcterms:created>
  <dcterms:modified xsi:type="dcterms:W3CDTF">2022-05-07T07:02:03Z</dcterms:modified>
</cp:coreProperties>
</file>