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7"/>
  </p:notesMasterIdLst>
  <p:sldIdLst>
    <p:sldId id="462" r:id="rId6"/>
    <p:sldId id="2519" r:id="rId7"/>
    <p:sldId id="284" r:id="rId8"/>
    <p:sldId id="277" r:id="rId9"/>
    <p:sldId id="485" r:id="rId10"/>
    <p:sldId id="486" r:id="rId11"/>
    <p:sldId id="488" r:id="rId12"/>
    <p:sldId id="487" r:id="rId13"/>
    <p:sldId id="489" r:id="rId14"/>
    <p:sldId id="500" r:id="rId15"/>
    <p:sldId id="503" r:id="rId16"/>
    <p:sldId id="285" r:id="rId17"/>
    <p:sldId id="497" r:id="rId18"/>
    <p:sldId id="502" r:id="rId19"/>
    <p:sldId id="496" r:id="rId20"/>
    <p:sldId id="495" r:id="rId21"/>
    <p:sldId id="499" r:id="rId22"/>
    <p:sldId id="286" r:id="rId23"/>
    <p:sldId id="501" r:id="rId24"/>
    <p:sldId id="498" r:id="rId25"/>
    <p:sldId id="273" r:id="rId26"/>
    <p:sldId id="483" r:id="rId27"/>
    <p:sldId id="482" r:id="rId28"/>
    <p:sldId id="274" r:id="rId29"/>
    <p:sldId id="491" r:id="rId30"/>
    <p:sldId id="492" r:id="rId31"/>
    <p:sldId id="493" r:id="rId32"/>
    <p:sldId id="494" r:id="rId33"/>
    <p:sldId id="490" r:id="rId34"/>
    <p:sldId id="2515" r:id="rId35"/>
    <p:sldId id="2520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CC"/>
    <a:srgbClr val="FFCC66"/>
    <a:srgbClr val="FF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380"/>
    <p:restoredTop sz="94660"/>
  </p:normalViewPr>
  <p:slideViewPr>
    <p:cSldViewPr>
      <p:cViewPr varScale="1">
        <p:scale>
          <a:sx n="99" d="100"/>
          <a:sy n="99" d="100"/>
        </p:scale>
        <p:origin x="9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4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6CEE7C-CED4-44D1-8AF3-F4CBDD3606E8}" type="datetimeFigureOut">
              <a:rPr lang="ar-SA" smtClean="0"/>
              <a:t>11/02/45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CC22BF-E31E-44B3-8366-442EC02FC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8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0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3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86C1-F4F5-4B63-BC35-4652131E009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397CF-6D93-4C2D-A821-D97CC97427C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4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7C98-C924-4AC6-8EBF-D978072D518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6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05DB3-4B14-44E9-8C40-88407400CBD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748B0-5903-4F98-A939-15B9078851E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5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A4C29-30B7-48C9-BF85-B2B6FB828AD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2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02986-F9EB-4F6E-9082-6D6F3D0789E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6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1A8A-695F-46B9-9E59-97B6F1D6AEA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FEBC2-24E0-4AEE-B665-1678B087E59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5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B40FA-975E-4295-AEA2-586AFD90306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E23E9-0BE0-45DB-9D3D-4A946DD86D5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49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62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358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018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93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86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27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599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4429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030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055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4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63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1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2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0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7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3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99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0122E-FADF-C222-9DB4-3D71E1F59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63EC07-4B9A-7828-8FEF-63A034CA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3F1D66-73B5-738C-E76F-4FC48FFE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7DCCB6-4174-F663-BA0F-D708657F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A611B-3002-4096-DA4A-D87BB1C9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FAAEE-4B25-48EC-9418-5C26BDA955A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1553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A1DC78-ABFD-2855-405D-3DD1AFBA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BBAAAE-55B6-8808-271A-A033B030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E03604-8708-F92E-018B-E5E98DA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55657-E782-FBAC-C132-74733729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56003E-8B25-E792-5DF7-0077FE4F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67328-5336-4CD8-9FFC-F3CF22B32B5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76685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9AA067-96DA-9CCF-1BB9-DF080C32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C5B394-A308-E272-5CC3-4E8A4EB3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3DE97F-3432-E38A-0195-DB834C3A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2882BB-9D54-B126-9E75-B6171FC3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2E769E-C5D8-FDB5-0EA7-A74A7CF6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76BDA-5D55-434D-9836-73B6D37EF54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1995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EBD9A0-32A5-9F8F-BED1-B08E2873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543772-0A41-2D44-F4B1-D3D952C1B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C7892E-AA0C-1E06-DE35-5CACA6AC8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AB72D7-3003-25AD-41CC-06E713D5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C3132E-0023-8A55-4744-063F350F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54B4ED-FDD2-0615-73D8-6027DBE0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B670-C329-47F2-83CE-B89075B677F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716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EAB981-9E04-017B-A5C0-E87D3846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02472A-FB57-2A3B-B1E2-7E07C35D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A87083-7E21-1B48-397F-69F9FEFC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EC7B926-9B05-4176-7852-65735CFB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8B7186-95F0-A791-7FB1-CD3707115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BFE19C-5202-C6C7-506B-B07B786B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5ED8E12-12F9-AFA2-DB07-E0FD2D7B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870413-F341-0C86-57FA-3DA64F52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BC29-0A24-4B28-979B-4E3F3A6334A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398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90391A-9620-2D62-3075-5ABE42F1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1D0D5F-9D9A-B8E0-8690-170FD6AB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EA3B78-F774-9061-72CC-BC73AA6C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BF9B8D9-0257-25C7-26FA-6EC255D1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F3D2F-4F4C-4838-A73F-6DC4DC8A84F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16342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E56F79-8FFA-60E2-C9F3-C2193883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2A7CABF-65EC-6EF1-F005-FB7EB5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D5215A-610A-C150-D8C2-5AA651F5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31CE-E871-4789-BBAD-38DAFC932B0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47980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C44017-D6CF-AE48-6870-503C70F7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DEF56B-C49B-ACC1-B18A-130B73B2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1B5BB2-57CC-CB65-D62C-60D1C6AC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F24AB1-D912-B40A-924A-C29A1C5D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B27B23-C663-C777-0446-688D1FD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1CAEDA-D6C4-8556-A172-ED05CAEB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67A4-4993-4530-94D3-26F74527CF7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91910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8E5CD2-F735-89B0-694A-0742AED4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A298FA9-7DC6-8099-E81B-4A17A5553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650DFB-E3BB-824C-51E1-A923C765F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D5F7DE-FA79-D06E-B9F7-D276E7CD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129AAE-E272-4C7B-BF02-A807C52C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81D68A-E370-348C-B550-D31A64AA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0583-3805-4E12-AE03-53972462B6C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54723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46B66-DEB6-4742-D888-1F2F3D4F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DF2D1C-28C5-57EA-E79B-FE9F39CBB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970C7E-F288-2F87-8F8B-916DDBB3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14CAF4-3183-DAEC-B8EE-F1DEA8BD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A23F55-8270-998D-2137-0E5F7DFA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82A7-8874-447E-A24D-7DA0738423D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7176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5EC0A4D-40C5-BBB7-376F-07E951270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EB86DC-F45A-EB3A-6173-EA67CC532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968034-F8CA-7B3C-3D5B-E64D132D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A7DC47-CFC6-A508-38F7-F4DCB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0925B8-AC96-B8C2-9D49-DB185BA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B7E0-67CA-4306-8943-AE919A34CBD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6361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67E6-EDFD-4D3A-82A7-23415165BF1F}" type="datetimeFigureOut">
              <a:rPr lang="ar-SA" smtClean="0"/>
              <a:pPr/>
              <a:t>11/02/45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4472-D9B3-45E2-8131-071098A430B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6B0E2BB-FB18-4978-9CCA-5301B5CE6C7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11/02/45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06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0421AA-5630-31CA-EDD9-CE5237D8C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34786E-A150-F440-BF8F-3337385A9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431E3F-0813-3713-7431-A2B890DF2B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B7DE6A-9DF8-DC20-48E2-5C83F2ADD9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C06CB0-231A-CA05-ACA9-00F98924D9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2DD3609-5179-48E8-8E09-2C74B36CB22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191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15.wdp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15.wdp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microsoft.com/office/2007/relationships/hdphoto" Target="../media/hdphoto18.wdp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20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9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microsoft.com/office/2007/relationships/hdphoto" Target="../media/hdphoto2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microsoft.com/office/2007/relationships/hdphoto" Target="../media/hdphoto24.wdp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microsoft.com/office/2007/relationships/hdphoto" Target="../media/hdphoto2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11.wdp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6952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2837136" y="1817931"/>
            <a:ext cx="1542514" cy="803275"/>
            <a:chOff x="5768973" y="1790701"/>
            <a:chExt cx="1542514" cy="803275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561225" y="4090307"/>
            <a:ext cx="754061" cy="720725"/>
            <a:chOff x="4921" y="2250"/>
            <a:chExt cx="475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2250"/>
              <a:ext cx="4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-21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724871" y="2695978"/>
            <a:ext cx="1438339" cy="771524"/>
            <a:chOff x="5840242" y="1756521"/>
            <a:chExt cx="1438339" cy="771524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0242" y="1756521"/>
              <a:ext cx="1227026" cy="771524"/>
              <a:chOff x="4775" y="1494"/>
              <a:chExt cx="763" cy="486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0" y="1494"/>
                <a:ext cx="358" cy="486"/>
                <a:chOff x="4954" y="2221"/>
                <a:chExt cx="358" cy="486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4" y="2416"/>
                  <a:ext cx="3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5" y="1511"/>
                <a:ext cx="399" cy="469"/>
                <a:chOff x="5111" y="2236"/>
                <a:chExt cx="399" cy="469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1" y="2236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5" y="2414"/>
                  <a:ext cx="39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743846" y="4044609"/>
            <a:ext cx="1547695" cy="749300"/>
            <a:chOff x="5730886" y="1773987"/>
            <a:chExt cx="1547695" cy="749300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0886" y="1773987"/>
              <a:ext cx="1399099" cy="749300"/>
              <a:chOff x="4707" y="1505"/>
              <a:chExt cx="870" cy="472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0" y="1505"/>
                <a:ext cx="407" cy="472"/>
                <a:chOff x="4944" y="2232"/>
                <a:chExt cx="407" cy="472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4" y="2232"/>
                  <a:ext cx="40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-49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7" y="1511"/>
                <a:ext cx="397" cy="466"/>
                <a:chOff x="5043" y="2236"/>
                <a:chExt cx="397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3" y="2236"/>
                  <a:ext cx="3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3234" y="5102862"/>
            <a:ext cx="1497841" cy="790574"/>
            <a:chOff x="5780740" y="1756521"/>
            <a:chExt cx="1497841" cy="790574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0740" y="1756521"/>
              <a:ext cx="1286528" cy="790574"/>
              <a:chOff x="4738" y="1494"/>
              <a:chExt cx="800" cy="498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51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511"/>
                <a:ext cx="397" cy="481"/>
                <a:chOff x="5074" y="2236"/>
                <a:chExt cx="397" cy="481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4" y="2426"/>
                  <a:ext cx="3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195" name="مجموعة 7194">
            <a:extLst>
              <a:ext uri="{FF2B5EF4-FFF2-40B4-BE49-F238E27FC236}">
                <a16:creationId xmlns:a16="http://schemas.microsoft.com/office/drawing/2014/main" id="{F7AD6C7D-AA54-DF38-7F68-10E7274A2F28}"/>
              </a:ext>
            </a:extLst>
          </p:cNvPr>
          <p:cNvGrpSpPr/>
          <p:nvPr/>
        </p:nvGrpSpPr>
        <p:grpSpPr>
          <a:xfrm>
            <a:off x="2327489" y="1836000"/>
            <a:ext cx="851909" cy="720725"/>
            <a:chOff x="3093023" y="3817264"/>
            <a:chExt cx="851909" cy="720725"/>
          </a:xfrm>
        </p:grpSpPr>
        <p:grpSp>
          <p:nvGrpSpPr>
            <p:cNvPr id="7196" name="Group 22">
              <a:extLst>
                <a:ext uri="{FF2B5EF4-FFF2-40B4-BE49-F238E27FC236}">
                  <a16:creationId xmlns:a16="http://schemas.microsoft.com/office/drawing/2014/main" id="{ADC402A1-089B-665C-C4D5-2B33503FB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24" name="Text Box 23">
                <a:extLst>
                  <a:ext uri="{FF2B5EF4-FFF2-40B4-BE49-F238E27FC236}">
                    <a16:creationId xmlns:a16="http://schemas.microsoft.com/office/drawing/2014/main" id="{3DB37E94-9DAE-50A9-8425-A811FF218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25" name="Text Box 24">
                <a:extLst>
                  <a:ext uri="{FF2B5EF4-FFF2-40B4-BE49-F238E27FC236}">
                    <a16:creationId xmlns:a16="http://schemas.microsoft.com/office/drawing/2014/main" id="{0C312C11-3DEC-5ECB-3853-ECA7B318E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53" name="Line 25">
                <a:extLst>
                  <a:ext uri="{FF2B5EF4-FFF2-40B4-BE49-F238E27FC236}">
                    <a16:creationId xmlns:a16="http://schemas.microsoft.com/office/drawing/2014/main" id="{3E2D99FE-B99D-7DA9-4AA7-5CE05ECD7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7" name="مربع نص 7196">
              <a:extLst>
                <a:ext uri="{FF2B5EF4-FFF2-40B4-BE49-F238E27FC236}">
                  <a16:creationId xmlns:a16="http://schemas.microsoft.com/office/drawing/2014/main" id="{4C67744E-0F65-5255-06CF-DDFF86861DBD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7256" name="مجموعة 7255">
            <a:extLst>
              <a:ext uri="{FF2B5EF4-FFF2-40B4-BE49-F238E27FC236}">
                <a16:creationId xmlns:a16="http://schemas.microsoft.com/office/drawing/2014/main" id="{C7EC03BB-9A16-3EEA-51E2-DCCBB0A59528}"/>
              </a:ext>
            </a:extLst>
          </p:cNvPr>
          <p:cNvGrpSpPr/>
          <p:nvPr/>
        </p:nvGrpSpPr>
        <p:grpSpPr>
          <a:xfrm>
            <a:off x="3504910" y="2734275"/>
            <a:ext cx="850669" cy="720725"/>
            <a:chOff x="3093023" y="3817264"/>
            <a:chExt cx="850669" cy="720725"/>
          </a:xfrm>
        </p:grpSpPr>
        <p:grpSp>
          <p:nvGrpSpPr>
            <p:cNvPr id="7257" name="Group 22">
              <a:extLst>
                <a:ext uri="{FF2B5EF4-FFF2-40B4-BE49-F238E27FC236}">
                  <a16:creationId xmlns:a16="http://schemas.microsoft.com/office/drawing/2014/main" id="{2901BE71-8C94-0161-0807-26395CB20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59" name="Text Box 23">
                <a:extLst>
                  <a:ext uri="{FF2B5EF4-FFF2-40B4-BE49-F238E27FC236}">
                    <a16:creationId xmlns:a16="http://schemas.microsoft.com/office/drawing/2014/main" id="{B8205FB9-BEA7-8DF0-CE0C-F3ACEC71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25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0" name="Text Box 24">
                <a:extLst>
                  <a:ext uri="{FF2B5EF4-FFF2-40B4-BE49-F238E27FC236}">
                    <a16:creationId xmlns:a16="http://schemas.microsoft.com/office/drawing/2014/main" id="{D4F618E8-6227-EFC4-9FBB-BD0D3E64C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1" name="Line 25">
                <a:extLst>
                  <a:ext uri="{FF2B5EF4-FFF2-40B4-BE49-F238E27FC236}">
                    <a16:creationId xmlns:a16="http://schemas.microsoft.com/office/drawing/2014/main" id="{3C93C3A4-35D4-71A6-E166-2E5F4D07F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58" name="مربع نص 7257">
              <a:extLst>
                <a:ext uri="{FF2B5EF4-FFF2-40B4-BE49-F238E27FC236}">
                  <a16:creationId xmlns:a16="http://schemas.microsoft.com/office/drawing/2014/main" id="{B0D2E73C-F206-2B37-0537-7E8B140A75A7}"/>
                </a:ext>
              </a:extLst>
            </p:cNvPr>
            <p:cNvSpPr txBox="1"/>
            <p:nvPr/>
          </p:nvSpPr>
          <p:spPr>
            <a:xfrm>
              <a:off x="3565640" y="3966432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7264" name="Group 22">
            <a:extLst>
              <a:ext uri="{FF2B5EF4-FFF2-40B4-BE49-F238E27FC236}">
                <a16:creationId xmlns:a16="http://schemas.microsoft.com/office/drawing/2014/main" id="{E87EF1C6-FD4E-D46D-4F33-F411BD7078A8}"/>
              </a:ext>
            </a:extLst>
          </p:cNvPr>
          <p:cNvGrpSpPr>
            <a:grpSpLocks/>
          </p:cNvGrpSpPr>
          <p:nvPr/>
        </p:nvGrpSpPr>
        <p:grpSpPr bwMode="auto">
          <a:xfrm>
            <a:off x="3502868" y="5110196"/>
            <a:ext cx="593724" cy="720725"/>
            <a:chOff x="4967" y="2250"/>
            <a:chExt cx="374" cy="454"/>
          </a:xfrm>
        </p:grpSpPr>
        <p:sp>
          <p:nvSpPr>
            <p:cNvPr id="7265" name="Text Box 23">
              <a:extLst>
                <a:ext uri="{FF2B5EF4-FFF2-40B4-BE49-F238E27FC236}">
                  <a16:creationId xmlns:a16="http://schemas.microsoft.com/office/drawing/2014/main" id="{9AFB932B-779C-48C5-D866-93A93A89B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6" name="Text Box 24">
              <a:extLst>
                <a:ext uri="{FF2B5EF4-FFF2-40B4-BE49-F238E27FC236}">
                  <a16:creationId xmlns:a16="http://schemas.microsoft.com/office/drawing/2014/main" id="{CADFA7AA-3485-B285-B801-840153F29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7" name="Line 25">
              <a:extLst>
                <a:ext uri="{FF2B5EF4-FFF2-40B4-BE49-F238E27FC236}">
                  <a16:creationId xmlns:a16="http://schemas.microsoft.com/office/drawing/2014/main" id="{04BC3E73-00E6-8C3E-26AC-7CC222AC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" name="Line 227">
            <a:extLst>
              <a:ext uri="{FF2B5EF4-FFF2-40B4-BE49-F238E27FC236}">
                <a16:creationId xmlns:a16="http://schemas.microsoft.com/office/drawing/2014/main" id="{DA59EE38-F928-9958-A132-CCF623F950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6830" y="1929405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Line 227">
            <a:extLst>
              <a:ext uri="{FF2B5EF4-FFF2-40B4-BE49-F238E27FC236}">
                <a16:creationId xmlns:a16="http://schemas.microsoft.com/office/drawing/2014/main" id="{CA80277A-588A-CA3C-4685-48D32A9E0D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6931" y="2240690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F7AD06-BBC7-936C-1642-F2F2AEA24471}"/>
              </a:ext>
            </a:extLst>
          </p:cNvPr>
          <p:cNvSpPr txBox="1"/>
          <p:nvPr/>
        </p:nvSpPr>
        <p:spPr>
          <a:xfrm>
            <a:off x="5386211" y="1739965"/>
            <a:ext cx="2556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0E39060-26F6-3F60-9099-C7CA10EF2A1F}"/>
              </a:ext>
            </a:extLst>
          </p:cNvPr>
          <p:cNvSpPr txBox="1"/>
          <p:nvPr/>
        </p:nvSpPr>
        <p:spPr>
          <a:xfrm>
            <a:off x="4330850" y="2262718"/>
            <a:ext cx="2964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9" name="Line 227">
            <a:extLst>
              <a:ext uri="{FF2B5EF4-FFF2-40B4-BE49-F238E27FC236}">
                <a16:creationId xmlns:a16="http://schemas.microsoft.com/office/drawing/2014/main" id="{15E35056-0E7D-87DB-9B50-6D71DF9F06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6449" y="2819454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Line 227">
            <a:extLst>
              <a:ext uri="{FF2B5EF4-FFF2-40B4-BE49-F238E27FC236}">
                <a16:creationId xmlns:a16="http://schemas.microsoft.com/office/drawing/2014/main" id="{3A6BA69A-7A78-7291-7968-297DD38D54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3330" y="3136592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4D0DC91-7FB5-FD09-FA8D-1825D4A50019}"/>
              </a:ext>
            </a:extLst>
          </p:cNvPr>
          <p:cNvSpPr txBox="1"/>
          <p:nvPr/>
        </p:nvSpPr>
        <p:spPr>
          <a:xfrm>
            <a:off x="4260997" y="2671423"/>
            <a:ext cx="2057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kumimoji="0" lang="ar-SA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C0024E5-F81A-2B75-8086-5ACA721C4696}"/>
              </a:ext>
            </a:extLst>
          </p:cNvPr>
          <p:cNvSpPr txBox="1"/>
          <p:nvPr/>
        </p:nvSpPr>
        <p:spPr>
          <a:xfrm>
            <a:off x="5278610" y="3079359"/>
            <a:ext cx="2604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" name="Line 227">
            <a:extLst>
              <a:ext uri="{FF2B5EF4-FFF2-40B4-BE49-F238E27FC236}">
                <a16:creationId xmlns:a16="http://schemas.microsoft.com/office/drawing/2014/main" id="{2E8DC86C-E069-79AA-DE10-CC3D276F0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948" y="4187439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227">
            <a:extLst>
              <a:ext uri="{FF2B5EF4-FFF2-40B4-BE49-F238E27FC236}">
                <a16:creationId xmlns:a16="http://schemas.microsoft.com/office/drawing/2014/main" id="{5D11AB16-9618-D169-836D-46A043B9F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931" y="4455555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8E41F48-B0DD-36AB-4621-8A8A21EE521E}"/>
              </a:ext>
            </a:extLst>
          </p:cNvPr>
          <p:cNvSpPr txBox="1"/>
          <p:nvPr/>
        </p:nvSpPr>
        <p:spPr>
          <a:xfrm>
            <a:off x="5422824" y="3995451"/>
            <a:ext cx="4146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-7</a:t>
            </a:r>
          </a:p>
        </p:txBody>
      </p:sp>
      <p:sp>
        <p:nvSpPr>
          <p:cNvPr id="7252" name="مربع نص 7251">
            <a:extLst>
              <a:ext uri="{FF2B5EF4-FFF2-40B4-BE49-F238E27FC236}">
                <a16:creationId xmlns:a16="http://schemas.microsoft.com/office/drawing/2014/main" id="{0B0E3D46-0A72-C672-3D81-55C9DECBD1F3}"/>
              </a:ext>
            </a:extLst>
          </p:cNvPr>
          <p:cNvSpPr txBox="1"/>
          <p:nvPr/>
        </p:nvSpPr>
        <p:spPr>
          <a:xfrm>
            <a:off x="4281046" y="4489225"/>
            <a:ext cx="3960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7268" name="Line 227">
            <a:extLst>
              <a:ext uri="{FF2B5EF4-FFF2-40B4-BE49-F238E27FC236}">
                <a16:creationId xmlns:a16="http://schemas.microsoft.com/office/drawing/2014/main" id="{A351F342-2842-6091-87FE-4AF4716BD4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1459" y="5160673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69" name="Line 227">
            <a:extLst>
              <a:ext uri="{FF2B5EF4-FFF2-40B4-BE49-F238E27FC236}">
                <a16:creationId xmlns:a16="http://schemas.microsoft.com/office/drawing/2014/main" id="{4342613F-6847-18C8-A17B-804698896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0972" y="5567072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70" name="مربع نص 7269">
            <a:extLst>
              <a:ext uri="{FF2B5EF4-FFF2-40B4-BE49-F238E27FC236}">
                <a16:creationId xmlns:a16="http://schemas.microsoft.com/office/drawing/2014/main" id="{3FAD30E4-0F6A-BD86-9BDE-7776D5C0A3B3}"/>
              </a:ext>
            </a:extLst>
          </p:cNvPr>
          <p:cNvSpPr txBox="1"/>
          <p:nvPr/>
        </p:nvSpPr>
        <p:spPr>
          <a:xfrm>
            <a:off x="5282483" y="4924666"/>
            <a:ext cx="4927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</a:p>
        </p:txBody>
      </p:sp>
      <p:sp>
        <p:nvSpPr>
          <p:cNvPr id="7271" name="مربع نص 7270">
            <a:extLst>
              <a:ext uri="{FF2B5EF4-FFF2-40B4-BE49-F238E27FC236}">
                <a16:creationId xmlns:a16="http://schemas.microsoft.com/office/drawing/2014/main" id="{76B2CF73-047B-EE45-73BD-42F0A5AC1A51}"/>
              </a:ext>
            </a:extLst>
          </p:cNvPr>
          <p:cNvSpPr txBox="1"/>
          <p:nvPr/>
        </p:nvSpPr>
        <p:spPr>
          <a:xfrm>
            <a:off x="4247556" y="5535001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2B2AF59-3B97-314A-22D3-26FEAE577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0427" y="1928797"/>
            <a:ext cx="1692219" cy="564073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7C53D47-0C29-A7E0-3D87-CEE7D997AB79}"/>
              </a:ext>
            </a:extLst>
          </p:cNvPr>
          <p:cNvGrpSpPr/>
          <p:nvPr/>
        </p:nvGrpSpPr>
        <p:grpSpPr>
          <a:xfrm>
            <a:off x="4365175" y="1799251"/>
            <a:ext cx="1393308" cy="766762"/>
            <a:chOff x="5885273" y="1756523"/>
            <a:chExt cx="1393308" cy="766762"/>
          </a:xfrm>
        </p:grpSpPr>
        <p:grpSp>
          <p:nvGrpSpPr>
            <p:cNvPr id="36" name="Group 153">
              <a:extLst>
                <a:ext uri="{FF2B5EF4-FFF2-40B4-BE49-F238E27FC236}">
                  <a16:creationId xmlns:a16="http://schemas.microsoft.com/office/drawing/2014/main" id="{2A68E361-C953-4940-FCD5-D8C71470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46" name="Group 154">
                <a:extLst>
                  <a:ext uri="{FF2B5EF4-FFF2-40B4-BE49-F238E27FC236}">
                    <a16:creationId xmlns:a16="http://schemas.microsoft.com/office/drawing/2014/main" id="{669188D5-2716-8D1F-9C5C-9E98C0261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169" name="Text Box 155">
                  <a:extLst>
                    <a:ext uri="{FF2B5EF4-FFF2-40B4-BE49-F238E27FC236}">
                      <a16:creationId xmlns:a16="http://schemas.microsoft.com/office/drawing/2014/main" id="{E637F4C9-D2AD-3C36-DEFF-9D41310C8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0" name="Text Box 156">
                  <a:extLst>
                    <a:ext uri="{FF2B5EF4-FFF2-40B4-BE49-F238E27FC236}">
                      <a16:creationId xmlns:a16="http://schemas.microsoft.com/office/drawing/2014/main" id="{2D31AC41-FD17-E714-5F97-B8F89544A6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1" name="Line 157">
                  <a:extLst>
                    <a:ext uri="{FF2B5EF4-FFF2-40B4-BE49-F238E27FC236}">
                      <a16:creationId xmlns:a16="http://schemas.microsoft.com/office/drawing/2014/main" id="{816DCDFA-4C41-8E0D-1F9A-85A4F7CB6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158">
                <a:extLst>
                  <a:ext uri="{FF2B5EF4-FFF2-40B4-BE49-F238E27FC236}">
                    <a16:creationId xmlns:a16="http://schemas.microsoft.com/office/drawing/2014/main" id="{A25DBBD0-9D5B-F7EE-4311-5D5732129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50" name="Text Box 159">
                  <a:extLst>
                    <a:ext uri="{FF2B5EF4-FFF2-40B4-BE49-F238E27FC236}">
                      <a16:creationId xmlns:a16="http://schemas.microsoft.com/office/drawing/2014/main" id="{B2835275-D7D0-2667-F7D9-3FADF80A78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333399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3" name="Text Box 160">
                  <a:extLst>
                    <a:ext uri="{FF2B5EF4-FFF2-40B4-BE49-F238E27FC236}">
                      <a16:creationId xmlns:a16="http://schemas.microsoft.com/office/drawing/2014/main" id="{38F26C50-2D3D-9C3A-7EFC-E1DF111A73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68" name="Line 161">
                  <a:extLst>
                    <a:ext uri="{FF2B5EF4-FFF2-40B4-BE49-F238E27FC236}">
                      <a16:creationId xmlns:a16="http://schemas.microsoft.com/office/drawing/2014/main" id="{093AFB1C-016B-7CD8-DB5B-0AB76C944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 Box 162">
                <a:extLst>
                  <a:ext uri="{FF2B5EF4-FFF2-40B4-BE49-F238E27FC236}">
                    <a16:creationId xmlns:a16="http://schemas.microsoft.com/office/drawing/2014/main" id="{91A7D3A0-82ED-83C0-ED19-6F51CC2F1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63">
                <a:extLst>
                  <a:ext uri="{FF2B5EF4-FFF2-40B4-BE49-F238E27FC236}">
                    <a16:creationId xmlns:a16="http://schemas.microsoft.com/office/drawing/2014/main" id="{878F4B7E-34EC-8677-ECFF-827F99CA3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20CAF9AD-A0E0-C226-DD17-4EDA092FF956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172" name="Line 227">
            <a:extLst>
              <a:ext uri="{FF2B5EF4-FFF2-40B4-BE49-F238E27FC236}">
                <a16:creationId xmlns:a16="http://schemas.microsoft.com/office/drawing/2014/main" id="{3105A293-6B5E-E046-852C-535C1A6422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3335" y="1906179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7" name="Line 227">
            <a:extLst>
              <a:ext uri="{FF2B5EF4-FFF2-40B4-BE49-F238E27FC236}">
                <a16:creationId xmlns:a16="http://schemas.microsoft.com/office/drawing/2014/main" id="{DDE9962D-57E2-A7C9-DFBC-9E1D9E8CB4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3219" y="2234463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8" name="مربع نص 7177">
            <a:extLst>
              <a:ext uri="{FF2B5EF4-FFF2-40B4-BE49-F238E27FC236}">
                <a16:creationId xmlns:a16="http://schemas.microsoft.com/office/drawing/2014/main" id="{8F7BE1AB-8572-467B-CCCF-F4E5F47F0880}"/>
              </a:ext>
            </a:extLst>
          </p:cNvPr>
          <p:cNvSpPr txBox="1"/>
          <p:nvPr/>
        </p:nvSpPr>
        <p:spPr>
          <a:xfrm>
            <a:off x="4242991" y="1830544"/>
            <a:ext cx="2556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7181" name="مربع نص 7180">
            <a:extLst>
              <a:ext uri="{FF2B5EF4-FFF2-40B4-BE49-F238E27FC236}">
                <a16:creationId xmlns:a16="http://schemas.microsoft.com/office/drawing/2014/main" id="{C2AA2A6A-64ED-0205-7EB0-A89051BBEA90}"/>
              </a:ext>
            </a:extLst>
          </p:cNvPr>
          <p:cNvSpPr txBox="1"/>
          <p:nvPr/>
        </p:nvSpPr>
        <p:spPr>
          <a:xfrm>
            <a:off x="5290007" y="2300978"/>
            <a:ext cx="2556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grpSp>
        <p:nvGrpSpPr>
          <p:cNvPr id="7190" name="مجموعة 7189">
            <a:extLst>
              <a:ext uri="{FF2B5EF4-FFF2-40B4-BE49-F238E27FC236}">
                <a16:creationId xmlns:a16="http://schemas.microsoft.com/office/drawing/2014/main" id="{34B21432-81C8-2840-C0B9-01F3BC55D097}"/>
              </a:ext>
            </a:extLst>
          </p:cNvPr>
          <p:cNvGrpSpPr/>
          <p:nvPr/>
        </p:nvGrpSpPr>
        <p:grpSpPr>
          <a:xfrm>
            <a:off x="1503724" y="1810364"/>
            <a:ext cx="988021" cy="758824"/>
            <a:chOff x="2380719" y="2846862"/>
            <a:chExt cx="1141230" cy="758824"/>
          </a:xfrm>
        </p:grpSpPr>
        <p:grpSp>
          <p:nvGrpSpPr>
            <p:cNvPr id="7191" name="مجموعة 7190">
              <a:extLst>
                <a:ext uri="{FF2B5EF4-FFF2-40B4-BE49-F238E27FC236}">
                  <a16:creationId xmlns:a16="http://schemas.microsoft.com/office/drawing/2014/main" id="{B91AE696-50CA-549B-D793-D08863755294}"/>
                </a:ext>
              </a:extLst>
            </p:cNvPr>
            <p:cNvGrpSpPr/>
            <p:nvPr/>
          </p:nvGrpSpPr>
          <p:grpSpPr>
            <a:xfrm>
              <a:off x="2380719" y="2846862"/>
              <a:ext cx="982703" cy="758824"/>
              <a:chOff x="1522455" y="3422185"/>
              <a:chExt cx="982703" cy="758824"/>
            </a:xfrm>
          </p:grpSpPr>
          <p:grpSp>
            <p:nvGrpSpPr>
              <p:cNvPr id="7193" name="Group 124">
                <a:extLst>
                  <a:ext uri="{FF2B5EF4-FFF2-40B4-BE49-F238E27FC236}">
                    <a16:creationId xmlns:a16="http://schemas.microsoft.com/office/drawing/2014/main" id="{96E95126-F7DF-4BCE-5BAC-F0B50A37A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7254" name="Text Box 125">
                  <a:extLst>
                    <a:ext uri="{FF2B5EF4-FFF2-40B4-BE49-F238E27FC236}">
                      <a16:creationId xmlns:a16="http://schemas.microsoft.com/office/drawing/2014/main" id="{D8BD8295-F15D-7FCF-D2DE-2D258DE540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5" name="Text Box 126">
                  <a:extLst>
                    <a:ext uri="{FF2B5EF4-FFF2-40B4-BE49-F238E27FC236}">
                      <a16:creationId xmlns:a16="http://schemas.microsoft.com/office/drawing/2014/main" id="{74BB1101-0E4D-1F6C-9760-A80217FB4F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62" name="Line 127">
                  <a:extLst>
                    <a:ext uri="{FF2B5EF4-FFF2-40B4-BE49-F238E27FC236}">
                      <a16:creationId xmlns:a16="http://schemas.microsoft.com/office/drawing/2014/main" id="{A73C2A89-B279-F741-5351-2FC90C3AF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94" name="مربع نص 7193">
                <a:extLst>
                  <a:ext uri="{FF2B5EF4-FFF2-40B4-BE49-F238E27FC236}">
                    <a16:creationId xmlns:a16="http://schemas.microsoft.com/office/drawing/2014/main" id="{5CD98E1A-706E-5519-A697-4C89AB47A01C}"/>
                  </a:ext>
                </a:extLst>
              </p:cNvPr>
              <p:cNvSpPr txBox="1"/>
              <p:nvPr/>
            </p:nvSpPr>
            <p:spPr>
              <a:xfrm>
                <a:off x="1522455" y="3539964"/>
                <a:ext cx="619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2" name="مربع نص 7191">
              <a:extLst>
                <a:ext uri="{FF2B5EF4-FFF2-40B4-BE49-F238E27FC236}">
                  <a16:creationId xmlns:a16="http://schemas.microsoft.com/office/drawing/2014/main" id="{0604E161-6F50-B06B-2B20-FF12DB043D90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pic>
        <p:nvPicPr>
          <p:cNvPr id="7272" name="صورة 7271">
            <a:extLst>
              <a:ext uri="{FF2B5EF4-FFF2-40B4-BE49-F238E27FC236}">
                <a16:creationId xmlns:a16="http://schemas.microsoft.com/office/drawing/2014/main" id="{871E5896-D7B0-A667-EC63-F20157E3E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8978" y="2822090"/>
            <a:ext cx="1632690" cy="564073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4A52F40-4996-8E6B-BCA4-6A9BA74A2255}"/>
              </a:ext>
            </a:extLst>
          </p:cNvPr>
          <p:cNvGrpSpPr/>
          <p:nvPr/>
        </p:nvGrpSpPr>
        <p:grpSpPr>
          <a:xfrm>
            <a:off x="4314674" y="2715905"/>
            <a:ext cx="1438340" cy="744537"/>
            <a:chOff x="5840241" y="1783510"/>
            <a:chExt cx="1438340" cy="744537"/>
          </a:xfrm>
        </p:grpSpPr>
        <p:grpSp>
          <p:nvGrpSpPr>
            <p:cNvPr id="10" name="Group 153">
              <a:extLst>
                <a:ext uri="{FF2B5EF4-FFF2-40B4-BE49-F238E27FC236}">
                  <a16:creationId xmlns:a16="http://schemas.microsoft.com/office/drawing/2014/main" id="{6EBA1FD1-41F8-9A53-A388-5D4793272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0241" y="1783510"/>
              <a:ext cx="1218985" cy="744537"/>
              <a:chOff x="4775" y="1511"/>
              <a:chExt cx="758" cy="469"/>
            </a:xfrm>
          </p:grpSpPr>
          <p:grpSp>
            <p:nvGrpSpPr>
              <p:cNvPr id="15" name="Group 154">
                <a:extLst>
                  <a:ext uri="{FF2B5EF4-FFF2-40B4-BE49-F238E27FC236}">
                    <a16:creationId xmlns:a16="http://schemas.microsoft.com/office/drawing/2014/main" id="{70152EC2-5B93-8A70-33ED-BB3E48632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0" y="1511"/>
                <a:ext cx="353" cy="469"/>
                <a:chOff x="4954" y="2238"/>
                <a:chExt cx="353" cy="469"/>
              </a:xfrm>
            </p:grpSpPr>
            <p:sp>
              <p:nvSpPr>
                <p:cNvPr id="33" name="Text Box 155">
                  <a:extLst>
                    <a:ext uri="{FF2B5EF4-FFF2-40B4-BE49-F238E27FC236}">
                      <a16:creationId xmlns:a16="http://schemas.microsoft.com/office/drawing/2014/main" id="{BFAF1BCB-1FF1-12BF-6FB5-F7649A1191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3" y="2238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3" name="Text Box 156">
                  <a:extLst>
                    <a:ext uri="{FF2B5EF4-FFF2-40B4-BE49-F238E27FC236}">
                      <a16:creationId xmlns:a16="http://schemas.microsoft.com/office/drawing/2014/main" id="{96384732-6E7E-98B8-34DE-2EF8A4FDCB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4" y="2416"/>
                  <a:ext cx="3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4" name="Line 157">
                  <a:extLst>
                    <a:ext uri="{FF2B5EF4-FFF2-40B4-BE49-F238E27FC236}">
                      <a16:creationId xmlns:a16="http://schemas.microsoft.com/office/drawing/2014/main" id="{135CE93E-AE56-9B9F-D0E7-A85D88E7E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158">
                <a:extLst>
                  <a:ext uri="{FF2B5EF4-FFF2-40B4-BE49-F238E27FC236}">
                    <a16:creationId xmlns:a16="http://schemas.microsoft.com/office/drawing/2014/main" id="{009DEC95-8072-84F8-9757-377C75306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5" y="1511"/>
                <a:ext cx="399" cy="469"/>
                <a:chOff x="5111" y="2236"/>
                <a:chExt cx="399" cy="469"/>
              </a:xfrm>
            </p:grpSpPr>
            <p:sp>
              <p:nvSpPr>
                <p:cNvPr id="30" name="Text Box 159">
                  <a:extLst>
                    <a:ext uri="{FF2B5EF4-FFF2-40B4-BE49-F238E27FC236}">
                      <a16:creationId xmlns:a16="http://schemas.microsoft.com/office/drawing/2014/main" id="{FE32B187-F7BA-38A2-5170-E2AF7AC44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1" y="2236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" name="Text Box 160">
                  <a:extLst>
                    <a:ext uri="{FF2B5EF4-FFF2-40B4-BE49-F238E27FC236}">
                      <a16:creationId xmlns:a16="http://schemas.microsoft.com/office/drawing/2014/main" id="{9766477E-9974-1C17-DFC9-BC8348CF31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5" y="2414"/>
                  <a:ext cx="39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2" name="Line 161">
                  <a:extLst>
                    <a:ext uri="{FF2B5EF4-FFF2-40B4-BE49-F238E27FC236}">
                      <a16:creationId xmlns:a16="http://schemas.microsoft.com/office/drawing/2014/main" id="{61F0A9BB-14F6-672E-8A98-8DDDE3D72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6" name="Text Box 162">
                <a:extLst>
                  <a:ext uri="{FF2B5EF4-FFF2-40B4-BE49-F238E27FC236}">
                    <a16:creationId xmlns:a16="http://schemas.microsoft.com/office/drawing/2014/main" id="{445FA38D-64BB-36D2-CF74-3F3699EDF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Text Box 163">
                <a:extLst>
                  <a:ext uri="{FF2B5EF4-FFF2-40B4-BE49-F238E27FC236}">
                    <a16:creationId xmlns:a16="http://schemas.microsoft.com/office/drawing/2014/main" id="{066CD312-8B0A-D220-27EA-CFEAB461E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EB913A0-41B1-DCD5-608F-0E85C5CF42D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175" name="Line 227">
            <a:extLst>
              <a:ext uri="{FF2B5EF4-FFF2-40B4-BE49-F238E27FC236}">
                <a16:creationId xmlns:a16="http://schemas.microsoft.com/office/drawing/2014/main" id="{FE2A997F-2225-4881-1F16-5806940A93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2599" y="2815651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6" name="Line 227">
            <a:extLst>
              <a:ext uri="{FF2B5EF4-FFF2-40B4-BE49-F238E27FC236}">
                <a16:creationId xmlns:a16="http://schemas.microsoft.com/office/drawing/2014/main" id="{3042E4BF-5ACD-59FD-ECD3-C2AF36FA43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0118" y="3135011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9" name="مربع نص 7178">
            <a:extLst>
              <a:ext uri="{FF2B5EF4-FFF2-40B4-BE49-F238E27FC236}">
                <a16:creationId xmlns:a16="http://schemas.microsoft.com/office/drawing/2014/main" id="{38092A6F-CA8D-1444-7101-E94A74032042}"/>
              </a:ext>
            </a:extLst>
          </p:cNvPr>
          <p:cNvSpPr txBox="1"/>
          <p:nvPr/>
        </p:nvSpPr>
        <p:spPr>
          <a:xfrm>
            <a:off x="5347358" y="2671122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</a:p>
        </p:txBody>
      </p:sp>
      <p:sp>
        <p:nvSpPr>
          <p:cNvPr id="7180" name="مربع نص 7179">
            <a:extLst>
              <a:ext uri="{FF2B5EF4-FFF2-40B4-BE49-F238E27FC236}">
                <a16:creationId xmlns:a16="http://schemas.microsoft.com/office/drawing/2014/main" id="{D870CB2A-8B7F-5523-10F0-EBEC9452CF89}"/>
              </a:ext>
            </a:extLst>
          </p:cNvPr>
          <p:cNvSpPr txBox="1"/>
          <p:nvPr/>
        </p:nvSpPr>
        <p:spPr>
          <a:xfrm>
            <a:off x="4211765" y="3132325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655B50F-03C6-5D3F-E230-9DA477B33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785" y="4068554"/>
            <a:ext cx="1762963" cy="6381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D33FABE-B602-5E56-2643-58036F124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4349" y="5188873"/>
            <a:ext cx="1822182" cy="611757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B988071-3387-41A1-6C6D-EF1DA3935894}"/>
              </a:ext>
            </a:extLst>
          </p:cNvPr>
          <p:cNvGrpSpPr/>
          <p:nvPr/>
        </p:nvGrpSpPr>
        <p:grpSpPr>
          <a:xfrm>
            <a:off x="4267933" y="4028751"/>
            <a:ext cx="1613628" cy="806451"/>
            <a:chOff x="5664953" y="1756528"/>
            <a:chExt cx="1613628" cy="806451"/>
          </a:xfrm>
        </p:grpSpPr>
        <p:grpSp>
          <p:nvGrpSpPr>
            <p:cNvPr id="19" name="Group 153">
              <a:extLst>
                <a:ext uri="{FF2B5EF4-FFF2-40B4-BE49-F238E27FC236}">
                  <a16:creationId xmlns:a16="http://schemas.microsoft.com/office/drawing/2014/main" id="{5BFF4791-4C6B-BB27-CED3-B611A1261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4953" y="1756528"/>
              <a:ext cx="1465034" cy="806451"/>
              <a:chOff x="4666" y="1494"/>
              <a:chExt cx="911" cy="508"/>
            </a:xfrm>
          </p:grpSpPr>
          <p:grpSp>
            <p:nvGrpSpPr>
              <p:cNvPr id="7282" name="Group 154">
                <a:extLst>
                  <a:ext uri="{FF2B5EF4-FFF2-40B4-BE49-F238E27FC236}">
                    <a16:creationId xmlns:a16="http://schemas.microsoft.com/office/drawing/2014/main" id="{CDD0F8A7-23FA-7AA4-6FE1-67E3B7D45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0" y="1505"/>
                <a:ext cx="407" cy="472"/>
                <a:chOff x="4944" y="2232"/>
                <a:chExt cx="407" cy="472"/>
              </a:xfrm>
            </p:grpSpPr>
            <p:sp>
              <p:nvSpPr>
                <p:cNvPr id="7289" name="Text Box 155">
                  <a:extLst>
                    <a:ext uri="{FF2B5EF4-FFF2-40B4-BE49-F238E27FC236}">
                      <a16:creationId xmlns:a16="http://schemas.microsoft.com/office/drawing/2014/main" id="{7C7717B2-A58F-AC69-BEAB-B96CFC5986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4" y="2232"/>
                  <a:ext cx="40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-49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0" name="Text Box 156">
                  <a:extLst>
                    <a:ext uri="{FF2B5EF4-FFF2-40B4-BE49-F238E27FC236}">
                      <a16:creationId xmlns:a16="http://schemas.microsoft.com/office/drawing/2014/main" id="{5EB6BF8F-4353-BA3C-5EA9-2B1BFE1DDC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1" name="Line 157">
                  <a:extLst>
                    <a:ext uri="{FF2B5EF4-FFF2-40B4-BE49-F238E27FC236}">
                      <a16:creationId xmlns:a16="http://schemas.microsoft.com/office/drawing/2014/main" id="{5C48F408-AD88-27BA-E40C-5008F70B1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83" name="Group 158">
                <a:extLst>
                  <a:ext uri="{FF2B5EF4-FFF2-40B4-BE49-F238E27FC236}">
                    <a16:creationId xmlns:a16="http://schemas.microsoft.com/office/drawing/2014/main" id="{9EC42BB5-C218-29C3-0771-2AF440B65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1" y="1494"/>
                <a:ext cx="397" cy="508"/>
                <a:chOff x="5087" y="2219"/>
                <a:chExt cx="397" cy="508"/>
              </a:xfrm>
            </p:grpSpPr>
            <p:sp>
              <p:nvSpPr>
                <p:cNvPr id="7286" name="Text Box 159">
                  <a:extLst>
                    <a:ext uri="{FF2B5EF4-FFF2-40B4-BE49-F238E27FC236}">
                      <a16:creationId xmlns:a16="http://schemas.microsoft.com/office/drawing/2014/main" id="{A0BAAC69-0E05-0058-C0A6-DF5B807D36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7" y="2219"/>
                  <a:ext cx="3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87" name="Text Box 160">
                  <a:extLst>
                    <a:ext uri="{FF2B5EF4-FFF2-40B4-BE49-F238E27FC236}">
                      <a16:creationId xmlns:a16="http://schemas.microsoft.com/office/drawing/2014/main" id="{050AEF74-0EE8-74C2-A5B4-27587AC69C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7" y="2436"/>
                  <a:ext cx="35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88" name="Line 161">
                  <a:extLst>
                    <a:ext uri="{FF2B5EF4-FFF2-40B4-BE49-F238E27FC236}">
                      <a16:creationId xmlns:a16="http://schemas.microsoft.com/office/drawing/2014/main" id="{9665BF1B-9B6E-B7F5-1191-B56261714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84" name="Text Box 162">
                <a:extLst>
                  <a:ext uri="{FF2B5EF4-FFF2-40B4-BE49-F238E27FC236}">
                    <a16:creationId xmlns:a16="http://schemas.microsoft.com/office/drawing/2014/main" id="{829235AC-5858-D6F6-F5C0-D5D1F3B57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6" y="1602"/>
                <a:ext cx="1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85" name="Text Box 163">
                <a:extLst>
                  <a:ext uri="{FF2B5EF4-FFF2-40B4-BE49-F238E27FC236}">
                    <a16:creationId xmlns:a16="http://schemas.microsoft.com/office/drawing/2014/main" id="{90785F20-C0AE-F047-D046-24A1F2675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81" name="مربع نص 7280">
              <a:extLst>
                <a:ext uri="{FF2B5EF4-FFF2-40B4-BE49-F238E27FC236}">
                  <a16:creationId xmlns:a16="http://schemas.microsoft.com/office/drawing/2014/main" id="{F3CD54EA-ACD6-C0EA-D8A6-20896373DB7C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92" name="مجموعة 7291">
            <a:extLst>
              <a:ext uri="{FF2B5EF4-FFF2-40B4-BE49-F238E27FC236}">
                <a16:creationId xmlns:a16="http://schemas.microsoft.com/office/drawing/2014/main" id="{350DD3CD-10B2-47AB-4C23-58FDBD584ACD}"/>
              </a:ext>
            </a:extLst>
          </p:cNvPr>
          <p:cNvGrpSpPr/>
          <p:nvPr/>
        </p:nvGrpSpPr>
        <p:grpSpPr>
          <a:xfrm>
            <a:off x="2285292" y="4038260"/>
            <a:ext cx="988021" cy="758824"/>
            <a:chOff x="2380719" y="2846862"/>
            <a:chExt cx="1141230" cy="758824"/>
          </a:xfrm>
        </p:grpSpPr>
        <p:grpSp>
          <p:nvGrpSpPr>
            <p:cNvPr id="7293" name="مجموعة 7292">
              <a:extLst>
                <a:ext uri="{FF2B5EF4-FFF2-40B4-BE49-F238E27FC236}">
                  <a16:creationId xmlns:a16="http://schemas.microsoft.com/office/drawing/2014/main" id="{27B0254E-58BB-9DC2-2C19-96F22F9D1C4C}"/>
                </a:ext>
              </a:extLst>
            </p:cNvPr>
            <p:cNvGrpSpPr/>
            <p:nvPr/>
          </p:nvGrpSpPr>
          <p:grpSpPr>
            <a:xfrm>
              <a:off x="2380719" y="2846862"/>
              <a:ext cx="982703" cy="758824"/>
              <a:chOff x="1522455" y="3422185"/>
              <a:chExt cx="982703" cy="758824"/>
            </a:xfrm>
          </p:grpSpPr>
          <p:grpSp>
            <p:nvGrpSpPr>
              <p:cNvPr id="7295" name="Group 124">
                <a:extLst>
                  <a:ext uri="{FF2B5EF4-FFF2-40B4-BE49-F238E27FC236}">
                    <a16:creationId xmlns:a16="http://schemas.microsoft.com/office/drawing/2014/main" id="{16EABCB7-EED9-EEA8-C68E-F694A885F3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7297" name="Text Box 125">
                  <a:extLst>
                    <a:ext uri="{FF2B5EF4-FFF2-40B4-BE49-F238E27FC236}">
                      <a16:creationId xmlns:a16="http://schemas.microsoft.com/office/drawing/2014/main" id="{A29E0776-7041-BC57-F18B-AF84F72130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8" name="Text Box 126">
                  <a:extLst>
                    <a:ext uri="{FF2B5EF4-FFF2-40B4-BE49-F238E27FC236}">
                      <a16:creationId xmlns:a16="http://schemas.microsoft.com/office/drawing/2014/main" id="{EE4C982C-11DE-A4C6-3684-3C0C45DD66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9" name="Line 127">
                  <a:extLst>
                    <a:ext uri="{FF2B5EF4-FFF2-40B4-BE49-F238E27FC236}">
                      <a16:creationId xmlns:a16="http://schemas.microsoft.com/office/drawing/2014/main" id="{47F172A6-5E4F-DE80-3A18-624804146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96" name="مربع نص 7295">
                <a:extLst>
                  <a:ext uri="{FF2B5EF4-FFF2-40B4-BE49-F238E27FC236}">
                    <a16:creationId xmlns:a16="http://schemas.microsoft.com/office/drawing/2014/main" id="{91D2C725-BE55-6B7C-EF36-33948313AA40}"/>
                  </a:ext>
                </a:extLst>
              </p:cNvPr>
              <p:cNvSpPr txBox="1"/>
              <p:nvPr/>
            </p:nvSpPr>
            <p:spPr>
              <a:xfrm>
                <a:off x="1522455" y="3539964"/>
                <a:ext cx="619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94" name="مربع نص 7293">
              <a:extLst>
                <a:ext uri="{FF2B5EF4-FFF2-40B4-BE49-F238E27FC236}">
                  <a16:creationId xmlns:a16="http://schemas.microsoft.com/office/drawing/2014/main" id="{E20276FF-3448-900B-F621-49CEBF8C9FC7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grpSp>
        <p:nvGrpSpPr>
          <p:cNvPr id="7300" name="مجموعة 7299">
            <a:extLst>
              <a:ext uri="{FF2B5EF4-FFF2-40B4-BE49-F238E27FC236}">
                <a16:creationId xmlns:a16="http://schemas.microsoft.com/office/drawing/2014/main" id="{6EEBB1B1-4001-D831-FE4A-02FAB66ADF65}"/>
              </a:ext>
            </a:extLst>
          </p:cNvPr>
          <p:cNvGrpSpPr/>
          <p:nvPr/>
        </p:nvGrpSpPr>
        <p:grpSpPr>
          <a:xfrm>
            <a:off x="4086070" y="5059396"/>
            <a:ext cx="1673129" cy="788986"/>
            <a:chOff x="5605452" y="1756520"/>
            <a:chExt cx="1673129" cy="788986"/>
          </a:xfrm>
        </p:grpSpPr>
        <p:grpSp>
          <p:nvGrpSpPr>
            <p:cNvPr id="7301" name="Group 153">
              <a:extLst>
                <a:ext uri="{FF2B5EF4-FFF2-40B4-BE49-F238E27FC236}">
                  <a16:creationId xmlns:a16="http://schemas.microsoft.com/office/drawing/2014/main" id="{BE364F44-016A-273E-8B82-750ACA89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5452" y="1756520"/>
              <a:ext cx="1461818" cy="788986"/>
              <a:chOff x="4629" y="1494"/>
              <a:chExt cx="909" cy="497"/>
            </a:xfrm>
          </p:grpSpPr>
          <p:grpSp>
            <p:nvGrpSpPr>
              <p:cNvPr id="7303" name="Group 154">
                <a:extLst>
                  <a:ext uri="{FF2B5EF4-FFF2-40B4-BE49-F238E27FC236}">
                    <a16:creationId xmlns:a16="http://schemas.microsoft.com/office/drawing/2014/main" id="{6A9C81C6-56C3-7775-6D5A-96C8F763E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310" name="Text Box 155">
                  <a:extLst>
                    <a:ext uri="{FF2B5EF4-FFF2-40B4-BE49-F238E27FC236}">
                      <a16:creationId xmlns:a16="http://schemas.microsoft.com/office/drawing/2014/main" id="{B845F4E5-16F4-F8E8-4CF5-C1F48A25E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51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11" name="Text Box 156">
                  <a:extLst>
                    <a:ext uri="{FF2B5EF4-FFF2-40B4-BE49-F238E27FC236}">
                      <a16:creationId xmlns:a16="http://schemas.microsoft.com/office/drawing/2014/main" id="{B7F57C73-42C0-F922-7C6D-C6542C6F7E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12" name="Line 157">
                  <a:extLst>
                    <a:ext uri="{FF2B5EF4-FFF2-40B4-BE49-F238E27FC236}">
                      <a16:creationId xmlns:a16="http://schemas.microsoft.com/office/drawing/2014/main" id="{1B5DE37C-8FDA-16F0-DD51-874922FC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304" name="Group 158">
                <a:extLst>
                  <a:ext uri="{FF2B5EF4-FFF2-40B4-BE49-F238E27FC236}">
                    <a16:creationId xmlns:a16="http://schemas.microsoft.com/office/drawing/2014/main" id="{2AF3BE81-4F42-F984-A2FD-2E22C36A71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8" y="1526"/>
                <a:ext cx="358" cy="465"/>
                <a:chOff x="5104" y="2251"/>
                <a:chExt cx="358" cy="465"/>
              </a:xfrm>
            </p:grpSpPr>
            <p:sp>
              <p:nvSpPr>
                <p:cNvPr id="7307" name="Text Box 159">
                  <a:extLst>
                    <a:ext uri="{FF2B5EF4-FFF2-40B4-BE49-F238E27FC236}">
                      <a16:creationId xmlns:a16="http://schemas.microsoft.com/office/drawing/2014/main" id="{DA5C1657-521E-E102-25C0-846510E85A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4" y="2251"/>
                  <a:ext cx="3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08" name="Text Box 160">
                  <a:extLst>
                    <a:ext uri="{FF2B5EF4-FFF2-40B4-BE49-F238E27FC236}">
                      <a16:creationId xmlns:a16="http://schemas.microsoft.com/office/drawing/2014/main" id="{0739EBE7-6664-C6D9-4992-8C283816B0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1" y="2425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09" name="Line 161">
                  <a:extLst>
                    <a:ext uri="{FF2B5EF4-FFF2-40B4-BE49-F238E27FC236}">
                      <a16:creationId xmlns:a16="http://schemas.microsoft.com/office/drawing/2014/main" id="{865281D2-306C-0163-F821-6A8FAFE97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305" name="Text Box 162">
                <a:extLst>
                  <a:ext uri="{FF2B5EF4-FFF2-40B4-BE49-F238E27FC236}">
                    <a16:creationId xmlns:a16="http://schemas.microsoft.com/office/drawing/2014/main" id="{EEE727A8-4695-27C7-81ED-771DEAEC1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9" y="1600"/>
                <a:ext cx="14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06" name="Text Box 163">
                <a:extLst>
                  <a:ext uri="{FF2B5EF4-FFF2-40B4-BE49-F238E27FC236}">
                    <a16:creationId xmlns:a16="http://schemas.microsoft.com/office/drawing/2014/main" id="{833B6958-0BA7-E37F-C3A5-3E2C7C934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302" name="مربع نص 7301">
              <a:extLst>
                <a:ext uri="{FF2B5EF4-FFF2-40B4-BE49-F238E27FC236}">
                  <a16:creationId xmlns:a16="http://schemas.microsoft.com/office/drawing/2014/main" id="{ACEC90A1-C6FA-B004-63AC-66B763D145FD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313" name="Line 227">
            <a:extLst>
              <a:ext uri="{FF2B5EF4-FFF2-40B4-BE49-F238E27FC236}">
                <a16:creationId xmlns:a16="http://schemas.microsoft.com/office/drawing/2014/main" id="{B30E6B86-B2F6-1DD7-B09B-236C9B1AB0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0228" y="5184647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14" name="Line 227">
            <a:extLst>
              <a:ext uri="{FF2B5EF4-FFF2-40B4-BE49-F238E27FC236}">
                <a16:creationId xmlns:a16="http://schemas.microsoft.com/office/drawing/2014/main" id="{C8FC07F0-012E-02B1-1D35-9611DF187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7149" y="5477850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15" name="مربع نص 7314">
            <a:extLst>
              <a:ext uri="{FF2B5EF4-FFF2-40B4-BE49-F238E27FC236}">
                <a16:creationId xmlns:a16="http://schemas.microsoft.com/office/drawing/2014/main" id="{CCA3ABFB-EB9E-5AB9-CE49-AC7DFF7ECABC}"/>
              </a:ext>
            </a:extLst>
          </p:cNvPr>
          <p:cNvSpPr txBox="1"/>
          <p:nvPr/>
        </p:nvSpPr>
        <p:spPr>
          <a:xfrm>
            <a:off x="4215281" y="5018904"/>
            <a:ext cx="2556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7317" name="مربع نص 7316">
            <a:extLst>
              <a:ext uri="{FF2B5EF4-FFF2-40B4-BE49-F238E27FC236}">
                <a16:creationId xmlns:a16="http://schemas.microsoft.com/office/drawing/2014/main" id="{BF82AEE9-2715-3A20-3E9B-6DAD6E9028F0}"/>
              </a:ext>
            </a:extLst>
          </p:cNvPr>
          <p:cNvSpPr txBox="1"/>
          <p:nvPr/>
        </p:nvSpPr>
        <p:spPr>
          <a:xfrm>
            <a:off x="5300093" y="5585844"/>
            <a:ext cx="274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7318" name="مربع نص 7317">
            <a:extLst>
              <a:ext uri="{FF2B5EF4-FFF2-40B4-BE49-F238E27FC236}">
                <a16:creationId xmlns:a16="http://schemas.microsoft.com/office/drawing/2014/main" id="{72651F62-1AEF-86B3-E71B-BEE7FD11D599}"/>
              </a:ext>
            </a:extLst>
          </p:cNvPr>
          <p:cNvSpPr txBox="1"/>
          <p:nvPr/>
        </p:nvSpPr>
        <p:spPr>
          <a:xfrm>
            <a:off x="2498235" y="5219087"/>
            <a:ext cx="9909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0000CC"/>
                </a:solidFill>
              </a:rPr>
              <a:t>= -51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B65F2D7-4378-CD39-FF70-1465092F4A10}"/>
              </a:ext>
            </a:extLst>
          </p:cNvPr>
          <p:cNvGrpSpPr/>
          <p:nvPr/>
        </p:nvGrpSpPr>
        <p:grpSpPr>
          <a:xfrm>
            <a:off x="2414849" y="2726296"/>
            <a:ext cx="988020" cy="758824"/>
            <a:chOff x="2380720" y="2846862"/>
            <a:chExt cx="1141229" cy="758824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6E4001C2-C222-4DCD-042A-85832A10088C}"/>
                </a:ext>
              </a:extLst>
            </p:cNvPr>
            <p:cNvGrpSpPr/>
            <p:nvPr/>
          </p:nvGrpSpPr>
          <p:grpSpPr>
            <a:xfrm>
              <a:off x="2380720" y="2846862"/>
              <a:ext cx="982702" cy="758824"/>
              <a:chOff x="1522456" y="3422185"/>
              <a:chExt cx="982702" cy="758824"/>
            </a:xfrm>
          </p:grpSpPr>
          <p:grpSp>
            <p:nvGrpSpPr>
              <p:cNvPr id="37" name="Group 124">
                <a:extLst>
                  <a:ext uri="{FF2B5EF4-FFF2-40B4-BE49-F238E27FC236}">
                    <a16:creationId xmlns:a16="http://schemas.microsoft.com/office/drawing/2014/main" id="{5F2542D4-CF68-64C8-8F3B-48688A592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39" name="Text Box 125">
                  <a:extLst>
                    <a:ext uri="{FF2B5EF4-FFF2-40B4-BE49-F238E27FC236}">
                      <a16:creationId xmlns:a16="http://schemas.microsoft.com/office/drawing/2014/main" id="{5253079F-AFC3-60A3-7D80-D2D508C4BD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0" name="Text Box 126">
                  <a:extLst>
                    <a:ext uri="{FF2B5EF4-FFF2-40B4-BE49-F238E27FC236}">
                      <a16:creationId xmlns:a16="http://schemas.microsoft.com/office/drawing/2014/main" id="{CB499111-2E3D-55C3-AC22-EB386D85E6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1" name="Line 127">
                  <a:extLst>
                    <a:ext uri="{FF2B5EF4-FFF2-40B4-BE49-F238E27FC236}">
                      <a16:creationId xmlns:a16="http://schemas.microsoft.com/office/drawing/2014/main" id="{29878153-2E1A-756D-D1E1-A5EE9BDF4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67C5EDDC-F326-2FBC-B811-EF71DF4F3FCB}"/>
                  </a:ext>
                </a:extLst>
              </p:cNvPr>
              <p:cNvSpPr txBox="1"/>
              <p:nvPr/>
            </p:nvSpPr>
            <p:spPr>
              <a:xfrm>
                <a:off x="1522456" y="3539964"/>
                <a:ext cx="4185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D12598E2-3B15-12EC-A8E9-CB3141E2755F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pic>
        <p:nvPicPr>
          <p:cNvPr id="43" name="صورة 42">
            <a:extLst>
              <a:ext uri="{FF2B5EF4-FFF2-40B4-BE49-F238E27FC236}">
                <a16:creationId xmlns:a16="http://schemas.microsoft.com/office/drawing/2014/main" id="{2D439F82-481E-3EA3-5209-D4CE9AA2DA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6548" y="606085"/>
            <a:ext cx="2567632" cy="46999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F2E3F6B-E69D-A165-36D5-DB1F6C87ABC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28880" y="1151309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463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1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1" grpId="0" animBg="1"/>
      <p:bldP spid="12" grpId="0"/>
      <p:bldP spid="14" grpId="0"/>
      <p:bldP spid="16" grpId="0" animBg="1"/>
      <p:bldP spid="27" grpId="0" animBg="1"/>
      <p:bldP spid="28" grpId="0"/>
      <p:bldP spid="7252" grpId="0"/>
      <p:bldP spid="7268" grpId="0" animBg="1"/>
      <p:bldP spid="7269" grpId="0" animBg="1"/>
      <p:bldP spid="7270" grpId="0"/>
      <p:bldP spid="7271" grpId="0"/>
      <p:bldP spid="7172" grpId="0" animBg="1"/>
      <p:bldP spid="7177" grpId="0" animBg="1"/>
      <p:bldP spid="7178" grpId="0"/>
      <p:bldP spid="7181" grpId="0"/>
      <p:bldP spid="7175" grpId="0" animBg="1"/>
      <p:bldP spid="7176" grpId="0" animBg="1"/>
      <p:bldP spid="7179" grpId="0"/>
      <p:bldP spid="7180" grpId="0"/>
      <p:bldP spid="7313" grpId="0" animBg="1"/>
      <p:bldP spid="7314" grpId="0" animBg="1"/>
      <p:bldP spid="7315" grpId="0"/>
      <p:bldP spid="7317" grpId="0"/>
      <p:bldP spid="7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2837136" y="1824281"/>
            <a:ext cx="1542514" cy="796925"/>
            <a:chOff x="5768973" y="1797051"/>
            <a:chExt cx="1542514" cy="796925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7051"/>
              <a:ext cx="1435795" cy="796925"/>
              <a:chOff x="3515" y="1132"/>
              <a:chExt cx="998" cy="502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690" y="1132"/>
                <a:ext cx="823" cy="502"/>
                <a:chOff x="3690" y="1132"/>
                <a:chExt cx="823" cy="502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90" y="1132"/>
                  <a:ext cx="7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418348" y="4090307"/>
            <a:ext cx="904873" cy="720725"/>
            <a:chOff x="4831" y="2250"/>
            <a:chExt cx="570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" y="2250"/>
              <a:ext cx="5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-147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4" y="246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724871" y="2695978"/>
            <a:ext cx="1438339" cy="771524"/>
            <a:chOff x="5840242" y="1756521"/>
            <a:chExt cx="1438339" cy="771524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0242" y="1756521"/>
              <a:ext cx="1227026" cy="771524"/>
              <a:chOff x="4775" y="1494"/>
              <a:chExt cx="763" cy="486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0" y="1494"/>
                <a:ext cx="358" cy="486"/>
                <a:chOff x="4954" y="2221"/>
                <a:chExt cx="358" cy="486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4" y="2416"/>
                  <a:ext cx="3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5" y="1511"/>
                <a:ext cx="399" cy="469"/>
                <a:chOff x="5111" y="2236"/>
                <a:chExt cx="399" cy="469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1" y="2236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5" y="2414"/>
                  <a:ext cx="39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743846" y="4044609"/>
            <a:ext cx="1547695" cy="749300"/>
            <a:chOff x="5730886" y="1773987"/>
            <a:chExt cx="1547695" cy="749300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0886" y="1773987"/>
              <a:ext cx="1399099" cy="749300"/>
              <a:chOff x="4707" y="1505"/>
              <a:chExt cx="870" cy="472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0" y="1505"/>
                <a:ext cx="407" cy="472"/>
                <a:chOff x="4944" y="2232"/>
                <a:chExt cx="407" cy="472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4" y="2232"/>
                  <a:ext cx="40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-49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7" y="1511"/>
                <a:ext cx="397" cy="466"/>
                <a:chOff x="5043" y="2236"/>
                <a:chExt cx="397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3" y="2236"/>
                  <a:ext cx="3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3234" y="5102862"/>
            <a:ext cx="1497841" cy="790574"/>
            <a:chOff x="5780740" y="1756521"/>
            <a:chExt cx="1497841" cy="790574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0740" y="1756521"/>
              <a:ext cx="1286528" cy="790574"/>
              <a:chOff x="4738" y="1494"/>
              <a:chExt cx="800" cy="498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51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8" y="1511"/>
                <a:ext cx="397" cy="481"/>
                <a:chOff x="5074" y="2236"/>
                <a:chExt cx="397" cy="481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4" y="2426"/>
                  <a:ext cx="3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195" name="مجموعة 7194">
            <a:extLst>
              <a:ext uri="{FF2B5EF4-FFF2-40B4-BE49-F238E27FC236}">
                <a16:creationId xmlns:a16="http://schemas.microsoft.com/office/drawing/2014/main" id="{F7AD6C7D-AA54-DF38-7F68-10E7274A2F28}"/>
              </a:ext>
            </a:extLst>
          </p:cNvPr>
          <p:cNvGrpSpPr/>
          <p:nvPr/>
        </p:nvGrpSpPr>
        <p:grpSpPr>
          <a:xfrm>
            <a:off x="2327489" y="1836000"/>
            <a:ext cx="851909" cy="720725"/>
            <a:chOff x="3093023" y="3817264"/>
            <a:chExt cx="851909" cy="720725"/>
          </a:xfrm>
        </p:grpSpPr>
        <p:grpSp>
          <p:nvGrpSpPr>
            <p:cNvPr id="7196" name="Group 22">
              <a:extLst>
                <a:ext uri="{FF2B5EF4-FFF2-40B4-BE49-F238E27FC236}">
                  <a16:creationId xmlns:a16="http://schemas.microsoft.com/office/drawing/2014/main" id="{ADC402A1-089B-665C-C4D5-2B33503FB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24" name="Text Box 23">
                <a:extLst>
                  <a:ext uri="{FF2B5EF4-FFF2-40B4-BE49-F238E27FC236}">
                    <a16:creationId xmlns:a16="http://schemas.microsoft.com/office/drawing/2014/main" id="{3DB37E94-9DAE-50A9-8425-A811FF218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25" name="Text Box 24">
                <a:extLst>
                  <a:ext uri="{FF2B5EF4-FFF2-40B4-BE49-F238E27FC236}">
                    <a16:creationId xmlns:a16="http://schemas.microsoft.com/office/drawing/2014/main" id="{0C312C11-3DEC-5ECB-3853-ECA7B318E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53" name="Line 25">
                <a:extLst>
                  <a:ext uri="{FF2B5EF4-FFF2-40B4-BE49-F238E27FC236}">
                    <a16:creationId xmlns:a16="http://schemas.microsoft.com/office/drawing/2014/main" id="{3E2D99FE-B99D-7DA9-4AA7-5CE05ECD7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7" name="مربع نص 7196">
              <a:extLst>
                <a:ext uri="{FF2B5EF4-FFF2-40B4-BE49-F238E27FC236}">
                  <a16:creationId xmlns:a16="http://schemas.microsoft.com/office/drawing/2014/main" id="{4C67744E-0F65-5255-06CF-DDFF86861DBD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7256" name="مجموعة 7255">
            <a:extLst>
              <a:ext uri="{FF2B5EF4-FFF2-40B4-BE49-F238E27FC236}">
                <a16:creationId xmlns:a16="http://schemas.microsoft.com/office/drawing/2014/main" id="{C7EC03BB-9A16-3EEA-51E2-DCCBB0A59528}"/>
              </a:ext>
            </a:extLst>
          </p:cNvPr>
          <p:cNvGrpSpPr/>
          <p:nvPr/>
        </p:nvGrpSpPr>
        <p:grpSpPr>
          <a:xfrm>
            <a:off x="2598613" y="2874664"/>
            <a:ext cx="850669" cy="720725"/>
            <a:chOff x="3093023" y="3817264"/>
            <a:chExt cx="850669" cy="720725"/>
          </a:xfrm>
        </p:grpSpPr>
        <p:grpSp>
          <p:nvGrpSpPr>
            <p:cNvPr id="7257" name="Group 22">
              <a:extLst>
                <a:ext uri="{FF2B5EF4-FFF2-40B4-BE49-F238E27FC236}">
                  <a16:creationId xmlns:a16="http://schemas.microsoft.com/office/drawing/2014/main" id="{2901BE71-8C94-0161-0807-26395CB20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59" name="Text Box 23">
                <a:extLst>
                  <a:ext uri="{FF2B5EF4-FFF2-40B4-BE49-F238E27FC236}">
                    <a16:creationId xmlns:a16="http://schemas.microsoft.com/office/drawing/2014/main" id="{B8205FB9-BEA7-8DF0-CE0C-F3ACEC71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25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0" name="Text Box 24">
                <a:extLst>
                  <a:ext uri="{FF2B5EF4-FFF2-40B4-BE49-F238E27FC236}">
                    <a16:creationId xmlns:a16="http://schemas.microsoft.com/office/drawing/2014/main" id="{D4F618E8-6227-EFC4-9FBB-BD0D3E64C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1" name="Line 25">
                <a:extLst>
                  <a:ext uri="{FF2B5EF4-FFF2-40B4-BE49-F238E27FC236}">
                    <a16:creationId xmlns:a16="http://schemas.microsoft.com/office/drawing/2014/main" id="{3C93C3A4-35D4-71A6-E166-2E5F4D07F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58" name="مربع نص 7257">
              <a:extLst>
                <a:ext uri="{FF2B5EF4-FFF2-40B4-BE49-F238E27FC236}">
                  <a16:creationId xmlns:a16="http://schemas.microsoft.com/office/drawing/2014/main" id="{B0D2E73C-F206-2B37-0537-7E8B140A75A7}"/>
                </a:ext>
              </a:extLst>
            </p:cNvPr>
            <p:cNvSpPr txBox="1"/>
            <p:nvPr/>
          </p:nvSpPr>
          <p:spPr>
            <a:xfrm>
              <a:off x="3565640" y="3966432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grpSp>
        <p:nvGrpSpPr>
          <p:cNvPr id="7264" name="Group 22">
            <a:extLst>
              <a:ext uri="{FF2B5EF4-FFF2-40B4-BE49-F238E27FC236}">
                <a16:creationId xmlns:a16="http://schemas.microsoft.com/office/drawing/2014/main" id="{E87EF1C6-FD4E-D46D-4F33-F411BD7078A8}"/>
              </a:ext>
            </a:extLst>
          </p:cNvPr>
          <p:cNvGrpSpPr>
            <a:grpSpLocks/>
          </p:cNvGrpSpPr>
          <p:nvPr/>
        </p:nvGrpSpPr>
        <p:grpSpPr bwMode="auto">
          <a:xfrm>
            <a:off x="3356815" y="5108614"/>
            <a:ext cx="747711" cy="727076"/>
            <a:chOff x="4875" y="2249"/>
            <a:chExt cx="471" cy="458"/>
          </a:xfrm>
        </p:grpSpPr>
        <p:sp>
          <p:nvSpPr>
            <p:cNvPr id="7265" name="Text Box 23">
              <a:extLst>
                <a:ext uri="{FF2B5EF4-FFF2-40B4-BE49-F238E27FC236}">
                  <a16:creationId xmlns:a16="http://schemas.microsoft.com/office/drawing/2014/main" id="{9AFB932B-779C-48C5-D866-93A93A89B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" y="2249"/>
              <a:ext cx="4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765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6" name="Text Box 24">
              <a:extLst>
                <a:ext uri="{FF2B5EF4-FFF2-40B4-BE49-F238E27FC236}">
                  <a16:creationId xmlns:a16="http://schemas.microsoft.com/office/drawing/2014/main" id="{CADFA7AA-3485-B285-B801-840153F29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2416"/>
              <a:ext cx="4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7" name="Line 25">
              <a:extLst>
                <a:ext uri="{FF2B5EF4-FFF2-40B4-BE49-F238E27FC236}">
                  <a16:creationId xmlns:a16="http://schemas.microsoft.com/office/drawing/2014/main" id="{04BC3E73-00E6-8C3E-26AC-7CC222AC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4D0DC91-7FB5-FD09-FA8D-1825D4A50019}"/>
              </a:ext>
            </a:extLst>
          </p:cNvPr>
          <p:cNvSpPr txBox="1"/>
          <p:nvPr/>
        </p:nvSpPr>
        <p:spPr>
          <a:xfrm>
            <a:off x="3334081" y="2928184"/>
            <a:ext cx="41526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>
                <a:solidFill>
                  <a:srgbClr val="FF0000"/>
                </a:solidFill>
                <a:latin typeface="Arial"/>
                <a:cs typeface="Arial"/>
              </a:rPr>
              <a:t>÷6</a:t>
            </a:r>
            <a:endParaRPr kumimoji="0" lang="ar-SA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C0024E5-F81A-2B75-8086-5ACA721C4696}"/>
              </a:ext>
            </a:extLst>
          </p:cNvPr>
          <p:cNvSpPr txBox="1"/>
          <p:nvPr/>
        </p:nvSpPr>
        <p:spPr>
          <a:xfrm>
            <a:off x="3392293" y="3152822"/>
            <a:ext cx="4324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÷6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8E41F48-B0DD-36AB-4621-8A8A21EE521E}"/>
              </a:ext>
            </a:extLst>
          </p:cNvPr>
          <p:cNvSpPr txBox="1"/>
          <p:nvPr/>
        </p:nvSpPr>
        <p:spPr>
          <a:xfrm>
            <a:off x="3383505" y="4419566"/>
            <a:ext cx="457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÷7</a:t>
            </a:r>
          </a:p>
        </p:txBody>
      </p:sp>
      <p:sp>
        <p:nvSpPr>
          <p:cNvPr id="7252" name="مربع نص 7251">
            <a:extLst>
              <a:ext uri="{FF2B5EF4-FFF2-40B4-BE49-F238E27FC236}">
                <a16:creationId xmlns:a16="http://schemas.microsoft.com/office/drawing/2014/main" id="{0B0E3D46-0A72-C672-3D81-55C9DECBD1F3}"/>
              </a:ext>
            </a:extLst>
          </p:cNvPr>
          <p:cNvSpPr txBox="1"/>
          <p:nvPr/>
        </p:nvSpPr>
        <p:spPr>
          <a:xfrm>
            <a:off x="3298353" y="4180869"/>
            <a:ext cx="3960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÷7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2B2AF59-3B97-314A-22D3-26FEAE577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0427" y="1928797"/>
            <a:ext cx="1692219" cy="564073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7C53D47-0C29-A7E0-3D87-CEE7D997AB79}"/>
              </a:ext>
            </a:extLst>
          </p:cNvPr>
          <p:cNvGrpSpPr/>
          <p:nvPr/>
        </p:nvGrpSpPr>
        <p:grpSpPr>
          <a:xfrm>
            <a:off x="4447310" y="1799029"/>
            <a:ext cx="1393308" cy="766762"/>
            <a:chOff x="5885273" y="1756523"/>
            <a:chExt cx="1393308" cy="766762"/>
          </a:xfrm>
        </p:grpSpPr>
        <p:grpSp>
          <p:nvGrpSpPr>
            <p:cNvPr id="36" name="Group 153">
              <a:extLst>
                <a:ext uri="{FF2B5EF4-FFF2-40B4-BE49-F238E27FC236}">
                  <a16:creationId xmlns:a16="http://schemas.microsoft.com/office/drawing/2014/main" id="{2A68E361-C953-4940-FCD5-D8C71470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46" name="Group 154">
                <a:extLst>
                  <a:ext uri="{FF2B5EF4-FFF2-40B4-BE49-F238E27FC236}">
                    <a16:creationId xmlns:a16="http://schemas.microsoft.com/office/drawing/2014/main" id="{669188D5-2716-8D1F-9C5C-9E98C0261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169" name="Text Box 155">
                  <a:extLst>
                    <a:ext uri="{FF2B5EF4-FFF2-40B4-BE49-F238E27FC236}">
                      <a16:creationId xmlns:a16="http://schemas.microsoft.com/office/drawing/2014/main" id="{E637F4C9-D2AD-3C36-DEFF-9D41310C8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0" name="Text Box 156">
                  <a:extLst>
                    <a:ext uri="{FF2B5EF4-FFF2-40B4-BE49-F238E27FC236}">
                      <a16:creationId xmlns:a16="http://schemas.microsoft.com/office/drawing/2014/main" id="{2D31AC41-FD17-E714-5F97-B8F89544A6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1" name="Line 157">
                  <a:extLst>
                    <a:ext uri="{FF2B5EF4-FFF2-40B4-BE49-F238E27FC236}">
                      <a16:creationId xmlns:a16="http://schemas.microsoft.com/office/drawing/2014/main" id="{816DCDFA-4C41-8E0D-1F9A-85A4F7CB6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158">
                <a:extLst>
                  <a:ext uri="{FF2B5EF4-FFF2-40B4-BE49-F238E27FC236}">
                    <a16:creationId xmlns:a16="http://schemas.microsoft.com/office/drawing/2014/main" id="{A25DBBD0-9D5B-F7EE-4311-5D5732129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50" name="Text Box 159">
                  <a:extLst>
                    <a:ext uri="{FF2B5EF4-FFF2-40B4-BE49-F238E27FC236}">
                      <a16:creationId xmlns:a16="http://schemas.microsoft.com/office/drawing/2014/main" id="{B2835275-D7D0-2667-F7D9-3FADF80A78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333399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3" name="Text Box 160">
                  <a:extLst>
                    <a:ext uri="{FF2B5EF4-FFF2-40B4-BE49-F238E27FC236}">
                      <a16:creationId xmlns:a16="http://schemas.microsoft.com/office/drawing/2014/main" id="{38F26C50-2D3D-9C3A-7EFC-E1DF111A73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68" name="Line 161">
                  <a:extLst>
                    <a:ext uri="{FF2B5EF4-FFF2-40B4-BE49-F238E27FC236}">
                      <a16:creationId xmlns:a16="http://schemas.microsoft.com/office/drawing/2014/main" id="{093AFB1C-016B-7CD8-DB5B-0AB76C944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 Box 162">
                <a:extLst>
                  <a:ext uri="{FF2B5EF4-FFF2-40B4-BE49-F238E27FC236}">
                    <a16:creationId xmlns:a16="http://schemas.microsoft.com/office/drawing/2014/main" id="{91A7D3A0-82ED-83C0-ED19-6F51CC2F1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63">
                <a:extLst>
                  <a:ext uri="{FF2B5EF4-FFF2-40B4-BE49-F238E27FC236}">
                    <a16:creationId xmlns:a16="http://schemas.microsoft.com/office/drawing/2014/main" id="{878F4B7E-34EC-8677-ECFF-827F99CA3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20CAF9AD-A0E0-C226-DD17-4EDA092FF956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178" name="مربع نص 7177">
            <a:extLst>
              <a:ext uri="{FF2B5EF4-FFF2-40B4-BE49-F238E27FC236}">
                <a16:creationId xmlns:a16="http://schemas.microsoft.com/office/drawing/2014/main" id="{8F7BE1AB-8572-467B-CCCF-F4E5F47F0880}"/>
              </a:ext>
            </a:extLst>
          </p:cNvPr>
          <p:cNvSpPr txBox="1"/>
          <p:nvPr/>
        </p:nvSpPr>
        <p:spPr>
          <a:xfrm>
            <a:off x="2054997" y="1926127"/>
            <a:ext cx="5735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÷10</a:t>
            </a:r>
          </a:p>
        </p:txBody>
      </p:sp>
      <p:sp>
        <p:nvSpPr>
          <p:cNvPr id="7181" name="مربع نص 7180">
            <a:extLst>
              <a:ext uri="{FF2B5EF4-FFF2-40B4-BE49-F238E27FC236}">
                <a16:creationId xmlns:a16="http://schemas.microsoft.com/office/drawing/2014/main" id="{C2AA2A6A-64ED-0205-7EB0-A89051BBEA90}"/>
              </a:ext>
            </a:extLst>
          </p:cNvPr>
          <p:cNvSpPr txBox="1"/>
          <p:nvPr/>
        </p:nvSpPr>
        <p:spPr>
          <a:xfrm>
            <a:off x="2089391" y="2209863"/>
            <a:ext cx="5440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÷10</a:t>
            </a:r>
          </a:p>
        </p:txBody>
      </p:sp>
      <p:grpSp>
        <p:nvGrpSpPr>
          <p:cNvPr id="7190" name="مجموعة 7189">
            <a:extLst>
              <a:ext uri="{FF2B5EF4-FFF2-40B4-BE49-F238E27FC236}">
                <a16:creationId xmlns:a16="http://schemas.microsoft.com/office/drawing/2014/main" id="{34B21432-81C8-2840-C0B9-01F3BC55D097}"/>
              </a:ext>
            </a:extLst>
          </p:cNvPr>
          <p:cNvGrpSpPr/>
          <p:nvPr/>
        </p:nvGrpSpPr>
        <p:grpSpPr>
          <a:xfrm>
            <a:off x="388652" y="1852425"/>
            <a:ext cx="988021" cy="758824"/>
            <a:chOff x="2380719" y="2846862"/>
            <a:chExt cx="1141230" cy="758824"/>
          </a:xfrm>
        </p:grpSpPr>
        <p:grpSp>
          <p:nvGrpSpPr>
            <p:cNvPr id="7191" name="مجموعة 7190">
              <a:extLst>
                <a:ext uri="{FF2B5EF4-FFF2-40B4-BE49-F238E27FC236}">
                  <a16:creationId xmlns:a16="http://schemas.microsoft.com/office/drawing/2014/main" id="{B91AE696-50CA-549B-D793-D08863755294}"/>
                </a:ext>
              </a:extLst>
            </p:cNvPr>
            <p:cNvGrpSpPr/>
            <p:nvPr/>
          </p:nvGrpSpPr>
          <p:grpSpPr>
            <a:xfrm>
              <a:off x="2380719" y="2846862"/>
              <a:ext cx="982703" cy="758824"/>
              <a:chOff x="1522455" y="3422185"/>
              <a:chExt cx="982703" cy="758824"/>
            </a:xfrm>
          </p:grpSpPr>
          <p:grpSp>
            <p:nvGrpSpPr>
              <p:cNvPr id="7193" name="Group 124">
                <a:extLst>
                  <a:ext uri="{FF2B5EF4-FFF2-40B4-BE49-F238E27FC236}">
                    <a16:creationId xmlns:a16="http://schemas.microsoft.com/office/drawing/2014/main" id="{96E95126-F7DF-4BCE-5BAC-F0B50A37A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7254" name="Text Box 125">
                  <a:extLst>
                    <a:ext uri="{FF2B5EF4-FFF2-40B4-BE49-F238E27FC236}">
                      <a16:creationId xmlns:a16="http://schemas.microsoft.com/office/drawing/2014/main" id="{D8BD8295-F15D-7FCF-D2DE-2D258DE540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5" name="Text Box 126">
                  <a:extLst>
                    <a:ext uri="{FF2B5EF4-FFF2-40B4-BE49-F238E27FC236}">
                      <a16:creationId xmlns:a16="http://schemas.microsoft.com/office/drawing/2014/main" id="{74BB1101-0E4D-1F6C-9760-A80217FB4F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62" name="Line 127">
                  <a:extLst>
                    <a:ext uri="{FF2B5EF4-FFF2-40B4-BE49-F238E27FC236}">
                      <a16:creationId xmlns:a16="http://schemas.microsoft.com/office/drawing/2014/main" id="{A73C2A89-B279-F741-5351-2FC90C3AF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94" name="مربع نص 7193">
                <a:extLst>
                  <a:ext uri="{FF2B5EF4-FFF2-40B4-BE49-F238E27FC236}">
                    <a16:creationId xmlns:a16="http://schemas.microsoft.com/office/drawing/2014/main" id="{5CD98E1A-706E-5519-A697-4C89AB47A01C}"/>
                  </a:ext>
                </a:extLst>
              </p:cNvPr>
              <p:cNvSpPr txBox="1"/>
              <p:nvPr/>
            </p:nvSpPr>
            <p:spPr>
              <a:xfrm>
                <a:off x="1522455" y="3539964"/>
                <a:ext cx="619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2" name="مربع نص 7191">
              <a:extLst>
                <a:ext uri="{FF2B5EF4-FFF2-40B4-BE49-F238E27FC236}">
                  <a16:creationId xmlns:a16="http://schemas.microsoft.com/office/drawing/2014/main" id="{0604E161-6F50-B06B-2B20-FF12DB043D90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pic>
        <p:nvPicPr>
          <p:cNvPr id="7272" name="صورة 7271">
            <a:extLst>
              <a:ext uri="{FF2B5EF4-FFF2-40B4-BE49-F238E27FC236}">
                <a16:creationId xmlns:a16="http://schemas.microsoft.com/office/drawing/2014/main" id="{871E5896-D7B0-A667-EC63-F20157E3E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8978" y="2822090"/>
            <a:ext cx="1632690" cy="564073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4A52F40-4996-8E6B-BCA4-6A9BA74A2255}"/>
              </a:ext>
            </a:extLst>
          </p:cNvPr>
          <p:cNvGrpSpPr/>
          <p:nvPr/>
        </p:nvGrpSpPr>
        <p:grpSpPr>
          <a:xfrm>
            <a:off x="4269485" y="2721471"/>
            <a:ext cx="1438340" cy="744537"/>
            <a:chOff x="5840241" y="1783510"/>
            <a:chExt cx="1438340" cy="744537"/>
          </a:xfrm>
        </p:grpSpPr>
        <p:grpSp>
          <p:nvGrpSpPr>
            <p:cNvPr id="10" name="Group 153">
              <a:extLst>
                <a:ext uri="{FF2B5EF4-FFF2-40B4-BE49-F238E27FC236}">
                  <a16:creationId xmlns:a16="http://schemas.microsoft.com/office/drawing/2014/main" id="{6EBA1FD1-41F8-9A53-A388-5D4793272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0241" y="1783510"/>
              <a:ext cx="1218985" cy="744537"/>
              <a:chOff x="4775" y="1511"/>
              <a:chExt cx="758" cy="469"/>
            </a:xfrm>
          </p:grpSpPr>
          <p:grpSp>
            <p:nvGrpSpPr>
              <p:cNvPr id="15" name="Group 154">
                <a:extLst>
                  <a:ext uri="{FF2B5EF4-FFF2-40B4-BE49-F238E27FC236}">
                    <a16:creationId xmlns:a16="http://schemas.microsoft.com/office/drawing/2014/main" id="{70152EC2-5B93-8A70-33ED-BB3E48632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0" y="1511"/>
                <a:ext cx="353" cy="469"/>
                <a:chOff x="4954" y="2238"/>
                <a:chExt cx="353" cy="469"/>
              </a:xfrm>
            </p:grpSpPr>
            <p:sp>
              <p:nvSpPr>
                <p:cNvPr id="33" name="Text Box 155">
                  <a:extLst>
                    <a:ext uri="{FF2B5EF4-FFF2-40B4-BE49-F238E27FC236}">
                      <a16:creationId xmlns:a16="http://schemas.microsoft.com/office/drawing/2014/main" id="{BFAF1BCB-1FF1-12BF-6FB5-F7649A1191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3" y="2238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3" name="Text Box 156">
                  <a:extLst>
                    <a:ext uri="{FF2B5EF4-FFF2-40B4-BE49-F238E27FC236}">
                      <a16:creationId xmlns:a16="http://schemas.microsoft.com/office/drawing/2014/main" id="{96384732-6E7E-98B8-34DE-2EF8A4FDCB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4" y="2416"/>
                  <a:ext cx="3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74" name="Line 157">
                  <a:extLst>
                    <a:ext uri="{FF2B5EF4-FFF2-40B4-BE49-F238E27FC236}">
                      <a16:creationId xmlns:a16="http://schemas.microsoft.com/office/drawing/2014/main" id="{135CE93E-AE56-9B9F-D0E7-A85D88E7E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158">
                <a:extLst>
                  <a:ext uri="{FF2B5EF4-FFF2-40B4-BE49-F238E27FC236}">
                    <a16:creationId xmlns:a16="http://schemas.microsoft.com/office/drawing/2014/main" id="{009DEC95-8072-84F8-9757-377C75306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5" y="1511"/>
                <a:ext cx="399" cy="469"/>
                <a:chOff x="5111" y="2236"/>
                <a:chExt cx="399" cy="469"/>
              </a:xfrm>
            </p:grpSpPr>
            <p:sp>
              <p:nvSpPr>
                <p:cNvPr id="30" name="Text Box 159">
                  <a:extLst>
                    <a:ext uri="{FF2B5EF4-FFF2-40B4-BE49-F238E27FC236}">
                      <a16:creationId xmlns:a16="http://schemas.microsoft.com/office/drawing/2014/main" id="{FE32B187-F7BA-38A2-5170-E2AF7AC44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1" y="2236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1" name="Text Box 160">
                  <a:extLst>
                    <a:ext uri="{FF2B5EF4-FFF2-40B4-BE49-F238E27FC236}">
                      <a16:creationId xmlns:a16="http://schemas.microsoft.com/office/drawing/2014/main" id="{9766477E-9974-1C17-DFC9-BC8348CF31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5" y="2414"/>
                  <a:ext cx="39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2" name="Line 161">
                  <a:extLst>
                    <a:ext uri="{FF2B5EF4-FFF2-40B4-BE49-F238E27FC236}">
                      <a16:creationId xmlns:a16="http://schemas.microsoft.com/office/drawing/2014/main" id="{61F0A9BB-14F6-672E-8A98-8DDDE3D72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6" name="Text Box 162">
                <a:extLst>
                  <a:ext uri="{FF2B5EF4-FFF2-40B4-BE49-F238E27FC236}">
                    <a16:creationId xmlns:a16="http://schemas.microsoft.com/office/drawing/2014/main" id="{445FA38D-64BB-36D2-CF74-3F3699EDF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Text Box 163">
                <a:extLst>
                  <a:ext uri="{FF2B5EF4-FFF2-40B4-BE49-F238E27FC236}">
                    <a16:creationId xmlns:a16="http://schemas.microsoft.com/office/drawing/2014/main" id="{066CD312-8B0A-D220-27EA-CFEAB461E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EB913A0-41B1-DCD5-608F-0E85C5CF42D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7655B50F-03C6-5D3F-E230-9DA477B33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785" y="4068554"/>
            <a:ext cx="1762963" cy="6381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D33FABE-B602-5E56-2643-58036F124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4349" y="5188873"/>
            <a:ext cx="1822182" cy="611757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B988071-3387-41A1-6C6D-EF1DA3935894}"/>
              </a:ext>
            </a:extLst>
          </p:cNvPr>
          <p:cNvGrpSpPr/>
          <p:nvPr/>
        </p:nvGrpSpPr>
        <p:grpSpPr>
          <a:xfrm>
            <a:off x="4244288" y="4004581"/>
            <a:ext cx="1613628" cy="806451"/>
            <a:chOff x="5664953" y="1756528"/>
            <a:chExt cx="1613628" cy="806451"/>
          </a:xfrm>
        </p:grpSpPr>
        <p:grpSp>
          <p:nvGrpSpPr>
            <p:cNvPr id="19" name="Group 153">
              <a:extLst>
                <a:ext uri="{FF2B5EF4-FFF2-40B4-BE49-F238E27FC236}">
                  <a16:creationId xmlns:a16="http://schemas.microsoft.com/office/drawing/2014/main" id="{5BFF4791-4C6B-BB27-CED3-B611A1261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4953" y="1756528"/>
              <a:ext cx="1465034" cy="806451"/>
              <a:chOff x="4666" y="1494"/>
              <a:chExt cx="911" cy="508"/>
            </a:xfrm>
          </p:grpSpPr>
          <p:grpSp>
            <p:nvGrpSpPr>
              <p:cNvPr id="7282" name="Group 154">
                <a:extLst>
                  <a:ext uri="{FF2B5EF4-FFF2-40B4-BE49-F238E27FC236}">
                    <a16:creationId xmlns:a16="http://schemas.microsoft.com/office/drawing/2014/main" id="{CDD0F8A7-23FA-7AA4-6FE1-67E3B7D45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0" y="1505"/>
                <a:ext cx="407" cy="472"/>
                <a:chOff x="4944" y="2232"/>
                <a:chExt cx="407" cy="472"/>
              </a:xfrm>
            </p:grpSpPr>
            <p:sp>
              <p:nvSpPr>
                <p:cNvPr id="7289" name="Text Box 155">
                  <a:extLst>
                    <a:ext uri="{FF2B5EF4-FFF2-40B4-BE49-F238E27FC236}">
                      <a16:creationId xmlns:a16="http://schemas.microsoft.com/office/drawing/2014/main" id="{7C7717B2-A58F-AC69-BEAB-B96CFC5986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4" y="2232"/>
                  <a:ext cx="40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-49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0" name="Text Box 156">
                  <a:extLst>
                    <a:ext uri="{FF2B5EF4-FFF2-40B4-BE49-F238E27FC236}">
                      <a16:creationId xmlns:a16="http://schemas.microsoft.com/office/drawing/2014/main" id="{5EB6BF8F-4353-BA3C-5EA9-2B1BFE1DDC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1" name="Line 157">
                  <a:extLst>
                    <a:ext uri="{FF2B5EF4-FFF2-40B4-BE49-F238E27FC236}">
                      <a16:creationId xmlns:a16="http://schemas.microsoft.com/office/drawing/2014/main" id="{5C48F408-AD88-27BA-E40C-5008F70B1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83" name="Group 158">
                <a:extLst>
                  <a:ext uri="{FF2B5EF4-FFF2-40B4-BE49-F238E27FC236}">
                    <a16:creationId xmlns:a16="http://schemas.microsoft.com/office/drawing/2014/main" id="{9EC42BB5-C218-29C3-0771-2AF440B65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1" y="1494"/>
                <a:ext cx="397" cy="508"/>
                <a:chOff x="5087" y="2219"/>
                <a:chExt cx="397" cy="508"/>
              </a:xfrm>
            </p:grpSpPr>
            <p:sp>
              <p:nvSpPr>
                <p:cNvPr id="7286" name="Text Box 159">
                  <a:extLst>
                    <a:ext uri="{FF2B5EF4-FFF2-40B4-BE49-F238E27FC236}">
                      <a16:creationId xmlns:a16="http://schemas.microsoft.com/office/drawing/2014/main" id="{A0BAAC69-0E05-0058-C0A6-DF5B807D36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7" y="2219"/>
                  <a:ext cx="3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87" name="Text Box 160">
                  <a:extLst>
                    <a:ext uri="{FF2B5EF4-FFF2-40B4-BE49-F238E27FC236}">
                      <a16:creationId xmlns:a16="http://schemas.microsoft.com/office/drawing/2014/main" id="{050AEF74-0EE8-74C2-A5B4-27587AC69C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7" y="2436"/>
                  <a:ext cx="35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88" name="Line 161">
                  <a:extLst>
                    <a:ext uri="{FF2B5EF4-FFF2-40B4-BE49-F238E27FC236}">
                      <a16:creationId xmlns:a16="http://schemas.microsoft.com/office/drawing/2014/main" id="{9665BF1B-9B6E-B7F5-1191-B56261714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84" name="Text Box 162">
                <a:extLst>
                  <a:ext uri="{FF2B5EF4-FFF2-40B4-BE49-F238E27FC236}">
                    <a16:creationId xmlns:a16="http://schemas.microsoft.com/office/drawing/2014/main" id="{829235AC-5858-D6F6-F5C0-D5D1F3B57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6" y="1602"/>
                <a:ext cx="1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85" name="Text Box 163">
                <a:extLst>
                  <a:ext uri="{FF2B5EF4-FFF2-40B4-BE49-F238E27FC236}">
                    <a16:creationId xmlns:a16="http://schemas.microsoft.com/office/drawing/2014/main" id="{90785F20-C0AE-F047-D046-24A1F2675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81" name="مربع نص 7280">
              <a:extLst>
                <a:ext uri="{FF2B5EF4-FFF2-40B4-BE49-F238E27FC236}">
                  <a16:creationId xmlns:a16="http://schemas.microsoft.com/office/drawing/2014/main" id="{F3CD54EA-ACD6-C0EA-D8A6-20896373DB7C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92" name="مجموعة 7291">
            <a:extLst>
              <a:ext uri="{FF2B5EF4-FFF2-40B4-BE49-F238E27FC236}">
                <a16:creationId xmlns:a16="http://schemas.microsoft.com/office/drawing/2014/main" id="{350DD3CD-10B2-47AB-4C23-58FDBD584ACD}"/>
              </a:ext>
            </a:extLst>
          </p:cNvPr>
          <p:cNvGrpSpPr/>
          <p:nvPr/>
        </p:nvGrpSpPr>
        <p:grpSpPr>
          <a:xfrm>
            <a:off x="1571748" y="4068554"/>
            <a:ext cx="988021" cy="758824"/>
            <a:chOff x="2380719" y="2846862"/>
            <a:chExt cx="1141230" cy="758824"/>
          </a:xfrm>
        </p:grpSpPr>
        <p:grpSp>
          <p:nvGrpSpPr>
            <p:cNvPr id="7293" name="مجموعة 7292">
              <a:extLst>
                <a:ext uri="{FF2B5EF4-FFF2-40B4-BE49-F238E27FC236}">
                  <a16:creationId xmlns:a16="http://schemas.microsoft.com/office/drawing/2014/main" id="{27B0254E-58BB-9DC2-2C19-96F22F9D1C4C}"/>
                </a:ext>
              </a:extLst>
            </p:cNvPr>
            <p:cNvGrpSpPr/>
            <p:nvPr/>
          </p:nvGrpSpPr>
          <p:grpSpPr>
            <a:xfrm>
              <a:off x="2380719" y="2846862"/>
              <a:ext cx="982703" cy="758824"/>
              <a:chOff x="1522455" y="3422185"/>
              <a:chExt cx="982703" cy="758824"/>
            </a:xfrm>
          </p:grpSpPr>
          <p:grpSp>
            <p:nvGrpSpPr>
              <p:cNvPr id="7295" name="Group 124">
                <a:extLst>
                  <a:ext uri="{FF2B5EF4-FFF2-40B4-BE49-F238E27FC236}">
                    <a16:creationId xmlns:a16="http://schemas.microsoft.com/office/drawing/2014/main" id="{16EABCB7-EED9-EEA8-C68E-F694A885F3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7297" name="Text Box 125">
                  <a:extLst>
                    <a:ext uri="{FF2B5EF4-FFF2-40B4-BE49-F238E27FC236}">
                      <a16:creationId xmlns:a16="http://schemas.microsoft.com/office/drawing/2014/main" id="{A29E0776-7041-BC57-F18B-AF84F72130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-5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8" name="Text Box 126">
                  <a:extLst>
                    <a:ext uri="{FF2B5EF4-FFF2-40B4-BE49-F238E27FC236}">
                      <a16:creationId xmlns:a16="http://schemas.microsoft.com/office/drawing/2014/main" id="{EE4C982C-11DE-A4C6-3684-3C0C45DD66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99" name="Line 127">
                  <a:extLst>
                    <a:ext uri="{FF2B5EF4-FFF2-40B4-BE49-F238E27FC236}">
                      <a16:creationId xmlns:a16="http://schemas.microsoft.com/office/drawing/2014/main" id="{47F172A6-5E4F-DE80-3A18-624804146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96" name="مربع نص 7295">
                <a:extLst>
                  <a:ext uri="{FF2B5EF4-FFF2-40B4-BE49-F238E27FC236}">
                    <a16:creationId xmlns:a16="http://schemas.microsoft.com/office/drawing/2014/main" id="{91D2C725-BE55-6B7C-EF36-33948313AA40}"/>
                  </a:ext>
                </a:extLst>
              </p:cNvPr>
              <p:cNvSpPr txBox="1"/>
              <p:nvPr/>
            </p:nvSpPr>
            <p:spPr>
              <a:xfrm>
                <a:off x="1522455" y="3539964"/>
                <a:ext cx="619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94" name="مربع نص 7293">
              <a:extLst>
                <a:ext uri="{FF2B5EF4-FFF2-40B4-BE49-F238E27FC236}">
                  <a16:creationId xmlns:a16="http://schemas.microsoft.com/office/drawing/2014/main" id="{E20276FF-3448-900B-F621-49CEBF8C9FC7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grpSp>
        <p:nvGrpSpPr>
          <p:cNvPr id="7300" name="مجموعة 7299">
            <a:extLst>
              <a:ext uri="{FF2B5EF4-FFF2-40B4-BE49-F238E27FC236}">
                <a16:creationId xmlns:a16="http://schemas.microsoft.com/office/drawing/2014/main" id="{6EEBB1B1-4001-D831-FE4A-02FAB66ADF65}"/>
              </a:ext>
            </a:extLst>
          </p:cNvPr>
          <p:cNvGrpSpPr/>
          <p:nvPr/>
        </p:nvGrpSpPr>
        <p:grpSpPr>
          <a:xfrm>
            <a:off x="4091667" y="5048405"/>
            <a:ext cx="1673129" cy="788986"/>
            <a:chOff x="5605452" y="1756520"/>
            <a:chExt cx="1673129" cy="788986"/>
          </a:xfrm>
        </p:grpSpPr>
        <p:grpSp>
          <p:nvGrpSpPr>
            <p:cNvPr id="7301" name="Group 153">
              <a:extLst>
                <a:ext uri="{FF2B5EF4-FFF2-40B4-BE49-F238E27FC236}">
                  <a16:creationId xmlns:a16="http://schemas.microsoft.com/office/drawing/2014/main" id="{BE364F44-016A-273E-8B82-750ACA89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5452" y="1756520"/>
              <a:ext cx="1461818" cy="788986"/>
              <a:chOff x="4629" y="1494"/>
              <a:chExt cx="909" cy="497"/>
            </a:xfrm>
          </p:grpSpPr>
          <p:grpSp>
            <p:nvGrpSpPr>
              <p:cNvPr id="7303" name="Group 154">
                <a:extLst>
                  <a:ext uri="{FF2B5EF4-FFF2-40B4-BE49-F238E27FC236}">
                    <a16:creationId xmlns:a16="http://schemas.microsoft.com/office/drawing/2014/main" id="{6A9C81C6-56C3-7775-6D5A-96C8F763E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310" name="Text Box 155">
                  <a:extLst>
                    <a:ext uri="{FF2B5EF4-FFF2-40B4-BE49-F238E27FC236}">
                      <a16:creationId xmlns:a16="http://schemas.microsoft.com/office/drawing/2014/main" id="{B845F4E5-16F4-F8E8-4CF5-C1F48A25E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51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11" name="Text Box 156">
                  <a:extLst>
                    <a:ext uri="{FF2B5EF4-FFF2-40B4-BE49-F238E27FC236}">
                      <a16:creationId xmlns:a16="http://schemas.microsoft.com/office/drawing/2014/main" id="{B7F57C73-42C0-F922-7C6D-C6542C6F7E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12" name="Line 157">
                  <a:extLst>
                    <a:ext uri="{FF2B5EF4-FFF2-40B4-BE49-F238E27FC236}">
                      <a16:creationId xmlns:a16="http://schemas.microsoft.com/office/drawing/2014/main" id="{1B5DE37C-8FDA-16F0-DD51-874922FC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304" name="Group 158">
                <a:extLst>
                  <a:ext uri="{FF2B5EF4-FFF2-40B4-BE49-F238E27FC236}">
                    <a16:creationId xmlns:a16="http://schemas.microsoft.com/office/drawing/2014/main" id="{2AF3BE81-4F42-F984-A2FD-2E22C36A71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8" y="1526"/>
                <a:ext cx="358" cy="465"/>
                <a:chOff x="5104" y="2251"/>
                <a:chExt cx="358" cy="465"/>
              </a:xfrm>
            </p:grpSpPr>
            <p:sp>
              <p:nvSpPr>
                <p:cNvPr id="7307" name="Text Box 159">
                  <a:extLst>
                    <a:ext uri="{FF2B5EF4-FFF2-40B4-BE49-F238E27FC236}">
                      <a16:creationId xmlns:a16="http://schemas.microsoft.com/office/drawing/2014/main" id="{DA5C1657-521E-E102-25C0-846510E85A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4" y="2251"/>
                  <a:ext cx="3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08" name="Text Box 160">
                  <a:extLst>
                    <a:ext uri="{FF2B5EF4-FFF2-40B4-BE49-F238E27FC236}">
                      <a16:creationId xmlns:a16="http://schemas.microsoft.com/office/drawing/2014/main" id="{0739EBE7-6664-C6D9-4992-8C283816B0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1" y="2425"/>
                  <a:ext cx="29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309" name="Line 161">
                  <a:extLst>
                    <a:ext uri="{FF2B5EF4-FFF2-40B4-BE49-F238E27FC236}">
                      <a16:creationId xmlns:a16="http://schemas.microsoft.com/office/drawing/2014/main" id="{865281D2-306C-0163-F821-6A8FAFE97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305" name="Text Box 162">
                <a:extLst>
                  <a:ext uri="{FF2B5EF4-FFF2-40B4-BE49-F238E27FC236}">
                    <a16:creationId xmlns:a16="http://schemas.microsoft.com/office/drawing/2014/main" id="{EEE727A8-4695-27C7-81ED-771DEAEC1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9" y="1600"/>
                <a:ext cx="14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06" name="Text Box 163">
                <a:extLst>
                  <a:ext uri="{FF2B5EF4-FFF2-40B4-BE49-F238E27FC236}">
                    <a16:creationId xmlns:a16="http://schemas.microsoft.com/office/drawing/2014/main" id="{833B6958-0BA7-E37F-C3A5-3E2C7C934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302" name="مربع نص 7301">
              <a:extLst>
                <a:ext uri="{FF2B5EF4-FFF2-40B4-BE49-F238E27FC236}">
                  <a16:creationId xmlns:a16="http://schemas.microsoft.com/office/drawing/2014/main" id="{ACEC90A1-C6FA-B004-63AC-66B763D145FD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315" name="مربع نص 7314">
            <a:extLst>
              <a:ext uri="{FF2B5EF4-FFF2-40B4-BE49-F238E27FC236}">
                <a16:creationId xmlns:a16="http://schemas.microsoft.com/office/drawing/2014/main" id="{CCA3ABFB-EB9E-5AB9-CE49-AC7DFF7ECABC}"/>
              </a:ext>
            </a:extLst>
          </p:cNvPr>
          <p:cNvSpPr txBox="1"/>
          <p:nvPr/>
        </p:nvSpPr>
        <p:spPr>
          <a:xfrm>
            <a:off x="3114435" y="5524010"/>
            <a:ext cx="5371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÷15</a:t>
            </a:r>
          </a:p>
        </p:txBody>
      </p:sp>
      <p:sp>
        <p:nvSpPr>
          <p:cNvPr id="7317" name="مربع نص 7316">
            <a:extLst>
              <a:ext uri="{FF2B5EF4-FFF2-40B4-BE49-F238E27FC236}">
                <a16:creationId xmlns:a16="http://schemas.microsoft.com/office/drawing/2014/main" id="{BF82AEE9-2715-3A20-3E9B-6DAD6E9028F0}"/>
              </a:ext>
            </a:extLst>
          </p:cNvPr>
          <p:cNvSpPr txBox="1"/>
          <p:nvPr/>
        </p:nvSpPr>
        <p:spPr>
          <a:xfrm>
            <a:off x="3096665" y="5193745"/>
            <a:ext cx="5871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÷15</a:t>
            </a:r>
          </a:p>
        </p:txBody>
      </p:sp>
      <p:sp>
        <p:nvSpPr>
          <p:cNvPr id="7318" name="مربع نص 7317">
            <a:extLst>
              <a:ext uri="{FF2B5EF4-FFF2-40B4-BE49-F238E27FC236}">
                <a16:creationId xmlns:a16="http://schemas.microsoft.com/office/drawing/2014/main" id="{72651F62-1AEF-86B3-E71B-BEE7FD11D599}"/>
              </a:ext>
            </a:extLst>
          </p:cNvPr>
          <p:cNvSpPr txBox="1"/>
          <p:nvPr/>
        </p:nvSpPr>
        <p:spPr>
          <a:xfrm>
            <a:off x="2498235" y="5219087"/>
            <a:ext cx="9909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0000CC"/>
                </a:solidFill>
              </a:rPr>
              <a:t>= -51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357B3CB-3D5B-1CB2-2F5C-5B6D5F569BC6}"/>
              </a:ext>
            </a:extLst>
          </p:cNvPr>
          <p:cNvGrpSpPr/>
          <p:nvPr/>
        </p:nvGrpSpPr>
        <p:grpSpPr>
          <a:xfrm>
            <a:off x="1314453" y="1867689"/>
            <a:ext cx="851909" cy="720725"/>
            <a:chOff x="3093023" y="3817264"/>
            <a:chExt cx="851909" cy="720725"/>
          </a:xfrm>
        </p:grpSpPr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E4511905-6C62-6FFF-7D02-104916324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24" name="Text Box 23">
                <a:extLst>
                  <a:ext uri="{FF2B5EF4-FFF2-40B4-BE49-F238E27FC236}">
                    <a16:creationId xmlns:a16="http://schemas.microsoft.com/office/drawing/2014/main" id="{94E72194-C388-4B91-CF6F-9D740F766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Text Box 24">
                <a:extLst>
                  <a:ext uri="{FF2B5EF4-FFF2-40B4-BE49-F238E27FC236}">
                    <a16:creationId xmlns:a16="http://schemas.microsoft.com/office/drawing/2014/main" id="{24F316F5-AC17-D8A0-B061-0BC13BED4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" name="Line 25">
                <a:extLst>
                  <a:ext uri="{FF2B5EF4-FFF2-40B4-BE49-F238E27FC236}">
                    <a16:creationId xmlns:a16="http://schemas.microsoft.com/office/drawing/2014/main" id="{D9A8D3CE-2969-3134-248C-2EAC9A49F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8585A6C0-9EA4-0F30-363C-718C073BD549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947C4073-4FF4-9F3C-9389-28E1E5C98B42}"/>
              </a:ext>
            </a:extLst>
          </p:cNvPr>
          <p:cNvGrpSpPr/>
          <p:nvPr/>
        </p:nvGrpSpPr>
        <p:grpSpPr>
          <a:xfrm>
            <a:off x="3491551" y="2833133"/>
            <a:ext cx="944333" cy="728663"/>
            <a:chOff x="2999359" y="3809329"/>
            <a:chExt cx="944333" cy="728663"/>
          </a:xfrm>
        </p:grpSpPr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9D8228B2-1979-CAF2-C651-2CFA6517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9359" y="3809329"/>
              <a:ext cx="766761" cy="728663"/>
              <a:chOff x="4908" y="2245"/>
              <a:chExt cx="483" cy="459"/>
            </a:xfrm>
          </p:grpSpPr>
          <p:sp>
            <p:nvSpPr>
              <p:cNvPr id="56" name="Text Box 23">
                <a:extLst>
                  <a:ext uri="{FF2B5EF4-FFF2-40B4-BE49-F238E27FC236}">
                    <a16:creationId xmlns:a16="http://schemas.microsoft.com/office/drawing/2014/main" id="{A38B1406-8C1D-3962-07D6-3DAA0EDB0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8" y="2245"/>
                <a:ext cx="48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150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Text Box 24">
                <a:extLst>
                  <a:ext uri="{FF2B5EF4-FFF2-40B4-BE49-F238E27FC236}">
                    <a16:creationId xmlns:a16="http://schemas.microsoft.com/office/drawing/2014/main" id="{FF66BCFD-1B78-02C4-F245-2E442F3E1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" name="Line 25">
                <a:extLst>
                  <a:ext uri="{FF2B5EF4-FFF2-40B4-BE49-F238E27FC236}">
                    <a16:creationId xmlns:a16="http://schemas.microsoft.com/office/drawing/2014/main" id="{ED07CE75-E90E-9723-AE75-8BE90CFEB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3F77CC2D-ECB0-91FE-5126-4A0C1E24089A}"/>
                </a:ext>
              </a:extLst>
            </p:cNvPr>
            <p:cNvSpPr txBox="1"/>
            <p:nvPr/>
          </p:nvSpPr>
          <p:spPr>
            <a:xfrm>
              <a:off x="3565640" y="3966432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/>
                <a:t>=</a:t>
              </a:r>
              <a:endParaRPr lang="ar-SA"/>
            </a:p>
          </p:txBody>
        </p:sp>
      </p:grpSp>
      <p:grpSp>
        <p:nvGrpSpPr>
          <p:cNvPr id="59" name="Group 22">
            <a:extLst>
              <a:ext uri="{FF2B5EF4-FFF2-40B4-BE49-F238E27FC236}">
                <a16:creationId xmlns:a16="http://schemas.microsoft.com/office/drawing/2014/main" id="{5A398D39-D6BD-B632-9F8C-C32A00A645E2}"/>
              </a:ext>
            </a:extLst>
          </p:cNvPr>
          <p:cNvGrpSpPr>
            <a:grpSpLocks/>
          </p:cNvGrpSpPr>
          <p:nvPr/>
        </p:nvGrpSpPr>
        <p:grpSpPr bwMode="auto">
          <a:xfrm>
            <a:off x="2402325" y="4073902"/>
            <a:ext cx="904873" cy="720725"/>
            <a:chOff x="4831" y="2250"/>
            <a:chExt cx="570" cy="454"/>
          </a:xfrm>
        </p:grpSpPr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9C1195A2-8C65-73E8-B4EB-39DAE1AF5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" y="2250"/>
              <a:ext cx="5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-21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164D263E-A0ED-4331-647A-0A3680CC2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Line 25">
              <a:extLst>
                <a:ext uri="{FF2B5EF4-FFF2-40B4-BE49-F238E27FC236}">
                  <a16:creationId xmlns:a16="http://schemas.microsoft.com/office/drawing/2014/main" id="{5B5A216D-176E-8F56-E90F-570E9B1C8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4" y="2466"/>
              <a:ext cx="29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83BD84C-CE54-4C10-AE2F-CC3F3346EA1B}"/>
              </a:ext>
            </a:extLst>
          </p:cNvPr>
          <p:cNvGrpSpPr/>
          <p:nvPr/>
        </p:nvGrpSpPr>
        <p:grpSpPr>
          <a:xfrm>
            <a:off x="1536316" y="2795490"/>
            <a:ext cx="988020" cy="758824"/>
            <a:chOff x="2380720" y="2846862"/>
            <a:chExt cx="1141229" cy="758824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A41DF48F-86D3-BD59-F2FA-4C995F529B79}"/>
                </a:ext>
              </a:extLst>
            </p:cNvPr>
            <p:cNvGrpSpPr/>
            <p:nvPr/>
          </p:nvGrpSpPr>
          <p:grpSpPr>
            <a:xfrm>
              <a:off x="2380720" y="2846862"/>
              <a:ext cx="982702" cy="758824"/>
              <a:chOff x="1522456" y="3422185"/>
              <a:chExt cx="982702" cy="758824"/>
            </a:xfrm>
          </p:grpSpPr>
          <p:grpSp>
            <p:nvGrpSpPr>
              <p:cNvPr id="9" name="Group 124">
                <a:extLst>
                  <a:ext uri="{FF2B5EF4-FFF2-40B4-BE49-F238E27FC236}">
                    <a16:creationId xmlns:a16="http://schemas.microsoft.com/office/drawing/2014/main" id="{695BE370-4433-7459-8ED5-FC3696C7D0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16" name="Text Box 125">
                  <a:extLst>
                    <a:ext uri="{FF2B5EF4-FFF2-40B4-BE49-F238E27FC236}">
                      <a16:creationId xmlns:a16="http://schemas.microsoft.com/office/drawing/2014/main" id="{193BA623-D14A-68BA-A573-88F16504BC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7" name="Text Box 126">
                  <a:extLst>
                    <a:ext uri="{FF2B5EF4-FFF2-40B4-BE49-F238E27FC236}">
                      <a16:creationId xmlns:a16="http://schemas.microsoft.com/office/drawing/2014/main" id="{3190658C-F136-BA12-A069-2DF841AF1B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9" name="Line 127">
                  <a:extLst>
                    <a:ext uri="{FF2B5EF4-FFF2-40B4-BE49-F238E27FC236}">
                      <a16:creationId xmlns:a16="http://schemas.microsoft.com/office/drawing/2014/main" id="{5B26DA6D-0266-0CF3-0A80-7F7437189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1CC83B8-EED8-46DC-E479-485021853954}"/>
                  </a:ext>
                </a:extLst>
              </p:cNvPr>
              <p:cNvSpPr txBox="1"/>
              <p:nvPr/>
            </p:nvSpPr>
            <p:spPr>
              <a:xfrm>
                <a:off x="1522456" y="3539964"/>
                <a:ext cx="4185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701BD13B-F1B0-DB83-C517-6A59D9602960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pic>
        <p:nvPicPr>
          <p:cNvPr id="40" name="صورة 39">
            <a:extLst>
              <a:ext uri="{FF2B5EF4-FFF2-40B4-BE49-F238E27FC236}">
                <a16:creationId xmlns:a16="http://schemas.microsoft.com/office/drawing/2014/main" id="{405C0900-23FE-7B2B-8101-B24B3C85B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32512" y="1205136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D1E670D9-C62F-2231-EECF-0A90FA4517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6537" y="575091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8" grpId="0"/>
      <p:bldP spid="7252" grpId="0"/>
      <p:bldP spid="7178" grpId="0"/>
      <p:bldP spid="7181" grpId="0"/>
      <p:bldP spid="7315" grpId="0"/>
      <p:bldP spid="7317" grpId="0"/>
      <p:bldP spid="7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C51CC65C-1BBD-AEE1-A280-76AAF09E029B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15888"/>
            <a:ext cx="3168650" cy="579437"/>
            <a:chOff x="1669" y="452"/>
            <a:chExt cx="1996" cy="365"/>
          </a:xfrm>
        </p:grpSpPr>
        <p:sp>
          <p:nvSpPr>
            <p:cNvPr id="13460" name="AutoShape 3">
              <a:extLst>
                <a:ext uri="{FF2B5EF4-FFF2-40B4-BE49-F238E27FC236}">
                  <a16:creationId xmlns:a16="http://schemas.microsoft.com/office/drawing/2014/main" id="{3772689D-E94C-A2C6-02E1-EC035D4A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61" name="Text Box 4">
              <a:extLst>
                <a:ext uri="{FF2B5EF4-FFF2-40B4-BE49-F238E27FC236}">
                  <a16:creationId xmlns:a16="http://schemas.microsoft.com/office/drawing/2014/main" id="{252405C1-457F-6205-3351-B3DD15BDB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قسمة الأعداد النسبية</a:t>
              </a:r>
              <a:endParaRPr kumimoji="0" lang="en-US" altLang="ar-SA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79EC73EE-8463-C8BA-E540-610A7B8FCB67}"/>
              </a:ext>
            </a:extLst>
          </p:cNvPr>
          <p:cNvGrpSpPr>
            <a:grpSpLocks/>
          </p:cNvGrpSpPr>
          <p:nvPr/>
        </p:nvGrpSpPr>
        <p:grpSpPr bwMode="auto">
          <a:xfrm>
            <a:off x="7294563" y="1770063"/>
            <a:ext cx="1814512" cy="769937"/>
            <a:chOff x="4159" y="2038"/>
            <a:chExt cx="1143" cy="485"/>
          </a:xfrm>
        </p:grpSpPr>
        <p:grpSp>
          <p:nvGrpSpPr>
            <p:cNvPr id="13450" name="Group 6">
              <a:extLst>
                <a:ext uri="{FF2B5EF4-FFF2-40B4-BE49-F238E27FC236}">
                  <a16:creationId xmlns:a16="http://schemas.microsoft.com/office/drawing/2014/main" id="{098F4544-17C8-A435-DFA2-C88605D0F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13457" name="Text Box 7">
                <a:extLst>
                  <a:ext uri="{FF2B5EF4-FFF2-40B4-BE49-F238E27FC236}">
                    <a16:creationId xmlns:a16="http://schemas.microsoft.com/office/drawing/2014/main" id="{C2A3A0F7-7906-A00A-ADFB-1B9551D77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58" name="Text Box 8">
                <a:extLst>
                  <a:ext uri="{FF2B5EF4-FFF2-40B4-BE49-F238E27FC236}">
                    <a16:creationId xmlns:a16="http://schemas.microsoft.com/office/drawing/2014/main" id="{3F87E8C9-B410-962C-BC6A-1ED43380D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59" name="Line 9">
                <a:extLst>
                  <a:ext uri="{FF2B5EF4-FFF2-40B4-BE49-F238E27FC236}">
                    <a16:creationId xmlns:a16="http://schemas.microsoft.com/office/drawing/2014/main" id="{301B87CC-968D-1D39-FE79-4DB811AF8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51" name="Group 10">
              <a:extLst>
                <a:ext uri="{FF2B5EF4-FFF2-40B4-BE49-F238E27FC236}">
                  <a16:creationId xmlns:a16="http://schemas.microsoft.com/office/drawing/2014/main" id="{666A98ED-12D5-47CF-5733-BD9EE3E68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3454" name="Text Box 11">
                <a:extLst>
                  <a:ext uri="{FF2B5EF4-FFF2-40B4-BE49-F238E27FC236}">
                    <a16:creationId xmlns:a16="http://schemas.microsoft.com/office/drawing/2014/main" id="{28AC09DF-C61A-3E17-BFD9-C9447020E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55" name="Text Box 12">
                <a:extLst>
                  <a:ext uri="{FF2B5EF4-FFF2-40B4-BE49-F238E27FC236}">
                    <a16:creationId xmlns:a16="http://schemas.microsoft.com/office/drawing/2014/main" id="{47E039FF-2C3A-7178-C39C-702A93113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56" name="Line 13">
                <a:extLst>
                  <a:ext uri="{FF2B5EF4-FFF2-40B4-BE49-F238E27FC236}">
                    <a16:creationId xmlns:a16="http://schemas.microsoft.com/office/drawing/2014/main" id="{124D3E50-562E-1B14-EE82-7B76E04C2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52" name="Text Box 14">
              <a:extLst>
                <a:ext uri="{FF2B5EF4-FFF2-40B4-BE49-F238E27FC236}">
                  <a16:creationId xmlns:a16="http://schemas.microsoft.com/office/drawing/2014/main" id="{94B67D56-C92A-D4C7-1684-253FED23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53" name="Text Box 15">
              <a:extLst>
                <a:ext uri="{FF2B5EF4-FFF2-40B4-BE49-F238E27FC236}">
                  <a16:creationId xmlns:a16="http://schemas.microsoft.com/office/drawing/2014/main" id="{B634588A-BD5F-086B-D2B6-AAE38A4FB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472" name="Group 16">
            <a:extLst>
              <a:ext uri="{FF2B5EF4-FFF2-40B4-BE49-F238E27FC236}">
                <a16:creationId xmlns:a16="http://schemas.microsoft.com/office/drawing/2014/main" id="{F5A19A77-5F97-A9A6-99F8-ACB4428FBB20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798638"/>
            <a:ext cx="1927225" cy="766762"/>
            <a:chOff x="3515" y="1117"/>
            <a:chExt cx="1025" cy="483"/>
          </a:xfrm>
        </p:grpSpPr>
        <p:grpSp>
          <p:nvGrpSpPr>
            <p:cNvPr id="13445" name="Group 17">
              <a:extLst>
                <a:ext uri="{FF2B5EF4-FFF2-40B4-BE49-F238E27FC236}">
                  <a16:creationId xmlns:a16="http://schemas.microsoft.com/office/drawing/2014/main" id="{0A12AE16-069E-CF42-7515-6A98E237C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3447" name="Text Box 18">
                <a:extLst>
                  <a:ext uri="{FF2B5EF4-FFF2-40B4-BE49-F238E27FC236}">
                    <a16:creationId xmlns:a16="http://schemas.microsoft.com/office/drawing/2014/main" id="{7F0FC8B7-C68B-72DD-F0A1-FEDD87351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× 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48" name="Text Box 19">
                <a:extLst>
                  <a:ext uri="{FF2B5EF4-FFF2-40B4-BE49-F238E27FC236}">
                    <a16:creationId xmlns:a16="http://schemas.microsoft.com/office/drawing/2014/main" id="{3495346B-EB81-555D-1D83-8271403268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49" name="Line 20">
                <a:extLst>
                  <a:ext uri="{FF2B5EF4-FFF2-40B4-BE49-F238E27FC236}">
                    <a16:creationId xmlns:a16="http://schemas.microsoft.com/office/drawing/2014/main" id="{5744E9E5-99E9-2E73-5381-03EC5B234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46" name="Text Box 21">
              <a:extLst>
                <a:ext uri="{FF2B5EF4-FFF2-40B4-BE49-F238E27FC236}">
                  <a16:creationId xmlns:a16="http://schemas.microsoft.com/office/drawing/2014/main" id="{610106C7-7F36-960C-617C-472839508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478" name="Group 22">
            <a:extLst>
              <a:ext uri="{FF2B5EF4-FFF2-40B4-BE49-F238E27FC236}">
                <a16:creationId xmlns:a16="http://schemas.microsoft.com/office/drawing/2014/main" id="{2D3375D7-7AB3-75EA-58C8-63C26DFF98E4}"/>
              </a:ext>
            </a:extLst>
          </p:cNvPr>
          <p:cNvGrpSpPr>
            <a:grpSpLocks/>
          </p:cNvGrpSpPr>
          <p:nvPr/>
        </p:nvGrpSpPr>
        <p:grpSpPr bwMode="auto">
          <a:xfrm>
            <a:off x="6731000" y="4578350"/>
            <a:ext cx="2378075" cy="769938"/>
            <a:chOff x="4240" y="2809"/>
            <a:chExt cx="1498" cy="485"/>
          </a:xfrm>
        </p:grpSpPr>
        <p:grpSp>
          <p:nvGrpSpPr>
            <p:cNvPr id="13431" name="Group 23">
              <a:extLst>
                <a:ext uri="{FF2B5EF4-FFF2-40B4-BE49-F238E27FC236}">
                  <a16:creationId xmlns:a16="http://schemas.microsoft.com/office/drawing/2014/main" id="{53FD4187-98F0-6615-5C1A-33EEAD6C9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13440" name="Group 24">
                <a:extLst>
                  <a:ext uri="{FF2B5EF4-FFF2-40B4-BE49-F238E27FC236}">
                    <a16:creationId xmlns:a16="http://schemas.microsoft.com/office/drawing/2014/main" id="{FC528423-ABD8-8938-8383-8DF6CF86C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13442" name="Text Box 25">
                  <a:extLst>
                    <a:ext uri="{FF2B5EF4-FFF2-40B4-BE49-F238E27FC236}">
                      <a16:creationId xmlns:a16="http://schemas.microsoft.com/office/drawing/2014/main" id="{01204372-4E02-C139-8F36-42C605939E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43" name="Text Box 26">
                  <a:extLst>
                    <a:ext uri="{FF2B5EF4-FFF2-40B4-BE49-F238E27FC236}">
                      <a16:creationId xmlns:a16="http://schemas.microsoft.com/office/drawing/2014/main" id="{0CA0A825-A844-CA79-190B-E1BAC167E1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44" name="Line 27">
                  <a:extLst>
                    <a:ext uri="{FF2B5EF4-FFF2-40B4-BE49-F238E27FC236}">
                      <a16:creationId xmlns:a16="http://schemas.microsoft.com/office/drawing/2014/main" id="{9C6A221B-26D5-C274-A4B4-BC60CC77F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41" name="Text Box 28">
                <a:extLst>
                  <a:ext uri="{FF2B5EF4-FFF2-40B4-BE49-F238E27FC236}">
                    <a16:creationId xmlns:a16="http://schemas.microsoft.com/office/drawing/2014/main" id="{453868FF-F9CF-2DA1-A609-BA63F1DA7C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32" name="Text Box 29">
              <a:extLst>
                <a:ext uri="{FF2B5EF4-FFF2-40B4-BE49-F238E27FC236}">
                  <a16:creationId xmlns:a16="http://schemas.microsoft.com/office/drawing/2014/main" id="{E1EBDF97-A30B-7A7F-D87F-5D54923C1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433" name="Group 30">
              <a:extLst>
                <a:ext uri="{FF2B5EF4-FFF2-40B4-BE49-F238E27FC236}">
                  <a16:creationId xmlns:a16="http://schemas.microsoft.com/office/drawing/2014/main" id="{A09452CC-A522-53C9-4FAB-7A1AF8BF0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13435" name="Group 31">
                <a:extLst>
                  <a:ext uri="{FF2B5EF4-FFF2-40B4-BE49-F238E27FC236}">
                    <a16:creationId xmlns:a16="http://schemas.microsoft.com/office/drawing/2014/main" id="{E211A7E6-C3A1-A9CD-2808-2FC73C0DA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3437" name="Text Box 32">
                  <a:extLst>
                    <a:ext uri="{FF2B5EF4-FFF2-40B4-BE49-F238E27FC236}">
                      <a16:creationId xmlns:a16="http://schemas.microsoft.com/office/drawing/2014/main" id="{FD2E9EBA-A578-6AFA-DB0F-CE11580230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8" name="Text Box 33">
                  <a:extLst>
                    <a:ext uri="{FF2B5EF4-FFF2-40B4-BE49-F238E27FC236}">
                      <a16:creationId xmlns:a16="http://schemas.microsoft.com/office/drawing/2014/main" id="{1A6E9017-4AD5-88A9-CEE4-3EDA7A7BA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9" name="Line 34">
                  <a:extLst>
                    <a:ext uri="{FF2B5EF4-FFF2-40B4-BE49-F238E27FC236}">
                      <a16:creationId xmlns:a16="http://schemas.microsoft.com/office/drawing/2014/main" id="{BC960F8C-3768-26A9-02A5-D2899FC68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36" name="Text Box 35">
                <a:extLst>
                  <a:ext uri="{FF2B5EF4-FFF2-40B4-BE49-F238E27FC236}">
                    <a16:creationId xmlns:a16="http://schemas.microsoft.com/office/drawing/2014/main" id="{6B7F2086-A948-C2AE-B494-7AB4434C3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34" name="Text Box 36">
              <a:extLst>
                <a:ext uri="{FF2B5EF4-FFF2-40B4-BE49-F238E27FC236}">
                  <a16:creationId xmlns:a16="http://schemas.microsoft.com/office/drawing/2014/main" id="{D99A54BD-0109-C17F-E3A8-26A2697E5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493" name="Group 37">
            <a:extLst>
              <a:ext uri="{FF2B5EF4-FFF2-40B4-BE49-F238E27FC236}">
                <a16:creationId xmlns:a16="http://schemas.microsoft.com/office/drawing/2014/main" id="{315BAB43-1C0B-3AC2-BB5A-96D46E2BECC8}"/>
              </a:ext>
            </a:extLst>
          </p:cNvPr>
          <p:cNvGrpSpPr>
            <a:grpSpLocks/>
          </p:cNvGrpSpPr>
          <p:nvPr/>
        </p:nvGrpSpPr>
        <p:grpSpPr bwMode="auto">
          <a:xfrm>
            <a:off x="5146675" y="4565650"/>
            <a:ext cx="1730375" cy="769938"/>
            <a:chOff x="3197" y="2801"/>
            <a:chExt cx="1090" cy="485"/>
          </a:xfrm>
        </p:grpSpPr>
        <p:grpSp>
          <p:nvGrpSpPr>
            <p:cNvPr id="13421" name="Group 38">
              <a:extLst>
                <a:ext uri="{FF2B5EF4-FFF2-40B4-BE49-F238E27FC236}">
                  <a16:creationId xmlns:a16="http://schemas.microsoft.com/office/drawing/2014/main" id="{EB2CBD97-BD0A-BC65-9611-E50412DBE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3428" name="Text Box 39">
                <a:extLst>
                  <a:ext uri="{FF2B5EF4-FFF2-40B4-BE49-F238E27FC236}">
                    <a16:creationId xmlns:a16="http://schemas.microsoft.com/office/drawing/2014/main" id="{EB148776-71BE-7961-1869-45F625C15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29" name="Text Box 40">
                <a:extLst>
                  <a:ext uri="{FF2B5EF4-FFF2-40B4-BE49-F238E27FC236}">
                    <a16:creationId xmlns:a16="http://schemas.microsoft.com/office/drawing/2014/main" id="{86F193AE-2963-41EA-4457-20EA2D0C7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30" name="Line 41">
                <a:extLst>
                  <a:ext uri="{FF2B5EF4-FFF2-40B4-BE49-F238E27FC236}">
                    <a16:creationId xmlns:a16="http://schemas.microsoft.com/office/drawing/2014/main" id="{951C4CD2-D00B-1A7A-2DB4-765F56CB8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22" name="Group 42">
              <a:extLst>
                <a:ext uri="{FF2B5EF4-FFF2-40B4-BE49-F238E27FC236}">
                  <a16:creationId xmlns:a16="http://schemas.microsoft.com/office/drawing/2014/main" id="{C0525F68-A361-78CD-3F59-5E3D46CCC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3425" name="Text Box 43">
                <a:extLst>
                  <a:ext uri="{FF2B5EF4-FFF2-40B4-BE49-F238E27FC236}">
                    <a16:creationId xmlns:a16="http://schemas.microsoft.com/office/drawing/2014/main" id="{2359B50D-0FBC-F697-7978-E947D4D25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26" name="Text Box 44">
                <a:extLst>
                  <a:ext uri="{FF2B5EF4-FFF2-40B4-BE49-F238E27FC236}">
                    <a16:creationId xmlns:a16="http://schemas.microsoft.com/office/drawing/2014/main" id="{D840BEC3-890C-886C-C49F-33A75B577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27" name="Line 45">
                <a:extLst>
                  <a:ext uri="{FF2B5EF4-FFF2-40B4-BE49-F238E27FC236}">
                    <a16:creationId xmlns:a16="http://schemas.microsoft.com/office/drawing/2014/main" id="{7BD8DCD5-4DD4-B8BF-C249-634E3EDB5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23" name="Text Box 46">
              <a:extLst>
                <a:ext uri="{FF2B5EF4-FFF2-40B4-BE49-F238E27FC236}">
                  <a16:creationId xmlns:a16="http://schemas.microsoft.com/office/drawing/2014/main" id="{0B6FD00D-FB1D-E743-DDD1-B491BB9C4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24" name="Text Box 47">
              <a:extLst>
                <a:ext uri="{FF2B5EF4-FFF2-40B4-BE49-F238E27FC236}">
                  <a16:creationId xmlns:a16="http://schemas.microsoft.com/office/drawing/2014/main" id="{21217481-D8C9-272D-23DD-6A7250C2F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506" name="AutoShape 50">
            <a:extLst>
              <a:ext uri="{FF2B5EF4-FFF2-40B4-BE49-F238E27FC236}">
                <a16:creationId xmlns:a16="http://schemas.microsoft.com/office/drawing/2014/main" id="{A6141A77-9DFF-7989-028E-8BC48B91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841375"/>
            <a:ext cx="3887788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جد ناتج القسمة في أبسط صورة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507" name="Group 51">
            <a:extLst>
              <a:ext uri="{FF2B5EF4-FFF2-40B4-BE49-F238E27FC236}">
                <a16:creationId xmlns:a16="http://schemas.microsoft.com/office/drawing/2014/main" id="{92A85751-8787-780D-1DAA-B64E6C2F2512}"/>
              </a:ext>
            </a:extLst>
          </p:cNvPr>
          <p:cNvGrpSpPr>
            <a:grpSpLocks/>
          </p:cNvGrpSpPr>
          <p:nvPr/>
        </p:nvGrpSpPr>
        <p:grpSpPr bwMode="auto">
          <a:xfrm>
            <a:off x="7007225" y="3098800"/>
            <a:ext cx="2101850" cy="779463"/>
            <a:chOff x="4414" y="1677"/>
            <a:chExt cx="1324" cy="491"/>
          </a:xfrm>
        </p:grpSpPr>
        <p:grpSp>
          <p:nvGrpSpPr>
            <p:cNvPr id="13409" name="Group 52">
              <a:extLst>
                <a:ext uri="{FF2B5EF4-FFF2-40B4-BE49-F238E27FC236}">
                  <a16:creationId xmlns:a16="http://schemas.microsoft.com/office/drawing/2014/main" id="{1B140A3F-F69E-93AE-5EA3-D35E84DAB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9" y="1690"/>
              <a:ext cx="499" cy="478"/>
              <a:chOff x="1111" y="1344"/>
              <a:chExt cx="499" cy="478"/>
            </a:xfrm>
          </p:grpSpPr>
          <p:grpSp>
            <p:nvGrpSpPr>
              <p:cNvPr id="13416" name="Group 53">
                <a:extLst>
                  <a:ext uri="{FF2B5EF4-FFF2-40B4-BE49-F238E27FC236}">
                    <a16:creationId xmlns:a16="http://schemas.microsoft.com/office/drawing/2014/main" id="{F7D04DAD-FA2A-E33A-F328-6C617DE1D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3418" name="Text Box 54">
                  <a:extLst>
                    <a:ext uri="{FF2B5EF4-FFF2-40B4-BE49-F238E27FC236}">
                      <a16:creationId xmlns:a16="http://schemas.microsoft.com/office/drawing/2014/main" id="{D397716A-E046-A2E1-A8A5-271C15A0DD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9" name="Text Box 55">
                  <a:extLst>
                    <a:ext uri="{FF2B5EF4-FFF2-40B4-BE49-F238E27FC236}">
                      <a16:creationId xmlns:a16="http://schemas.microsoft.com/office/drawing/2014/main" id="{3B694B33-0483-7CB2-BEFA-9FA284CC40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0" name="Line 56">
                  <a:extLst>
                    <a:ext uri="{FF2B5EF4-FFF2-40B4-BE49-F238E27FC236}">
                      <a16:creationId xmlns:a16="http://schemas.microsoft.com/office/drawing/2014/main" id="{FE64EE89-89AC-45B3-EDA5-D434614FC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17" name="Text Box 57">
                <a:extLst>
                  <a:ext uri="{FF2B5EF4-FFF2-40B4-BE49-F238E27FC236}">
                    <a16:creationId xmlns:a16="http://schemas.microsoft.com/office/drawing/2014/main" id="{3D52B73D-2732-06B9-7B85-517F51EB5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10" name="Group 58">
              <a:extLst>
                <a:ext uri="{FF2B5EF4-FFF2-40B4-BE49-F238E27FC236}">
                  <a16:creationId xmlns:a16="http://schemas.microsoft.com/office/drawing/2014/main" id="{13420099-0668-0F2D-DF66-525EA4B7F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677"/>
              <a:ext cx="363" cy="483"/>
              <a:chOff x="4967" y="2221"/>
              <a:chExt cx="363" cy="483"/>
            </a:xfrm>
          </p:grpSpPr>
          <p:sp>
            <p:nvSpPr>
              <p:cNvPr id="13413" name="Text Box 59">
                <a:extLst>
                  <a:ext uri="{FF2B5EF4-FFF2-40B4-BE49-F238E27FC236}">
                    <a16:creationId xmlns:a16="http://schemas.microsoft.com/office/drawing/2014/main" id="{E8716686-0E5F-7140-F15F-FAEE7D991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14" name="Text Box 60">
                <a:extLst>
                  <a:ext uri="{FF2B5EF4-FFF2-40B4-BE49-F238E27FC236}">
                    <a16:creationId xmlns:a16="http://schemas.microsoft.com/office/drawing/2014/main" id="{7BC24E45-C873-E11B-E48B-6FC0C1E84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15" name="Line 61">
                <a:extLst>
                  <a:ext uri="{FF2B5EF4-FFF2-40B4-BE49-F238E27FC236}">
                    <a16:creationId xmlns:a16="http://schemas.microsoft.com/office/drawing/2014/main" id="{CE1BBA08-D940-D10E-15F3-CCE1C1A58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11" name="Text Box 62">
              <a:extLst>
                <a:ext uri="{FF2B5EF4-FFF2-40B4-BE49-F238E27FC236}">
                  <a16:creationId xmlns:a16="http://schemas.microsoft.com/office/drawing/2014/main" id="{DE902389-303F-5B80-77EC-AE0D09106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12" name="Text Box 63">
              <a:extLst>
                <a:ext uri="{FF2B5EF4-FFF2-40B4-BE49-F238E27FC236}">
                  <a16:creationId xmlns:a16="http://schemas.microsoft.com/office/drawing/2014/main" id="{021617F2-DC88-6846-BED8-D3196DE8F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520" name="Group 64">
            <a:extLst>
              <a:ext uri="{FF2B5EF4-FFF2-40B4-BE49-F238E27FC236}">
                <a16:creationId xmlns:a16="http://schemas.microsoft.com/office/drawing/2014/main" id="{48577E6D-40A0-B12E-492E-74CF43502C50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3119438"/>
            <a:ext cx="3482975" cy="766762"/>
            <a:chOff x="2817" y="1690"/>
            <a:chExt cx="1734" cy="483"/>
          </a:xfrm>
        </p:grpSpPr>
        <p:grpSp>
          <p:nvGrpSpPr>
            <p:cNvPr id="13402" name="Group 65">
              <a:extLst>
                <a:ext uri="{FF2B5EF4-FFF2-40B4-BE49-F238E27FC236}">
                  <a16:creationId xmlns:a16="http://schemas.microsoft.com/office/drawing/2014/main" id="{45711328-8135-032D-04AD-A01F470E3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" y="1690"/>
              <a:ext cx="1507" cy="483"/>
              <a:chOff x="2817" y="1690"/>
              <a:chExt cx="1507" cy="483"/>
            </a:xfrm>
          </p:grpSpPr>
          <p:grpSp>
            <p:nvGrpSpPr>
              <p:cNvPr id="13404" name="Group 66">
                <a:extLst>
                  <a:ext uri="{FF2B5EF4-FFF2-40B4-BE49-F238E27FC236}">
                    <a16:creationId xmlns:a16="http://schemas.microsoft.com/office/drawing/2014/main" id="{CFA84CB6-4F49-F43D-9217-4BEA0D88E1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690"/>
                <a:ext cx="1230" cy="483"/>
                <a:chOff x="3094" y="1690"/>
                <a:chExt cx="1230" cy="483"/>
              </a:xfrm>
            </p:grpSpPr>
            <p:sp>
              <p:nvSpPr>
                <p:cNvPr id="13406" name="Text Box 67">
                  <a:extLst>
                    <a:ext uri="{FF2B5EF4-FFF2-40B4-BE49-F238E27FC236}">
                      <a16:creationId xmlns:a16="http://schemas.microsoft.com/office/drawing/2014/main" id="{185226D6-277B-8A10-77DB-FE0F8FBDFE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690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×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×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 × 2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7" name="Text Box 68">
                  <a:extLst>
                    <a:ext uri="{FF2B5EF4-FFF2-40B4-BE49-F238E27FC236}">
                      <a16:creationId xmlns:a16="http://schemas.microsoft.com/office/drawing/2014/main" id="{CE396FD9-40BB-CD46-A2C7-44A08AA0C3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885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66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× 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8" name="Line 69">
                  <a:extLst>
                    <a:ext uri="{FF2B5EF4-FFF2-40B4-BE49-F238E27FC236}">
                      <a16:creationId xmlns:a16="http://schemas.microsoft.com/office/drawing/2014/main" id="{73468B95-391B-E260-EFD8-2DB642899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1933"/>
                  <a:ext cx="10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05" name="Text Box 70">
                <a:extLst>
                  <a:ext uri="{FF2B5EF4-FFF2-40B4-BE49-F238E27FC236}">
                    <a16:creationId xmlns:a16="http://schemas.microsoft.com/office/drawing/2014/main" id="{C9B1BCBB-1910-E22F-566F-7D2215DDA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1788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03" name="Text Box 71">
              <a:extLst>
                <a:ext uri="{FF2B5EF4-FFF2-40B4-BE49-F238E27FC236}">
                  <a16:creationId xmlns:a16="http://schemas.microsoft.com/office/drawing/2014/main" id="{25DEA86D-5ABF-196A-FB62-F9BDBAC90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57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538" name="Group 82">
            <a:extLst>
              <a:ext uri="{FF2B5EF4-FFF2-40B4-BE49-F238E27FC236}">
                <a16:creationId xmlns:a16="http://schemas.microsoft.com/office/drawing/2014/main" id="{8AA88629-472B-F3CF-221A-93B9EC2E15DE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594225"/>
            <a:ext cx="2055813" cy="766763"/>
            <a:chOff x="3515" y="1117"/>
            <a:chExt cx="1025" cy="483"/>
          </a:xfrm>
        </p:grpSpPr>
        <p:grpSp>
          <p:nvGrpSpPr>
            <p:cNvPr id="13397" name="Group 83">
              <a:extLst>
                <a:ext uri="{FF2B5EF4-FFF2-40B4-BE49-F238E27FC236}">
                  <a16:creationId xmlns:a16="http://schemas.microsoft.com/office/drawing/2014/main" id="{CFA9DB14-787C-A0A0-20BB-69ED4AE34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3399" name="Text Box 84">
                <a:extLst>
                  <a:ext uri="{FF2B5EF4-FFF2-40B4-BE49-F238E27FC236}">
                    <a16:creationId xmlns:a16="http://schemas.microsoft.com/office/drawing/2014/main" id="{9417647E-3EA7-5EBE-F73C-421F8DD53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 × 5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00" name="Text Box 85">
                <a:extLst>
                  <a:ext uri="{FF2B5EF4-FFF2-40B4-BE49-F238E27FC236}">
                    <a16:creationId xmlns:a16="http://schemas.microsoft.com/office/drawing/2014/main" id="{99D4897B-C26B-5A30-22F5-8D0BA94C2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× 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01" name="Line 86">
                <a:extLst>
                  <a:ext uri="{FF2B5EF4-FFF2-40B4-BE49-F238E27FC236}">
                    <a16:creationId xmlns:a16="http://schemas.microsoft.com/office/drawing/2014/main" id="{1DB783FB-6094-2971-5CCC-E9D09FA18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98" name="Text Box 87">
              <a:extLst>
                <a:ext uri="{FF2B5EF4-FFF2-40B4-BE49-F238E27FC236}">
                  <a16:creationId xmlns:a16="http://schemas.microsoft.com/office/drawing/2014/main" id="{E906F3EF-7B93-CC42-E46A-51C710F15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549" name="Group 93">
            <a:extLst>
              <a:ext uri="{FF2B5EF4-FFF2-40B4-BE49-F238E27FC236}">
                <a16:creationId xmlns:a16="http://schemas.microsoft.com/office/drawing/2014/main" id="{992BA982-3851-24CF-A964-A40E6FDA832C}"/>
              </a:ext>
            </a:extLst>
          </p:cNvPr>
          <p:cNvGrpSpPr>
            <a:grpSpLocks/>
          </p:cNvGrpSpPr>
          <p:nvPr/>
        </p:nvGrpSpPr>
        <p:grpSpPr bwMode="auto">
          <a:xfrm>
            <a:off x="5661025" y="1785938"/>
            <a:ext cx="1814513" cy="769937"/>
            <a:chOff x="4159" y="2038"/>
            <a:chExt cx="1143" cy="485"/>
          </a:xfrm>
        </p:grpSpPr>
        <p:grpSp>
          <p:nvGrpSpPr>
            <p:cNvPr id="13387" name="Group 94">
              <a:extLst>
                <a:ext uri="{FF2B5EF4-FFF2-40B4-BE49-F238E27FC236}">
                  <a16:creationId xmlns:a16="http://schemas.microsoft.com/office/drawing/2014/main" id="{70D52755-E7C0-9222-C3A4-E23834CA8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13394" name="Text Box 95">
                <a:extLst>
                  <a:ext uri="{FF2B5EF4-FFF2-40B4-BE49-F238E27FC236}">
                    <a16:creationId xmlns:a16="http://schemas.microsoft.com/office/drawing/2014/main" id="{114AF79F-99B5-8620-EF36-C5C19D4DB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95" name="Text Box 96">
                <a:extLst>
                  <a:ext uri="{FF2B5EF4-FFF2-40B4-BE49-F238E27FC236}">
                    <a16:creationId xmlns:a16="http://schemas.microsoft.com/office/drawing/2014/main" id="{C5822B0F-A060-97E6-663F-62DD9112F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96" name="Line 97">
                <a:extLst>
                  <a:ext uri="{FF2B5EF4-FFF2-40B4-BE49-F238E27FC236}">
                    <a16:creationId xmlns:a16="http://schemas.microsoft.com/office/drawing/2014/main" id="{CC33500F-0D27-AE34-79DD-D1248BAC8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88" name="Group 98">
              <a:extLst>
                <a:ext uri="{FF2B5EF4-FFF2-40B4-BE49-F238E27FC236}">
                  <a16:creationId xmlns:a16="http://schemas.microsoft.com/office/drawing/2014/main" id="{8D70BCAC-8DB3-6EDA-F860-8D53273CA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3391" name="Text Box 99">
                <a:extLst>
                  <a:ext uri="{FF2B5EF4-FFF2-40B4-BE49-F238E27FC236}">
                    <a16:creationId xmlns:a16="http://schemas.microsoft.com/office/drawing/2014/main" id="{ECD07343-51A0-1213-A91E-A92E566A0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92" name="Text Box 100">
                <a:extLst>
                  <a:ext uri="{FF2B5EF4-FFF2-40B4-BE49-F238E27FC236}">
                    <a16:creationId xmlns:a16="http://schemas.microsoft.com/office/drawing/2014/main" id="{D8396939-2186-610F-8411-7AB2E9511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93" name="Line 101">
                <a:extLst>
                  <a:ext uri="{FF2B5EF4-FFF2-40B4-BE49-F238E27FC236}">
                    <a16:creationId xmlns:a16="http://schemas.microsoft.com/office/drawing/2014/main" id="{14006CDE-B72D-16AC-BD2E-D0F10BD81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89" name="Text Box 102">
              <a:extLst>
                <a:ext uri="{FF2B5EF4-FFF2-40B4-BE49-F238E27FC236}">
                  <a16:creationId xmlns:a16="http://schemas.microsoft.com/office/drawing/2014/main" id="{8DFADEA6-07C9-2504-060E-34AB6D0AF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90" name="Text Box 103">
              <a:extLst>
                <a:ext uri="{FF2B5EF4-FFF2-40B4-BE49-F238E27FC236}">
                  <a16:creationId xmlns:a16="http://schemas.microsoft.com/office/drawing/2014/main" id="{0D51E607-B36D-E2C0-AC26-85726F3AD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560" name="Group 104">
            <a:extLst>
              <a:ext uri="{FF2B5EF4-FFF2-40B4-BE49-F238E27FC236}">
                <a16:creationId xmlns:a16="http://schemas.microsoft.com/office/drawing/2014/main" id="{E3A18E7F-0DA2-3A05-7D9F-BFE16F9271CB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1811338"/>
            <a:ext cx="866775" cy="766762"/>
            <a:chOff x="2022" y="1141"/>
            <a:chExt cx="546" cy="483"/>
          </a:xfrm>
        </p:grpSpPr>
        <p:grpSp>
          <p:nvGrpSpPr>
            <p:cNvPr id="13382" name="Group 105">
              <a:extLst>
                <a:ext uri="{FF2B5EF4-FFF2-40B4-BE49-F238E27FC236}">
                  <a16:creationId xmlns:a16="http://schemas.microsoft.com/office/drawing/2014/main" id="{DCC6C585-35AD-58B2-D0C6-C67F2D26B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1141"/>
              <a:ext cx="363" cy="483"/>
              <a:chOff x="4967" y="2221"/>
              <a:chExt cx="363" cy="483"/>
            </a:xfrm>
          </p:grpSpPr>
          <p:sp>
            <p:nvSpPr>
              <p:cNvPr id="13384" name="Text Box 106">
                <a:extLst>
                  <a:ext uri="{FF2B5EF4-FFF2-40B4-BE49-F238E27FC236}">
                    <a16:creationId xmlns:a16="http://schemas.microsoft.com/office/drawing/2014/main" id="{C9D17C0E-941E-1A56-4839-1EEFFC1DD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85" name="Text Box 107">
                <a:extLst>
                  <a:ext uri="{FF2B5EF4-FFF2-40B4-BE49-F238E27FC236}">
                    <a16:creationId xmlns:a16="http://schemas.microsoft.com/office/drawing/2014/main" id="{61AA1F83-86CF-3771-41DE-13DD2BB91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86" name="Line 108">
                <a:extLst>
                  <a:ext uri="{FF2B5EF4-FFF2-40B4-BE49-F238E27FC236}">
                    <a16:creationId xmlns:a16="http://schemas.microsoft.com/office/drawing/2014/main" id="{7030DE0B-E1D0-3B64-24DB-0235FF83A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83" name="Text Box 109">
              <a:extLst>
                <a:ext uri="{FF2B5EF4-FFF2-40B4-BE49-F238E27FC236}">
                  <a16:creationId xmlns:a16="http://schemas.microsoft.com/office/drawing/2014/main" id="{AA50A260-8846-E2DB-70C8-F8CB47DA3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1237"/>
              <a:ext cx="2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572" name="Group 116">
            <a:extLst>
              <a:ext uri="{FF2B5EF4-FFF2-40B4-BE49-F238E27FC236}">
                <a16:creationId xmlns:a16="http://schemas.microsoft.com/office/drawing/2014/main" id="{4A404CAD-1B58-3E45-7683-3F86E59DBEAB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3111500"/>
            <a:ext cx="1925637" cy="779463"/>
            <a:chOff x="3333" y="1685"/>
            <a:chExt cx="1213" cy="491"/>
          </a:xfrm>
        </p:grpSpPr>
        <p:grpSp>
          <p:nvGrpSpPr>
            <p:cNvPr id="13370" name="Group 117">
              <a:extLst>
                <a:ext uri="{FF2B5EF4-FFF2-40B4-BE49-F238E27FC236}">
                  <a16:creationId xmlns:a16="http://schemas.microsoft.com/office/drawing/2014/main" id="{6E50F138-64BE-78DD-2237-B88114DDC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7" y="1698"/>
              <a:ext cx="499" cy="478"/>
              <a:chOff x="1111" y="1344"/>
              <a:chExt cx="499" cy="478"/>
            </a:xfrm>
          </p:grpSpPr>
          <p:grpSp>
            <p:nvGrpSpPr>
              <p:cNvPr id="13377" name="Group 118">
                <a:extLst>
                  <a:ext uri="{FF2B5EF4-FFF2-40B4-BE49-F238E27FC236}">
                    <a16:creationId xmlns:a16="http://schemas.microsoft.com/office/drawing/2014/main" id="{227CC3BA-5BDC-C691-BF28-F3259A5A6F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3379" name="Text Box 119">
                  <a:extLst>
                    <a:ext uri="{FF2B5EF4-FFF2-40B4-BE49-F238E27FC236}">
                      <a16:creationId xmlns:a16="http://schemas.microsoft.com/office/drawing/2014/main" id="{B6E9F535-8304-EEFB-D364-B4BB9CF88F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0" name="Text Box 120">
                  <a:extLst>
                    <a:ext uri="{FF2B5EF4-FFF2-40B4-BE49-F238E27FC236}">
                      <a16:creationId xmlns:a16="http://schemas.microsoft.com/office/drawing/2014/main" id="{87FA5B91-2D57-CB01-44A0-9A03A92FF5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1" name="Line 121">
                  <a:extLst>
                    <a:ext uri="{FF2B5EF4-FFF2-40B4-BE49-F238E27FC236}">
                      <a16:creationId xmlns:a16="http://schemas.microsoft.com/office/drawing/2014/main" id="{E1FE1C8F-DA9F-BFFE-B82F-B9D722A74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78" name="Text Box 122">
                <a:extLst>
                  <a:ext uri="{FF2B5EF4-FFF2-40B4-BE49-F238E27FC236}">
                    <a16:creationId xmlns:a16="http://schemas.microsoft.com/office/drawing/2014/main" id="{3C7F1FA7-77F9-8EAB-EEAF-43862DE3E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71" name="Group 123">
              <a:extLst>
                <a:ext uri="{FF2B5EF4-FFF2-40B4-BE49-F238E27FC236}">
                  <a16:creationId xmlns:a16="http://schemas.microsoft.com/office/drawing/2014/main" id="{23686FF8-5695-1D2D-C8B0-1EEA1B0AB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" y="1685"/>
              <a:ext cx="363" cy="483"/>
              <a:chOff x="4967" y="2221"/>
              <a:chExt cx="363" cy="483"/>
            </a:xfrm>
          </p:grpSpPr>
          <p:sp>
            <p:nvSpPr>
              <p:cNvPr id="13374" name="Text Box 124">
                <a:extLst>
                  <a:ext uri="{FF2B5EF4-FFF2-40B4-BE49-F238E27FC236}">
                    <a16:creationId xmlns:a16="http://schemas.microsoft.com/office/drawing/2014/main" id="{5F107E57-FB69-05CB-436D-572D5489F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75" name="Text Box 125">
                <a:extLst>
                  <a:ext uri="{FF2B5EF4-FFF2-40B4-BE49-F238E27FC236}">
                    <a16:creationId xmlns:a16="http://schemas.microsoft.com/office/drawing/2014/main" id="{31D71FFE-3DB8-8BB4-4214-09877809D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76" name="Line 126">
                <a:extLst>
                  <a:ext uri="{FF2B5EF4-FFF2-40B4-BE49-F238E27FC236}">
                    <a16:creationId xmlns:a16="http://schemas.microsoft.com/office/drawing/2014/main" id="{063685B5-B4FE-3B3C-0AEA-3498D50C7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72" name="Text Box 127">
              <a:extLst>
                <a:ext uri="{FF2B5EF4-FFF2-40B4-BE49-F238E27FC236}">
                  <a16:creationId xmlns:a16="http://schemas.microsoft.com/office/drawing/2014/main" id="{0936E638-9DB2-A537-56BD-5E2733EDE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" y="179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73" name="Text Box 128">
              <a:extLst>
                <a:ext uri="{FF2B5EF4-FFF2-40B4-BE49-F238E27FC236}">
                  <a16:creationId xmlns:a16="http://schemas.microsoft.com/office/drawing/2014/main" id="{340475CF-1648-1A12-2286-5D841A35B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585" name="Group 129">
            <a:extLst>
              <a:ext uri="{FF2B5EF4-FFF2-40B4-BE49-F238E27FC236}">
                <a16:creationId xmlns:a16="http://schemas.microsoft.com/office/drawing/2014/main" id="{0E6BAD2F-97A8-B948-AB2B-EE8960318505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578350"/>
            <a:ext cx="1730375" cy="769938"/>
            <a:chOff x="3197" y="2801"/>
            <a:chExt cx="1090" cy="485"/>
          </a:xfrm>
        </p:grpSpPr>
        <p:grpSp>
          <p:nvGrpSpPr>
            <p:cNvPr id="13360" name="Group 130">
              <a:extLst>
                <a:ext uri="{FF2B5EF4-FFF2-40B4-BE49-F238E27FC236}">
                  <a16:creationId xmlns:a16="http://schemas.microsoft.com/office/drawing/2014/main" id="{CDB3759E-720E-3926-6F40-A58B65796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3367" name="Text Box 131">
                <a:extLst>
                  <a:ext uri="{FF2B5EF4-FFF2-40B4-BE49-F238E27FC236}">
                    <a16:creationId xmlns:a16="http://schemas.microsoft.com/office/drawing/2014/main" id="{FE221EA6-5356-0201-80FF-C0B393145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68" name="Text Box 132">
                <a:extLst>
                  <a:ext uri="{FF2B5EF4-FFF2-40B4-BE49-F238E27FC236}">
                    <a16:creationId xmlns:a16="http://schemas.microsoft.com/office/drawing/2014/main" id="{25514649-F86B-BE79-512D-8A878A931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69" name="Line 133">
                <a:extLst>
                  <a:ext uri="{FF2B5EF4-FFF2-40B4-BE49-F238E27FC236}">
                    <a16:creationId xmlns:a16="http://schemas.microsoft.com/office/drawing/2014/main" id="{75139621-087C-2992-23BF-5C94202D7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61" name="Group 134">
              <a:extLst>
                <a:ext uri="{FF2B5EF4-FFF2-40B4-BE49-F238E27FC236}">
                  <a16:creationId xmlns:a16="http://schemas.microsoft.com/office/drawing/2014/main" id="{106A72EA-9FF2-81CE-32B0-E1BF4EE77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3364" name="Text Box 135">
                <a:extLst>
                  <a:ext uri="{FF2B5EF4-FFF2-40B4-BE49-F238E27FC236}">
                    <a16:creationId xmlns:a16="http://schemas.microsoft.com/office/drawing/2014/main" id="{6F60BCA0-011E-7B02-BF65-3CB258C6F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65" name="Text Box 136">
                <a:extLst>
                  <a:ext uri="{FF2B5EF4-FFF2-40B4-BE49-F238E27FC236}">
                    <a16:creationId xmlns:a16="http://schemas.microsoft.com/office/drawing/2014/main" id="{5E175321-929F-11A2-B2E1-EA4E9B476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66" name="Line 137">
                <a:extLst>
                  <a:ext uri="{FF2B5EF4-FFF2-40B4-BE49-F238E27FC236}">
                    <a16:creationId xmlns:a16="http://schemas.microsoft.com/office/drawing/2014/main" id="{335B073B-5F05-C1B9-FAE2-BF43FA421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62" name="Text Box 138">
              <a:extLst>
                <a:ext uri="{FF2B5EF4-FFF2-40B4-BE49-F238E27FC236}">
                  <a16:creationId xmlns:a16="http://schemas.microsoft.com/office/drawing/2014/main" id="{A5E447F9-24AD-649B-6A56-496569537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63" name="Text Box 139">
              <a:extLst>
                <a:ext uri="{FF2B5EF4-FFF2-40B4-BE49-F238E27FC236}">
                  <a16:creationId xmlns:a16="http://schemas.microsoft.com/office/drawing/2014/main" id="{24A4E237-F6AB-3335-08AC-46329B938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653" name="Group 197">
            <a:extLst>
              <a:ext uri="{FF2B5EF4-FFF2-40B4-BE49-F238E27FC236}">
                <a16:creationId xmlns:a16="http://schemas.microsoft.com/office/drawing/2014/main" id="{0338C579-FFA3-36DC-DA1E-F0339AD64F53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3144838"/>
            <a:ext cx="1246187" cy="766762"/>
            <a:chOff x="476" y="210"/>
            <a:chExt cx="785" cy="483"/>
          </a:xfrm>
        </p:grpSpPr>
        <p:grpSp>
          <p:nvGrpSpPr>
            <p:cNvPr id="13353" name="Group 110">
              <a:extLst>
                <a:ext uri="{FF2B5EF4-FFF2-40B4-BE49-F238E27FC236}">
                  <a16:creationId xmlns:a16="http://schemas.microsoft.com/office/drawing/2014/main" id="{E53C5546-D6D8-C243-9BE3-D95E47091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10"/>
              <a:ext cx="635" cy="483"/>
              <a:chOff x="4377" y="2811"/>
              <a:chExt cx="635" cy="483"/>
            </a:xfrm>
          </p:grpSpPr>
          <p:grpSp>
            <p:nvGrpSpPr>
              <p:cNvPr id="13355" name="Group 111">
                <a:extLst>
                  <a:ext uri="{FF2B5EF4-FFF2-40B4-BE49-F238E27FC236}">
                    <a16:creationId xmlns:a16="http://schemas.microsoft.com/office/drawing/2014/main" id="{E6AE7A3F-9367-AB71-FC9A-05EDCFDB3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3357" name="Text Box 112">
                  <a:extLst>
                    <a:ext uri="{FF2B5EF4-FFF2-40B4-BE49-F238E27FC236}">
                      <a16:creationId xmlns:a16="http://schemas.microsoft.com/office/drawing/2014/main" id="{384E53C4-1142-AEFD-1834-A9B8B92DD4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8" name="Text Box 113">
                  <a:extLst>
                    <a:ext uri="{FF2B5EF4-FFF2-40B4-BE49-F238E27FC236}">
                      <a16:creationId xmlns:a16="http://schemas.microsoft.com/office/drawing/2014/main" id="{410335F5-40F7-7BBC-263D-27101B3062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9" name="Line 114">
                  <a:extLst>
                    <a:ext uri="{FF2B5EF4-FFF2-40B4-BE49-F238E27FC236}">
                      <a16:creationId xmlns:a16="http://schemas.microsoft.com/office/drawing/2014/main" id="{E42514C7-4424-5AAB-2661-8A15F968A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56" name="Text Box 115">
                <a:extLst>
                  <a:ext uri="{FF2B5EF4-FFF2-40B4-BE49-F238E27FC236}">
                    <a16:creationId xmlns:a16="http://schemas.microsoft.com/office/drawing/2014/main" id="{9066618E-BDAD-F934-08C3-1AFC376F8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54" name="Text Box 190">
              <a:extLst>
                <a:ext uri="{FF2B5EF4-FFF2-40B4-BE49-F238E27FC236}">
                  <a16:creationId xmlns:a16="http://schemas.microsoft.com/office/drawing/2014/main" id="{DBBB88AB-3476-EDB7-F3D0-85BB45D74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" y="27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647" name="Group 191">
            <a:extLst>
              <a:ext uri="{FF2B5EF4-FFF2-40B4-BE49-F238E27FC236}">
                <a16:creationId xmlns:a16="http://schemas.microsoft.com/office/drawing/2014/main" id="{A7D589B8-3253-C78C-B8D4-CB57229C0ED8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4603750"/>
            <a:ext cx="1008063" cy="766763"/>
            <a:chOff x="4377" y="2811"/>
            <a:chExt cx="635" cy="483"/>
          </a:xfrm>
        </p:grpSpPr>
        <p:grpSp>
          <p:nvGrpSpPr>
            <p:cNvPr id="13348" name="Group 192">
              <a:extLst>
                <a:ext uri="{FF2B5EF4-FFF2-40B4-BE49-F238E27FC236}">
                  <a16:creationId xmlns:a16="http://schemas.microsoft.com/office/drawing/2014/main" id="{81FDB9F2-865C-405C-23C4-900B04323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3350" name="Text Box 193">
                <a:extLst>
                  <a:ext uri="{FF2B5EF4-FFF2-40B4-BE49-F238E27FC236}">
                    <a16:creationId xmlns:a16="http://schemas.microsoft.com/office/drawing/2014/main" id="{66BB2B3F-4389-37FD-0CE7-EA3F14EF2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51" name="Text Box 194">
                <a:extLst>
                  <a:ext uri="{FF2B5EF4-FFF2-40B4-BE49-F238E27FC236}">
                    <a16:creationId xmlns:a16="http://schemas.microsoft.com/office/drawing/2014/main" id="{2F5D23C4-045A-12EB-1689-A42FD53CE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52" name="Line 195">
                <a:extLst>
                  <a:ext uri="{FF2B5EF4-FFF2-40B4-BE49-F238E27FC236}">
                    <a16:creationId xmlns:a16="http://schemas.microsoft.com/office/drawing/2014/main" id="{AF36972E-A3D6-A1C8-9454-B1ED9C99F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49" name="Text Box 196">
              <a:extLst>
                <a:ext uri="{FF2B5EF4-FFF2-40B4-BE49-F238E27FC236}">
                  <a16:creationId xmlns:a16="http://schemas.microsoft.com/office/drawing/2014/main" id="{15817708-55EE-3FED-9D51-AA85727B3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655" name="Group 199">
            <a:extLst>
              <a:ext uri="{FF2B5EF4-FFF2-40B4-BE49-F238E27FC236}">
                <a16:creationId xmlns:a16="http://schemas.microsoft.com/office/drawing/2014/main" id="{7B547DE4-CCDF-8470-0CFC-78BF03A39AC6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3144838"/>
            <a:ext cx="1179513" cy="766762"/>
            <a:chOff x="906" y="1706"/>
            <a:chExt cx="743" cy="483"/>
          </a:xfrm>
        </p:grpSpPr>
        <p:grpSp>
          <p:nvGrpSpPr>
            <p:cNvPr id="13341" name="Group 76">
              <a:extLst>
                <a:ext uri="{FF2B5EF4-FFF2-40B4-BE49-F238E27FC236}">
                  <a16:creationId xmlns:a16="http://schemas.microsoft.com/office/drawing/2014/main" id="{FC37BE4D-A9B9-66E8-4342-260384E7A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706"/>
              <a:ext cx="538" cy="483"/>
              <a:chOff x="2336" y="1706"/>
              <a:chExt cx="538" cy="483"/>
            </a:xfrm>
          </p:grpSpPr>
          <p:grpSp>
            <p:nvGrpSpPr>
              <p:cNvPr id="13343" name="Group 77">
                <a:extLst>
                  <a:ext uri="{FF2B5EF4-FFF2-40B4-BE49-F238E27FC236}">
                    <a16:creationId xmlns:a16="http://schemas.microsoft.com/office/drawing/2014/main" id="{63A1D7CC-DA67-282C-36EE-9C48653AD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1706"/>
                <a:ext cx="363" cy="483"/>
                <a:chOff x="4967" y="2221"/>
                <a:chExt cx="363" cy="483"/>
              </a:xfrm>
            </p:grpSpPr>
            <p:sp>
              <p:nvSpPr>
                <p:cNvPr id="13345" name="Text Box 78">
                  <a:extLst>
                    <a:ext uri="{FF2B5EF4-FFF2-40B4-BE49-F238E27FC236}">
                      <a16:creationId xmlns:a16="http://schemas.microsoft.com/office/drawing/2014/main" id="{03C28F66-081F-9F2C-41BC-32F4EAC27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6" name="Text Box 79">
                  <a:extLst>
                    <a:ext uri="{FF2B5EF4-FFF2-40B4-BE49-F238E27FC236}">
                      <a16:creationId xmlns:a16="http://schemas.microsoft.com/office/drawing/2014/main" id="{17FB842F-4F26-36D2-CAC1-C36599EAE0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7" name="Line 80">
                  <a:extLst>
                    <a:ext uri="{FF2B5EF4-FFF2-40B4-BE49-F238E27FC236}">
                      <a16:creationId xmlns:a16="http://schemas.microsoft.com/office/drawing/2014/main" id="{D95CAE6B-AD88-87BD-91F1-35F6B5B48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44" name="Text Box 81">
                <a:extLst>
                  <a:ext uri="{FF2B5EF4-FFF2-40B4-BE49-F238E27FC236}">
                    <a16:creationId xmlns:a16="http://schemas.microsoft.com/office/drawing/2014/main" id="{D95165A9-7C16-0B71-1DCB-EF2D7D181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2" y="176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42" name="Text Box 198">
              <a:extLst>
                <a:ext uri="{FF2B5EF4-FFF2-40B4-BE49-F238E27FC236}">
                  <a16:creationId xmlns:a16="http://schemas.microsoft.com/office/drawing/2014/main" id="{89F004FB-4DAD-91E0-FFDD-ADA5BC78E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1797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9657" name="Group 201">
            <a:extLst>
              <a:ext uri="{FF2B5EF4-FFF2-40B4-BE49-F238E27FC236}">
                <a16:creationId xmlns:a16="http://schemas.microsoft.com/office/drawing/2014/main" id="{E5174A0A-F316-747B-7B01-3634641B772C}"/>
              </a:ext>
            </a:extLst>
          </p:cNvPr>
          <p:cNvGrpSpPr>
            <a:grpSpLocks/>
          </p:cNvGrpSpPr>
          <p:nvPr/>
        </p:nvGrpSpPr>
        <p:grpSpPr bwMode="auto">
          <a:xfrm>
            <a:off x="1065213" y="4606925"/>
            <a:ext cx="728662" cy="766763"/>
            <a:chOff x="671" y="2458"/>
            <a:chExt cx="459" cy="483"/>
          </a:xfrm>
        </p:grpSpPr>
        <p:grpSp>
          <p:nvGrpSpPr>
            <p:cNvPr id="13336" name="Group 88">
              <a:extLst>
                <a:ext uri="{FF2B5EF4-FFF2-40B4-BE49-F238E27FC236}">
                  <a16:creationId xmlns:a16="http://schemas.microsoft.com/office/drawing/2014/main" id="{323ED5AD-40F3-0C23-7058-CD9AB21F4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" y="2458"/>
              <a:ext cx="363" cy="483"/>
              <a:chOff x="4967" y="2221"/>
              <a:chExt cx="363" cy="483"/>
            </a:xfrm>
          </p:grpSpPr>
          <p:sp>
            <p:nvSpPr>
              <p:cNvPr id="13338" name="Text Box 89">
                <a:extLst>
                  <a:ext uri="{FF2B5EF4-FFF2-40B4-BE49-F238E27FC236}">
                    <a16:creationId xmlns:a16="http://schemas.microsoft.com/office/drawing/2014/main" id="{C351ED08-BDA5-AFDF-7F94-71B59AD97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39" name="Text Box 90">
                <a:extLst>
                  <a:ext uri="{FF2B5EF4-FFF2-40B4-BE49-F238E27FC236}">
                    <a16:creationId xmlns:a16="http://schemas.microsoft.com/office/drawing/2014/main" id="{85A9DC71-DB1C-D53B-EE01-5B090B21B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40" name="Line 91">
                <a:extLst>
                  <a:ext uri="{FF2B5EF4-FFF2-40B4-BE49-F238E27FC236}">
                    <a16:creationId xmlns:a16="http://schemas.microsoft.com/office/drawing/2014/main" id="{31DD99D7-38FE-C793-3FB2-ECC035EAF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37" name="Text Box 200">
              <a:extLst>
                <a:ext uri="{FF2B5EF4-FFF2-40B4-BE49-F238E27FC236}">
                  <a16:creationId xmlns:a16="http://schemas.microsoft.com/office/drawing/2014/main" id="{FAB227D3-B5EA-4A9E-9DA5-0BD545C7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255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658" name="Line 202">
            <a:extLst>
              <a:ext uri="{FF2B5EF4-FFF2-40B4-BE49-F238E27FC236}">
                <a16:creationId xmlns:a16="http://schemas.microsoft.com/office/drawing/2014/main" id="{A24AC876-F4AA-DC72-EF7F-7564DAF6CC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8438" y="4697413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659" name="Line 203">
            <a:extLst>
              <a:ext uri="{FF2B5EF4-FFF2-40B4-BE49-F238E27FC236}">
                <a16:creationId xmlns:a16="http://schemas.microsoft.com/office/drawing/2014/main" id="{85EEF86E-6DBF-4877-11E1-8183093B6A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3613" y="4697413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660" name="Line 204">
            <a:extLst>
              <a:ext uri="{FF2B5EF4-FFF2-40B4-BE49-F238E27FC236}">
                <a16:creationId xmlns:a16="http://schemas.microsoft.com/office/drawing/2014/main" id="{449C2CD8-830C-CC47-50BE-7C73C7C3C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5738" y="5010150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661" name="Line 205">
            <a:extLst>
              <a:ext uri="{FF2B5EF4-FFF2-40B4-BE49-F238E27FC236}">
                <a16:creationId xmlns:a16="http://schemas.microsoft.com/office/drawing/2014/main" id="{C4E60B1A-6DD2-2497-45C4-ECF83143C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0913" y="5010150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335" name="AutoShape 206">
            <a:extLst>
              <a:ext uri="{FF2B5EF4-FFF2-40B4-BE49-F238E27FC236}">
                <a16:creationId xmlns:a16="http://schemas.microsoft.com/office/drawing/2014/main" id="{288CC11E-02FA-0EF1-B891-42476D0B1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133350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تدرب ،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وحل المسائل</a:t>
            </a:r>
            <a:endParaRPr kumimoji="0" lang="en-US" altLang="ar-SA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8C50FD-BA7F-1577-DC18-8D7CC07F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1" y="3915492"/>
            <a:ext cx="21717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1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6D9A11C-B2CA-40D3-EF6A-ED58507A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8764" y="1140284"/>
            <a:ext cx="4220349" cy="1213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 Box 150">
            <a:extLst>
              <a:ext uri="{FF2B5EF4-FFF2-40B4-BE49-F238E27FC236}">
                <a16:creationId xmlns:a16="http://schemas.microsoft.com/office/drawing/2014/main" id="{CD24F737-436D-BE1D-0E44-6144D99B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2770166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محيط الدائرة =</a:t>
            </a:r>
            <a:endParaRPr lang="en-US" alt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 Box 150">
            <a:extLst>
              <a:ext uri="{FF2B5EF4-FFF2-40B4-BE49-F238E27FC236}">
                <a16:creationId xmlns:a16="http://schemas.microsoft.com/office/drawing/2014/main" id="{5210FAC1-99E8-AB3F-03DD-18D2B54F0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770166"/>
            <a:ext cx="98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ط نق</a:t>
            </a:r>
            <a:endParaRPr lang="en-US" altLang="ar-SA" sz="2400" b="1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CD9FD2A-5259-9942-E342-5C155E20F0C3}"/>
              </a:ext>
            </a:extLst>
          </p:cNvPr>
          <p:cNvGrpSpPr/>
          <p:nvPr/>
        </p:nvGrpSpPr>
        <p:grpSpPr>
          <a:xfrm>
            <a:off x="4103664" y="2682059"/>
            <a:ext cx="1054098" cy="633413"/>
            <a:chOff x="3093023" y="3817267"/>
            <a:chExt cx="1054098" cy="633413"/>
          </a:xfrm>
        </p:grpSpPr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27C63E58-E20E-7CC5-FFE0-53EF80C3B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7"/>
              <a:ext cx="593724" cy="633413"/>
              <a:chOff x="4967" y="2250"/>
              <a:chExt cx="374" cy="399"/>
            </a:xfrm>
          </p:grpSpPr>
          <p:sp>
            <p:nvSpPr>
              <p:cNvPr id="10" name="Text Box 23">
                <a:extLst>
                  <a:ext uri="{FF2B5EF4-FFF2-40B4-BE49-F238E27FC236}">
                    <a16:creationId xmlns:a16="http://schemas.microsoft.com/office/drawing/2014/main" id="{039B8703-1342-BEAE-AA80-B2156BCC9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sz="2000" b="1">
                    <a:solidFill>
                      <a:srgbClr val="0000CC"/>
                    </a:solidFill>
                    <a:latin typeface="Arial" pitchFamily="34" charset="0"/>
                  </a:rPr>
                  <a:t>22</a:t>
                </a:r>
                <a:endPara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24">
                <a:extLst>
                  <a:ext uri="{FF2B5EF4-FFF2-40B4-BE49-F238E27FC236}">
                    <a16:creationId xmlns:a16="http://schemas.microsoft.com/office/drawing/2014/main" id="{63A22343-2270-4C72-1015-4DF2D946D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CC"/>
                    </a:solidFill>
                    <a:latin typeface="Arial" pitchFamily="34" charset="0"/>
                  </a:rPr>
                  <a:t>7</a:t>
                </a:r>
                <a:endParaRPr lang="en-US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25">
                <a:extLst>
                  <a:ext uri="{FF2B5EF4-FFF2-40B4-BE49-F238E27FC236}">
                    <a16:creationId xmlns:a16="http://schemas.microsoft.com/office/drawing/2014/main" id="{AFE643B2-B7D2-428E-8373-0283D3BDA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DC9A53-B02E-3AE8-ECD1-2A18FD439D4B}"/>
                </a:ext>
              </a:extLst>
            </p:cNvPr>
            <p:cNvSpPr txBox="1"/>
            <p:nvPr/>
          </p:nvSpPr>
          <p:spPr>
            <a:xfrm>
              <a:off x="3381055" y="3944561"/>
              <a:ext cx="766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>
                  <a:solidFill>
                    <a:srgbClr val="000000"/>
                  </a:solidFill>
                  <a:latin typeface="Arial" pitchFamily="34" charset="0"/>
                </a:rPr>
                <a:t>ط =</a:t>
              </a:r>
              <a:endParaRPr lang="ar-SA" sz="1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" name="Text Box 150">
            <a:extLst>
              <a:ext uri="{FF2B5EF4-FFF2-40B4-BE49-F238E27FC236}">
                <a16:creationId xmlns:a16="http://schemas.microsoft.com/office/drawing/2014/main" id="{57C7506F-B3EC-7DBA-F0B3-3CF5E810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487" y="4965275"/>
            <a:ext cx="69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 =</a:t>
            </a:r>
            <a:endParaRPr lang="en-US" alt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48600A1-D16E-E71D-0670-C47B615C5469}"/>
              </a:ext>
            </a:extLst>
          </p:cNvPr>
          <p:cNvGrpSpPr/>
          <p:nvPr/>
        </p:nvGrpSpPr>
        <p:grpSpPr>
          <a:xfrm>
            <a:off x="4581500" y="3423431"/>
            <a:ext cx="2410898" cy="830263"/>
            <a:chOff x="6102745" y="1763715"/>
            <a:chExt cx="2410898" cy="830263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0E0E4D-A4A8-3A4B-5FBC-F18D64061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2745" y="1763715"/>
              <a:ext cx="1102023" cy="830263"/>
              <a:chOff x="3747" y="1111"/>
              <a:chExt cx="766" cy="52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3C661-FB26-1B9E-DD39-49DC2463C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3" y="1111"/>
                <a:ext cx="480" cy="523"/>
                <a:chOff x="4033" y="1111"/>
                <a:chExt cx="480" cy="523"/>
              </a:xfrm>
            </p:grpSpPr>
            <p:sp>
              <p:nvSpPr>
                <p:cNvPr id="20" name="Text Box 18">
                  <a:extLst>
                    <a:ext uri="{FF2B5EF4-FFF2-40B4-BE49-F238E27FC236}">
                      <a16:creationId xmlns:a16="http://schemas.microsoft.com/office/drawing/2014/main" id="{384E95A8-BDC6-3E24-4402-D83C0E4D1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111"/>
                  <a:ext cx="4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" name="Text Box 19">
                  <a:extLst>
                    <a:ext uri="{FF2B5EF4-FFF2-40B4-BE49-F238E27FC236}">
                      <a16:creationId xmlns:a16="http://schemas.microsoft.com/office/drawing/2014/main" id="{37616A33-8387-FD2C-6F66-A17F20952C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346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" name="Line 20">
                  <a:extLst>
                    <a:ext uri="{FF2B5EF4-FFF2-40B4-BE49-F238E27FC236}">
                      <a16:creationId xmlns:a16="http://schemas.microsoft.com/office/drawing/2014/main" id="{D484D609-730A-829B-8351-830A95411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0" y="1362"/>
                  <a:ext cx="3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1">
                <a:extLst>
                  <a:ext uri="{FF2B5EF4-FFF2-40B4-BE49-F238E27FC236}">
                    <a16:creationId xmlns:a16="http://schemas.microsoft.com/office/drawing/2014/main" id="{E71471C0-F220-59A1-3F79-DB51B0EF8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7" y="121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نق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BC88F4C1-CC0F-69DB-89E0-065D78F5A8C4}"/>
                </a:ext>
              </a:extLst>
            </p:cNvPr>
            <p:cNvSpPr txBox="1"/>
            <p:nvPr/>
          </p:nvSpPr>
          <p:spPr>
            <a:xfrm>
              <a:off x="7000755" y="1942857"/>
              <a:ext cx="151288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53,2 = 2×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042D6B5-512B-BB58-91F8-3D3F41E0AF33}"/>
              </a:ext>
            </a:extLst>
          </p:cNvPr>
          <p:cNvGrpSpPr/>
          <p:nvPr/>
        </p:nvGrpSpPr>
        <p:grpSpPr>
          <a:xfrm>
            <a:off x="6226457" y="4064784"/>
            <a:ext cx="942388" cy="766763"/>
            <a:chOff x="3002544" y="3788691"/>
            <a:chExt cx="942388" cy="766763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EA286885-2B88-9A1B-5B09-9474F772A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544" y="3788691"/>
              <a:ext cx="776287" cy="766763"/>
              <a:chOff x="4910" y="2232"/>
              <a:chExt cx="489" cy="483"/>
            </a:xfrm>
          </p:grpSpPr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3D69A00F-0355-A3A1-8CD1-E8AF137CC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0" y="2232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532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B3C54CAB-17A5-88D7-0F27-FFF815635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1" y="242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621E472E-4888-2996-587B-B7B3805C7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D3A2AED3-FDCB-C817-CB9B-A02D7F5E5517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2535C44-A37F-C5B8-31A8-C3456907FC49}"/>
              </a:ext>
            </a:extLst>
          </p:cNvPr>
          <p:cNvGrpSpPr/>
          <p:nvPr/>
        </p:nvGrpSpPr>
        <p:grpSpPr>
          <a:xfrm>
            <a:off x="4679449" y="4040969"/>
            <a:ext cx="1590457" cy="830263"/>
            <a:chOff x="5806377" y="1763715"/>
            <a:chExt cx="1590457" cy="830263"/>
          </a:xfrm>
        </p:grpSpPr>
        <p:grpSp>
          <p:nvGrpSpPr>
            <p:cNvPr id="36" name="Group 16">
              <a:extLst>
                <a:ext uri="{FF2B5EF4-FFF2-40B4-BE49-F238E27FC236}">
                  <a16:creationId xmlns:a16="http://schemas.microsoft.com/office/drawing/2014/main" id="{F2A6C9C3-1D9B-84D8-E6E2-593E239DA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377" y="1763715"/>
              <a:ext cx="1398389" cy="830263"/>
              <a:chOff x="3541" y="1111"/>
              <a:chExt cx="972" cy="523"/>
            </a:xfrm>
          </p:grpSpPr>
          <p:grpSp>
            <p:nvGrpSpPr>
              <p:cNvPr id="38" name="Group 17">
                <a:extLst>
                  <a:ext uri="{FF2B5EF4-FFF2-40B4-BE49-F238E27FC236}">
                    <a16:creationId xmlns:a16="http://schemas.microsoft.com/office/drawing/2014/main" id="{7373C169-02FE-F818-B9DE-3CC912E10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3" y="1111"/>
                <a:ext cx="480" cy="523"/>
                <a:chOff x="4033" y="1111"/>
                <a:chExt cx="480" cy="523"/>
              </a:xfrm>
            </p:grpSpPr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D7B29695-CE4D-2489-8C49-212CFDC39E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111"/>
                  <a:ext cx="4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1" name="Text Box 19">
                  <a:extLst>
                    <a:ext uri="{FF2B5EF4-FFF2-40B4-BE49-F238E27FC236}">
                      <a16:creationId xmlns:a16="http://schemas.microsoft.com/office/drawing/2014/main" id="{D5D696F6-DB3C-2FBF-2C6D-E483599524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346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2" name="Line 20">
                  <a:extLst>
                    <a:ext uri="{FF2B5EF4-FFF2-40B4-BE49-F238E27FC236}">
                      <a16:creationId xmlns:a16="http://schemas.microsoft.com/office/drawing/2014/main" id="{989F19BE-3A18-CBB0-3459-6E90D4004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0" y="1362"/>
                  <a:ext cx="3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39" name="Text Box 21">
                <a:extLst>
                  <a:ext uri="{FF2B5EF4-FFF2-40B4-BE49-F238E27FC236}">
                    <a16:creationId xmlns:a16="http://schemas.microsoft.com/office/drawing/2014/main" id="{44027016-89B8-BB8A-1CEE-C35BA0C0A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1" y="1212"/>
                <a:ext cx="5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 نق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8BBEF307-8E48-B708-7069-C3DDB0FC89C5}"/>
                </a:ext>
              </a:extLst>
            </p:cNvPr>
            <p:cNvSpPr txBox="1"/>
            <p:nvPr/>
          </p:nvSpPr>
          <p:spPr>
            <a:xfrm>
              <a:off x="7038529" y="1946432"/>
              <a:ext cx="3583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534A15B9-0536-5B7F-9695-D073B25CE5DA}"/>
              </a:ext>
            </a:extLst>
          </p:cNvPr>
          <p:cNvGrpSpPr/>
          <p:nvPr/>
        </p:nvGrpSpPr>
        <p:grpSpPr>
          <a:xfrm>
            <a:off x="4744726" y="4806526"/>
            <a:ext cx="1544213" cy="793749"/>
            <a:chOff x="5753401" y="1773984"/>
            <a:chExt cx="1544213" cy="793749"/>
          </a:xfrm>
        </p:grpSpPr>
        <p:grpSp>
          <p:nvGrpSpPr>
            <p:cNvPr id="44" name="Group 153">
              <a:extLst>
                <a:ext uri="{FF2B5EF4-FFF2-40B4-BE49-F238E27FC236}">
                  <a16:creationId xmlns:a16="http://schemas.microsoft.com/office/drawing/2014/main" id="{F9C351F8-4968-FEBA-A8AD-9BD7AA8E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401" y="1773984"/>
              <a:ext cx="1537401" cy="793749"/>
              <a:chOff x="4721" y="1505"/>
              <a:chExt cx="956" cy="500"/>
            </a:xfrm>
          </p:grpSpPr>
          <p:grpSp>
            <p:nvGrpSpPr>
              <p:cNvPr id="46" name="Group 154">
                <a:extLst>
                  <a:ext uri="{FF2B5EF4-FFF2-40B4-BE49-F238E27FC236}">
                    <a16:creationId xmlns:a16="http://schemas.microsoft.com/office/drawing/2014/main" id="{66D995DD-7EFD-FF96-B812-4B589F45D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3" y="1505"/>
                <a:ext cx="474" cy="477"/>
                <a:chOff x="4977" y="2232"/>
                <a:chExt cx="474" cy="477"/>
              </a:xfrm>
            </p:grpSpPr>
            <p:sp>
              <p:nvSpPr>
                <p:cNvPr id="53" name="Text Box 155">
                  <a:extLst>
                    <a:ext uri="{FF2B5EF4-FFF2-40B4-BE49-F238E27FC236}">
                      <a16:creationId xmlns:a16="http://schemas.microsoft.com/office/drawing/2014/main" id="{B0B1A6AA-C58F-991B-B54C-1BE2709C2C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7" y="2232"/>
                  <a:ext cx="47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532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4" name="Text Box 156">
                  <a:extLst>
                    <a:ext uri="{FF2B5EF4-FFF2-40B4-BE49-F238E27FC236}">
                      <a16:creationId xmlns:a16="http://schemas.microsoft.com/office/drawing/2014/main" id="{09AB8E9C-1F2F-2212-B9A2-89AA75D700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" y="2418"/>
                  <a:ext cx="36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5" name="Line 157">
                  <a:extLst>
                    <a:ext uri="{FF2B5EF4-FFF2-40B4-BE49-F238E27FC236}">
                      <a16:creationId xmlns:a16="http://schemas.microsoft.com/office/drawing/2014/main" id="{16EC57CB-239A-66C4-6BFC-5A28805B9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9" y="2450"/>
                  <a:ext cx="3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158">
                <a:extLst>
                  <a:ext uri="{FF2B5EF4-FFF2-40B4-BE49-F238E27FC236}">
                    <a16:creationId xmlns:a16="http://schemas.microsoft.com/office/drawing/2014/main" id="{BF99CABF-2B57-2E6B-7F5D-E3D2702CF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1" y="1511"/>
                <a:ext cx="383" cy="494"/>
                <a:chOff x="5057" y="2236"/>
                <a:chExt cx="383" cy="494"/>
              </a:xfrm>
            </p:grpSpPr>
            <p:sp>
              <p:nvSpPr>
                <p:cNvPr id="50" name="Text Box 159">
                  <a:extLst>
                    <a:ext uri="{FF2B5EF4-FFF2-40B4-BE49-F238E27FC236}">
                      <a16:creationId xmlns:a16="http://schemas.microsoft.com/office/drawing/2014/main" id="{1F9CA6D0-3C48-93CF-F7AD-E1D13B9E6A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7" y="2236"/>
                  <a:ext cx="38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1" name="Text Box 160">
                  <a:extLst>
                    <a:ext uri="{FF2B5EF4-FFF2-40B4-BE49-F238E27FC236}">
                      <a16:creationId xmlns:a16="http://schemas.microsoft.com/office/drawing/2014/main" id="{5F3C0F99-A0E2-5D1E-5F27-165E031E20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6" y="2439"/>
                  <a:ext cx="3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" name="Line 161">
                  <a:extLst>
                    <a:ext uri="{FF2B5EF4-FFF2-40B4-BE49-F238E27FC236}">
                      <a16:creationId xmlns:a16="http://schemas.microsoft.com/office/drawing/2014/main" id="{A0C7C354-7E3A-75C1-6CE9-F9EDF4A94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 Box 162">
                <a:extLst>
                  <a:ext uri="{FF2B5EF4-FFF2-40B4-BE49-F238E27FC236}">
                    <a16:creationId xmlns:a16="http://schemas.microsoft.com/office/drawing/2014/main" id="{AF7FD00A-1982-43B6-2E46-5EFD5B051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63">
                <a:extLst>
                  <a:ext uri="{FF2B5EF4-FFF2-40B4-BE49-F238E27FC236}">
                    <a16:creationId xmlns:a16="http://schemas.microsoft.com/office/drawing/2014/main" id="{BA0410AD-C1E3-5659-00E5-6E0C04FAB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56181A77-7813-2FCB-8BED-589857CDC7DA}"/>
                </a:ext>
              </a:extLst>
            </p:cNvPr>
            <p:cNvSpPr txBox="1"/>
            <p:nvPr/>
          </p:nvSpPr>
          <p:spPr>
            <a:xfrm>
              <a:off x="7031623" y="1948343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11895F23-0A82-4213-F624-014BD523A3DA}"/>
              </a:ext>
            </a:extLst>
          </p:cNvPr>
          <p:cNvGrpSpPr/>
          <p:nvPr/>
        </p:nvGrpSpPr>
        <p:grpSpPr>
          <a:xfrm>
            <a:off x="4791462" y="5570378"/>
            <a:ext cx="1766678" cy="793749"/>
            <a:chOff x="5753401" y="1773984"/>
            <a:chExt cx="1766678" cy="793749"/>
          </a:xfrm>
        </p:grpSpPr>
        <p:grpSp>
          <p:nvGrpSpPr>
            <p:cNvPr id="57" name="Group 153">
              <a:extLst>
                <a:ext uri="{FF2B5EF4-FFF2-40B4-BE49-F238E27FC236}">
                  <a16:creationId xmlns:a16="http://schemas.microsoft.com/office/drawing/2014/main" id="{123C1A6A-E55B-9186-6EFA-1821742E5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401" y="1773984"/>
              <a:ext cx="1537401" cy="793749"/>
              <a:chOff x="4721" y="1505"/>
              <a:chExt cx="956" cy="500"/>
            </a:xfrm>
          </p:grpSpPr>
          <p:grpSp>
            <p:nvGrpSpPr>
              <p:cNvPr id="59" name="Group 154">
                <a:extLst>
                  <a:ext uri="{FF2B5EF4-FFF2-40B4-BE49-F238E27FC236}">
                    <a16:creationId xmlns:a16="http://schemas.microsoft.com/office/drawing/2014/main" id="{0EEF505D-5286-2A0F-8C32-7C55D0EC1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3" y="1505"/>
                <a:ext cx="474" cy="477"/>
                <a:chOff x="4977" y="2232"/>
                <a:chExt cx="474" cy="477"/>
              </a:xfrm>
            </p:grpSpPr>
            <p:sp>
              <p:nvSpPr>
                <p:cNvPr id="66" name="Text Box 155">
                  <a:extLst>
                    <a:ext uri="{FF2B5EF4-FFF2-40B4-BE49-F238E27FC236}">
                      <a16:creationId xmlns:a16="http://schemas.microsoft.com/office/drawing/2014/main" id="{5C013304-C091-F688-5757-6C76C8609C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7" y="2232"/>
                  <a:ext cx="47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532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7" name="Text Box 156">
                  <a:extLst>
                    <a:ext uri="{FF2B5EF4-FFF2-40B4-BE49-F238E27FC236}">
                      <a16:creationId xmlns:a16="http://schemas.microsoft.com/office/drawing/2014/main" id="{AE47CC67-08B6-9935-3D13-82ADA14BAC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" y="2418"/>
                  <a:ext cx="36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8" name="Line 157">
                  <a:extLst>
                    <a:ext uri="{FF2B5EF4-FFF2-40B4-BE49-F238E27FC236}">
                      <a16:creationId xmlns:a16="http://schemas.microsoft.com/office/drawing/2014/main" id="{DCE79DD0-87C5-98B6-E1C7-F0F6971E0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9" y="2450"/>
                  <a:ext cx="3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60" name="Group 158">
                <a:extLst>
                  <a:ext uri="{FF2B5EF4-FFF2-40B4-BE49-F238E27FC236}">
                    <a16:creationId xmlns:a16="http://schemas.microsoft.com/office/drawing/2014/main" id="{CDB2055A-2E21-D274-840F-5E2873B962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1" y="1511"/>
                <a:ext cx="383" cy="494"/>
                <a:chOff x="5057" y="2236"/>
                <a:chExt cx="383" cy="494"/>
              </a:xfrm>
            </p:grpSpPr>
            <p:sp>
              <p:nvSpPr>
                <p:cNvPr id="63" name="Text Box 159">
                  <a:extLst>
                    <a:ext uri="{FF2B5EF4-FFF2-40B4-BE49-F238E27FC236}">
                      <a16:creationId xmlns:a16="http://schemas.microsoft.com/office/drawing/2014/main" id="{A421166D-2352-1BEB-95AB-8FC5FAC770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7" y="2236"/>
                  <a:ext cx="38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4" name="Text Box 160">
                  <a:extLst>
                    <a:ext uri="{FF2B5EF4-FFF2-40B4-BE49-F238E27FC236}">
                      <a16:creationId xmlns:a16="http://schemas.microsoft.com/office/drawing/2014/main" id="{D9B10FBE-FA4C-CEB3-BD5B-52EF85333A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6" y="2439"/>
                  <a:ext cx="3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5" name="Line 161">
                  <a:extLst>
                    <a:ext uri="{FF2B5EF4-FFF2-40B4-BE49-F238E27FC236}">
                      <a16:creationId xmlns:a16="http://schemas.microsoft.com/office/drawing/2014/main" id="{1853BBC6-F654-0D37-48B2-1C5E187B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1" name="Text Box 162">
                <a:extLst>
                  <a:ext uri="{FF2B5EF4-FFF2-40B4-BE49-F238E27FC236}">
                    <a16:creationId xmlns:a16="http://schemas.microsoft.com/office/drawing/2014/main" id="{13B07CF9-240E-AC5C-A2DC-EACC63489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Text Box 163">
                <a:extLst>
                  <a:ext uri="{FF2B5EF4-FFF2-40B4-BE49-F238E27FC236}">
                    <a16:creationId xmlns:a16="http://schemas.microsoft.com/office/drawing/2014/main" id="{A03D875F-5848-3D2B-2A11-C16924BAA0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84CE80F6-4005-A265-D6BB-802F68DD3CC3}"/>
                </a:ext>
              </a:extLst>
            </p:cNvPr>
            <p:cNvSpPr txBox="1"/>
            <p:nvPr/>
          </p:nvSpPr>
          <p:spPr>
            <a:xfrm>
              <a:off x="7254088" y="1922184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2D041714-1739-2CE3-C121-5DA918662D8B}"/>
              </a:ext>
            </a:extLst>
          </p:cNvPr>
          <p:cNvGrpSpPr/>
          <p:nvPr/>
        </p:nvGrpSpPr>
        <p:grpSpPr>
          <a:xfrm>
            <a:off x="5244955" y="6141085"/>
            <a:ext cx="942397" cy="790576"/>
            <a:chOff x="3002535" y="3788693"/>
            <a:chExt cx="942397" cy="790576"/>
          </a:xfrm>
        </p:grpSpPr>
        <p:grpSp>
          <p:nvGrpSpPr>
            <p:cNvPr id="70" name="Group 22">
              <a:extLst>
                <a:ext uri="{FF2B5EF4-FFF2-40B4-BE49-F238E27FC236}">
                  <a16:creationId xmlns:a16="http://schemas.microsoft.com/office/drawing/2014/main" id="{15676804-A052-EC74-7DAF-AA94B566B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535" y="3788693"/>
              <a:ext cx="795336" cy="790576"/>
              <a:chOff x="4910" y="2232"/>
              <a:chExt cx="501" cy="498"/>
            </a:xfrm>
          </p:grpSpPr>
          <p:sp>
            <p:nvSpPr>
              <p:cNvPr id="72" name="Text Box 23">
                <a:extLst>
                  <a:ext uri="{FF2B5EF4-FFF2-40B4-BE49-F238E27FC236}">
                    <a16:creationId xmlns:a16="http://schemas.microsoft.com/office/drawing/2014/main" id="{96B1AC1A-07A2-5806-665B-C10271760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0" y="2232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931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40D84FA3-A499-611D-0627-2B6F32044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6" y="2439"/>
                <a:ext cx="4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latin typeface="Arial" pitchFamily="34" charset="0"/>
                    <a:cs typeface="Arial" pitchFamily="34" charset="0"/>
                  </a:rPr>
                  <a:t>110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4" name="Line 25">
                <a:extLst>
                  <a:ext uri="{FF2B5EF4-FFF2-40B4-BE49-F238E27FC236}">
                    <a16:creationId xmlns:a16="http://schemas.microsoft.com/office/drawing/2014/main" id="{4E98D9F9-C4AF-38C0-BE2C-2D31E996C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349C4C9C-07E3-AC00-5488-A28B403296FF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sp>
        <p:nvSpPr>
          <p:cNvPr id="75" name="Text Box 150">
            <a:extLst>
              <a:ext uri="{FF2B5EF4-FFF2-40B4-BE49-F238E27FC236}">
                <a16:creationId xmlns:a16="http://schemas.microsoft.com/office/drawing/2014/main" id="{8C276047-BE19-2F24-A7B6-5036E2839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091" y="6180243"/>
            <a:ext cx="12926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ﺕ</a:t>
            </a:r>
            <a:r>
              <a:rPr lang="ar-SA" alt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8,5 سم</a:t>
            </a:r>
            <a:endParaRPr lang="en-US" alt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6" name="Line 227">
            <a:extLst>
              <a:ext uri="{FF2B5EF4-FFF2-40B4-BE49-F238E27FC236}">
                <a16:creationId xmlns:a16="http://schemas.microsoft.com/office/drawing/2014/main" id="{C06A995A-976C-FEC9-AA1D-3D7C72963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1413" y="6066074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" name="Line 227">
            <a:extLst>
              <a:ext uri="{FF2B5EF4-FFF2-40B4-BE49-F238E27FC236}">
                <a16:creationId xmlns:a16="http://schemas.microsoft.com/office/drawing/2014/main" id="{AD27B2BE-C155-11FA-1C1C-C905A8C91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8093" y="5660600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8281B551-E730-FAD1-E250-AB4D2265DA24}"/>
              </a:ext>
            </a:extLst>
          </p:cNvPr>
          <p:cNvSpPr txBox="1"/>
          <p:nvPr/>
        </p:nvSpPr>
        <p:spPr>
          <a:xfrm>
            <a:off x="5944513" y="5385065"/>
            <a:ext cx="4936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133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DF3B0C5A-5D92-FDE8-A06E-A05521C017CC}"/>
              </a:ext>
            </a:extLst>
          </p:cNvPr>
          <p:cNvSpPr txBox="1"/>
          <p:nvPr/>
        </p:nvSpPr>
        <p:spPr>
          <a:xfrm>
            <a:off x="4612161" y="6127276"/>
            <a:ext cx="4440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</a:p>
        </p:txBody>
      </p:sp>
      <p:pic>
        <p:nvPicPr>
          <p:cNvPr id="80" name="صورة 79">
            <a:extLst>
              <a:ext uri="{FF2B5EF4-FFF2-40B4-BE49-F238E27FC236}">
                <a16:creationId xmlns:a16="http://schemas.microsoft.com/office/drawing/2014/main" id="{976F5C65-26FB-1EA7-75E6-962238C1F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081295-4BC1-194F-CB24-344779158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901911"/>
            <a:ext cx="2428300" cy="14415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435853-1DD1-5929-6090-3646329ED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305" y="638703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75" grpId="0"/>
      <p:bldP spid="76" grpId="0" animBg="1"/>
      <p:bldP spid="77" grpId="0" animBg="1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0">
            <a:extLst>
              <a:ext uri="{FF2B5EF4-FFF2-40B4-BE49-F238E27FC236}">
                <a16:creationId xmlns:a16="http://schemas.microsoft.com/office/drawing/2014/main" id="{CD24F737-436D-BE1D-0E44-6144D99B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2770166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محيط الدائرة =</a:t>
            </a:r>
            <a:endParaRPr lang="en-US" alt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 Box 150">
            <a:extLst>
              <a:ext uri="{FF2B5EF4-FFF2-40B4-BE49-F238E27FC236}">
                <a16:creationId xmlns:a16="http://schemas.microsoft.com/office/drawing/2014/main" id="{5210FAC1-99E8-AB3F-03DD-18D2B54F0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770166"/>
            <a:ext cx="98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ط نق</a:t>
            </a:r>
            <a:endParaRPr lang="en-US" altLang="ar-SA" sz="2400" b="1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CD9FD2A-5259-9942-E342-5C155E20F0C3}"/>
              </a:ext>
            </a:extLst>
          </p:cNvPr>
          <p:cNvGrpSpPr/>
          <p:nvPr/>
        </p:nvGrpSpPr>
        <p:grpSpPr>
          <a:xfrm>
            <a:off x="4103664" y="2682059"/>
            <a:ext cx="1054098" cy="633413"/>
            <a:chOff x="3093023" y="3817267"/>
            <a:chExt cx="1054098" cy="633413"/>
          </a:xfrm>
        </p:grpSpPr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27C63E58-E20E-7CC5-FFE0-53EF80C3B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7"/>
              <a:ext cx="593724" cy="633413"/>
              <a:chOff x="4967" y="2250"/>
              <a:chExt cx="374" cy="399"/>
            </a:xfrm>
          </p:grpSpPr>
          <p:sp>
            <p:nvSpPr>
              <p:cNvPr id="10" name="Text Box 23">
                <a:extLst>
                  <a:ext uri="{FF2B5EF4-FFF2-40B4-BE49-F238E27FC236}">
                    <a16:creationId xmlns:a16="http://schemas.microsoft.com/office/drawing/2014/main" id="{039B8703-1342-BEAE-AA80-B2156BCC9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sz="2000" b="1">
                    <a:solidFill>
                      <a:srgbClr val="0000CC"/>
                    </a:solidFill>
                    <a:latin typeface="Arial" pitchFamily="34" charset="0"/>
                  </a:rPr>
                  <a:t>22</a:t>
                </a:r>
                <a:endPara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24">
                <a:extLst>
                  <a:ext uri="{FF2B5EF4-FFF2-40B4-BE49-F238E27FC236}">
                    <a16:creationId xmlns:a16="http://schemas.microsoft.com/office/drawing/2014/main" id="{63A22343-2270-4C72-1015-4DF2D946D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ar-SA" b="1">
                    <a:solidFill>
                      <a:srgbClr val="0000CC"/>
                    </a:solidFill>
                    <a:latin typeface="Arial" pitchFamily="34" charset="0"/>
                  </a:rPr>
                  <a:t>7</a:t>
                </a:r>
                <a:endParaRPr lang="en-US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25">
                <a:extLst>
                  <a:ext uri="{FF2B5EF4-FFF2-40B4-BE49-F238E27FC236}">
                    <a16:creationId xmlns:a16="http://schemas.microsoft.com/office/drawing/2014/main" id="{AFE643B2-B7D2-428E-8373-0283D3BDA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DC9A53-B02E-3AE8-ECD1-2A18FD439D4B}"/>
                </a:ext>
              </a:extLst>
            </p:cNvPr>
            <p:cNvSpPr txBox="1"/>
            <p:nvPr/>
          </p:nvSpPr>
          <p:spPr>
            <a:xfrm>
              <a:off x="3381055" y="3944561"/>
              <a:ext cx="766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>
                  <a:solidFill>
                    <a:srgbClr val="000000"/>
                  </a:solidFill>
                  <a:latin typeface="Arial" pitchFamily="34" charset="0"/>
                </a:rPr>
                <a:t>ط =</a:t>
              </a:r>
              <a:endParaRPr lang="ar-SA" sz="1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48600A1-D16E-E71D-0670-C47B615C5469}"/>
              </a:ext>
            </a:extLst>
          </p:cNvPr>
          <p:cNvGrpSpPr/>
          <p:nvPr/>
        </p:nvGrpSpPr>
        <p:grpSpPr>
          <a:xfrm>
            <a:off x="4581500" y="3423431"/>
            <a:ext cx="2410898" cy="830263"/>
            <a:chOff x="6102745" y="1763715"/>
            <a:chExt cx="2410898" cy="830263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0E0E4D-A4A8-3A4B-5FBC-F18D64061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2745" y="1763715"/>
              <a:ext cx="1102023" cy="830263"/>
              <a:chOff x="3747" y="1111"/>
              <a:chExt cx="766" cy="52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3C661-FB26-1B9E-DD39-49DC2463C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3" y="1111"/>
                <a:ext cx="480" cy="523"/>
                <a:chOff x="4033" y="1111"/>
                <a:chExt cx="480" cy="523"/>
              </a:xfrm>
            </p:grpSpPr>
            <p:sp>
              <p:nvSpPr>
                <p:cNvPr id="20" name="Text Box 18">
                  <a:extLst>
                    <a:ext uri="{FF2B5EF4-FFF2-40B4-BE49-F238E27FC236}">
                      <a16:creationId xmlns:a16="http://schemas.microsoft.com/office/drawing/2014/main" id="{384E95A8-BDC6-3E24-4402-D83C0E4D1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111"/>
                  <a:ext cx="4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" name="Text Box 19">
                  <a:extLst>
                    <a:ext uri="{FF2B5EF4-FFF2-40B4-BE49-F238E27FC236}">
                      <a16:creationId xmlns:a16="http://schemas.microsoft.com/office/drawing/2014/main" id="{37616A33-8387-FD2C-6F66-A17F20952C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346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" name="Line 20">
                  <a:extLst>
                    <a:ext uri="{FF2B5EF4-FFF2-40B4-BE49-F238E27FC236}">
                      <a16:creationId xmlns:a16="http://schemas.microsoft.com/office/drawing/2014/main" id="{D484D609-730A-829B-8351-830A95411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0" y="1362"/>
                  <a:ext cx="3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1">
                <a:extLst>
                  <a:ext uri="{FF2B5EF4-FFF2-40B4-BE49-F238E27FC236}">
                    <a16:creationId xmlns:a16="http://schemas.microsoft.com/office/drawing/2014/main" id="{E71471C0-F220-59A1-3F79-DB51B0EF8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7" y="121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نق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BC88F4C1-CC0F-69DB-89E0-065D78F5A8C4}"/>
                </a:ext>
              </a:extLst>
            </p:cNvPr>
            <p:cNvSpPr txBox="1"/>
            <p:nvPr/>
          </p:nvSpPr>
          <p:spPr>
            <a:xfrm>
              <a:off x="7000755" y="1942857"/>
              <a:ext cx="151288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53,2 = 2×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042D6B5-512B-BB58-91F8-3D3F41E0AF33}"/>
              </a:ext>
            </a:extLst>
          </p:cNvPr>
          <p:cNvGrpSpPr/>
          <p:nvPr/>
        </p:nvGrpSpPr>
        <p:grpSpPr>
          <a:xfrm>
            <a:off x="6226457" y="4064784"/>
            <a:ext cx="942388" cy="766763"/>
            <a:chOff x="3002544" y="3788691"/>
            <a:chExt cx="942388" cy="766763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EA286885-2B88-9A1B-5B09-9474F772A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544" y="3788691"/>
              <a:ext cx="776287" cy="766763"/>
              <a:chOff x="4910" y="2232"/>
              <a:chExt cx="489" cy="483"/>
            </a:xfrm>
          </p:grpSpPr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3D69A00F-0355-A3A1-8CD1-E8AF137CC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0" y="2232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532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B3C54CAB-17A5-88D7-0F27-FFF815635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1" y="242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621E472E-4888-2996-587B-B7B3805C7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D3A2AED3-FDCB-C817-CB9B-A02D7F5E5517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2535C44-A37F-C5B8-31A8-C3456907FC49}"/>
              </a:ext>
            </a:extLst>
          </p:cNvPr>
          <p:cNvGrpSpPr/>
          <p:nvPr/>
        </p:nvGrpSpPr>
        <p:grpSpPr>
          <a:xfrm>
            <a:off x="4679449" y="4040969"/>
            <a:ext cx="1590457" cy="830263"/>
            <a:chOff x="5806377" y="1763715"/>
            <a:chExt cx="1590457" cy="830263"/>
          </a:xfrm>
        </p:grpSpPr>
        <p:grpSp>
          <p:nvGrpSpPr>
            <p:cNvPr id="36" name="Group 16">
              <a:extLst>
                <a:ext uri="{FF2B5EF4-FFF2-40B4-BE49-F238E27FC236}">
                  <a16:creationId xmlns:a16="http://schemas.microsoft.com/office/drawing/2014/main" id="{F2A6C9C3-1D9B-84D8-E6E2-593E239DA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377" y="1763715"/>
              <a:ext cx="1398389" cy="830263"/>
              <a:chOff x="3541" y="1111"/>
              <a:chExt cx="972" cy="523"/>
            </a:xfrm>
          </p:grpSpPr>
          <p:grpSp>
            <p:nvGrpSpPr>
              <p:cNvPr id="38" name="Group 17">
                <a:extLst>
                  <a:ext uri="{FF2B5EF4-FFF2-40B4-BE49-F238E27FC236}">
                    <a16:creationId xmlns:a16="http://schemas.microsoft.com/office/drawing/2014/main" id="{7373C169-02FE-F818-B9DE-3CC912E10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3" y="1111"/>
                <a:ext cx="480" cy="523"/>
                <a:chOff x="4033" y="1111"/>
                <a:chExt cx="480" cy="523"/>
              </a:xfrm>
            </p:grpSpPr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D7B29695-CE4D-2489-8C49-212CFDC39E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111"/>
                  <a:ext cx="4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1" name="Text Box 19">
                  <a:extLst>
                    <a:ext uri="{FF2B5EF4-FFF2-40B4-BE49-F238E27FC236}">
                      <a16:creationId xmlns:a16="http://schemas.microsoft.com/office/drawing/2014/main" id="{D5D696F6-DB3C-2FBF-2C6D-E483599524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3" y="1346"/>
                  <a:ext cx="4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2" name="Line 20">
                  <a:extLst>
                    <a:ext uri="{FF2B5EF4-FFF2-40B4-BE49-F238E27FC236}">
                      <a16:creationId xmlns:a16="http://schemas.microsoft.com/office/drawing/2014/main" id="{989F19BE-3A18-CBB0-3459-6E90D4004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90" y="1362"/>
                  <a:ext cx="3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39" name="Text Box 21">
                <a:extLst>
                  <a:ext uri="{FF2B5EF4-FFF2-40B4-BE49-F238E27FC236}">
                    <a16:creationId xmlns:a16="http://schemas.microsoft.com/office/drawing/2014/main" id="{44027016-89B8-BB8A-1CEE-C35BA0C0A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1" y="1212"/>
                <a:ext cx="5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 نق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8BBEF307-8E48-B708-7069-C3DDB0FC89C5}"/>
                </a:ext>
              </a:extLst>
            </p:cNvPr>
            <p:cNvSpPr txBox="1"/>
            <p:nvPr/>
          </p:nvSpPr>
          <p:spPr>
            <a:xfrm>
              <a:off x="7038529" y="1946432"/>
              <a:ext cx="3583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534A15B9-0536-5B7F-9695-D073B25CE5DA}"/>
              </a:ext>
            </a:extLst>
          </p:cNvPr>
          <p:cNvGrpSpPr/>
          <p:nvPr/>
        </p:nvGrpSpPr>
        <p:grpSpPr>
          <a:xfrm>
            <a:off x="4506523" y="4743221"/>
            <a:ext cx="1945973" cy="793749"/>
            <a:chOff x="5344829" y="1773984"/>
            <a:chExt cx="1945973" cy="793749"/>
          </a:xfrm>
        </p:grpSpPr>
        <p:grpSp>
          <p:nvGrpSpPr>
            <p:cNvPr id="44" name="Group 153">
              <a:extLst>
                <a:ext uri="{FF2B5EF4-FFF2-40B4-BE49-F238E27FC236}">
                  <a16:creationId xmlns:a16="http://schemas.microsoft.com/office/drawing/2014/main" id="{F9C351F8-4968-FEBA-A8AD-9BD7AA8E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401" y="1773984"/>
              <a:ext cx="1537401" cy="793749"/>
              <a:chOff x="4721" y="1505"/>
              <a:chExt cx="956" cy="500"/>
            </a:xfrm>
          </p:grpSpPr>
          <p:grpSp>
            <p:nvGrpSpPr>
              <p:cNvPr id="46" name="Group 154">
                <a:extLst>
                  <a:ext uri="{FF2B5EF4-FFF2-40B4-BE49-F238E27FC236}">
                    <a16:creationId xmlns:a16="http://schemas.microsoft.com/office/drawing/2014/main" id="{66D995DD-7EFD-FF96-B812-4B589F45D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3" y="1505"/>
                <a:ext cx="474" cy="477"/>
                <a:chOff x="4977" y="2232"/>
                <a:chExt cx="474" cy="477"/>
              </a:xfrm>
            </p:grpSpPr>
            <p:sp>
              <p:nvSpPr>
                <p:cNvPr id="53" name="Text Box 155">
                  <a:extLst>
                    <a:ext uri="{FF2B5EF4-FFF2-40B4-BE49-F238E27FC236}">
                      <a16:creationId xmlns:a16="http://schemas.microsoft.com/office/drawing/2014/main" id="{B0B1A6AA-C58F-991B-B54C-1BE2709C2C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7" y="2232"/>
                  <a:ext cx="47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4" name="Text Box 156">
                  <a:extLst>
                    <a:ext uri="{FF2B5EF4-FFF2-40B4-BE49-F238E27FC236}">
                      <a16:creationId xmlns:a16="http://schemas.microsoft.com/office/drawing/2014/main" id="{09AB8E9C-1F2F-2212-B9A2-89AA75D700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" y="2418"/>
                  <a:ext cx="36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5" name="Line 157">
                  <a:extLst>
                    <a:ext uri="{FF2B5EF4-FFF2-40B4-BE49-F238E27FC236}">
                      <a16:creationId xmlns:a16="http://schemas.microsoft.com/office/drawing/2014/main" id="{16EC57CB-239A-66C4-6BFC-5A28805B9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9" y="2450"/>
                  <a:ext cx="3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158">
                <a:extLst>
                  <a:ext uri="{FF2B5EF4-FFF2-40B4-BE49-F238E27FC236}">
                    <a16:creationId xmlns:a16="http://schemas.microsoft.com/office/drawing/2014/main" id="{BF99CABF-2B57-2E6B-7F5D-E3D2702CF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1" y="1511"/>
                <a:ext cx="383" cy="494"/>
                <a:chOff x="5057" y="2236"/>
                <a:chExt cx="383" cy="494"/>
              </a:xfrm>
            </p:grpSpPr>
            <p:sp>
              <p:nvSpPr>
                <p:cNvPr id="50" name="Text Box 159">
                  <a:extLst>
                    <a:ext uri="{FF2B5EF4-FFF2-40B4-BE49-F238E27FC236}">
                      <a16:creationId xmlns:a16="http://schemas.microsoft.com/office/drawing/2014/main" id="{1F9CA6D0-3C48-93CF-F7AD-E1D13B9E6A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7" y="2236"/>
                  <a:ext cx="38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1" name="Text Box 160">
                  <a:extLst>
                    <a:ext uri="{FF2B5EF4-FFF2-40B4-BE49-F238E27FC236}">
                      <a16:creationId xmlns:a16="http://schemas.microsoft.com/office/drawing/2014/main" id="{5F3C0F99-A0E2-5D1E-5F27-165E031E20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6" y="2439"/>
                  <a:ext cx="3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" name="Line 161">
                  <a:extLst>
                    <a:ext uri="{FF2B5EF4-FFF2-40B4-BE49-F238E27FC236}">
                      <a16:creationId xmlns:a16="http://schemas.microsoft.com/office/drawing/2014/main" id="{A0C7C354-7E3A-75C1-6CE9-F9EDF4A94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 Box 162">
                <a:extLst>
                  <a:ext uri="{FF2B5EF4-FFF2-40B4-BE49-F238E27FC236}">
                    <a16:creationId xmlns:a16="http://schemas.microsoft.com/office/drawing/2014/main" id="{AF7FD00A-1982-43B6-2E46-5EFD5B051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63">
                <a:extLst>
                  <a:ext uri="{FF2B5EF4-FFF2-40B4-BE49-F238E27FC236}">
                    <a16:creationId xmlns:a16="http://schemas.microsoft.com/office/drawing/2014/main" id="{BA0410AD-C1E3-5659-00E5-6E0C04FAB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56181A77-7813-2FCB-8BED-589857CDC7DA}"/>
                </a:ext>
              </a:extLst>
            </p:cNvPr>
            <p:cNvSpPr txBox="1"/>
            <p:nvPr/>
          </p:nvSpPr>
          <p:spPr>
            <a:xfrm>
              <a:off x="5344829" y="1916213"/>
              <a:ext cx="49782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نق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2D041714-1739-2CE3-C121-5DA918662D8B}"/>
              </a:ext>
            </a:extLst>
          </p:cNvPr>
          <p:cNvGrpSpPr/>
          <p:nvPr/>
        </p:nvGrpSpPr>
        <p:grpSpPr>
          <a:xfrm>
            <a:off x="5893829" y="5518492"/>
            <a:ext cx="942397" cy="790576"/>
            <a:chOff x="3002535" y="3788693"/>
            <a:chExt cx="942397" cy="790576"/>
          </a:xfrm>
        </p:grpSpPr>
        <p:grpSp>
          <p:nvGrpSpPr>
            <p:cNvPr id="70" name="Group 22">
              <a:extLst>
                <a:ext uri="{FF2B5EF4-FFF2-40B4-BE49-F238E27FC236}">
                  <a16:creationId xmlns:a16="http://schemas.microsoft.com/office/drawing/2014/main" id="{15676804-A052-EC74-7DAF-AA94B566B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535" y="3788693"/>
              <a:ext cx="795336" cy="790576"/>
              <a:chOff x="4910" y="2232"/>
              <a:chExt cx="501" cy="498"/>
            </a:xfrm>
          </p:grpSpPr>
          <p:sp>
            <p:nvSpPr>
              <p:cNvPr id="72" name="Text Box 23">
                <a:extLst>
                  <a:ext uri="{FF2B5EF4-FFF2-40B4-BE49-F238E27FC236}">
                    <a16:creationId xmlns:a16="http://schemas.microsoft.com/office/drawing/2014/main" id="{96B1AC1A-07A2-5806-665B-C10271760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0" y="2232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931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40D84FA3-A499-611D-0627-2B6F32044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6" y="2439"/>
                <a:ext cx="4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latin typeface="Arial" pitchFamily="34" charset="0"/>
                    <a:cs typeface="Arial" pitchFamily="34" charset="0"/>
                  </a:rPr>
                  <a:t>110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4" name="Line 25">
                <a:extLst>
                  <a:ext uri="{FF2B5EF4-FFF2-40B4-BE49-F238E27FC236}">
                    <a16:creationId xmlns:a16="http://schemas.microsoft.com/office/drawing/2014/main" id="{4E98D9F9-C4AF-38C0-BE2C-2D31E996C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349C4C9C-07E3-AC00-5488-A28B403296FF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sp>
        <p:nvSpPr>
          <p:cNvPr id="75" name="Text Box 150">
            <a:extLst>
              <a:ext uri="{FF2B5EF4-FFF2-40B4-BE49-F238E27FC236}">
                <a16:creationId xmlns:a16="http://schemas.microsoft.com/office/drawing/2014/main" id="{8C276047-BE19-2F24-A7B6-5036E2839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852" y="6326323"/>
            <a:ext cx="12926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ﺕ</a:t>
            </a:r>
            <a:r>
              <a:rPr lang="ar-SA" altLang="ar-SA" sz="2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8,5 سم</a:t>
            </a:r>
            <a:endParaRPr lang="en-US" altLang="ar-SA" sz="24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6" name="Line 227">
            <a:extLst>
              <a:ext uri="{FF2B5EF4-FFF2-40B4-BE49-F238E27FC236}">
                <a16:creationId xmlns:a16="http://schemas.microsoft.com/office/drawing/2014/main" id="{C06A995A-976C-FEC9-AA1D-3D7C72963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8226" y="5141110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" name="Line 227">
            <a:extLst>
              <a:ext uri="{FF2B5EF4-FFF2-40B4-BE49-F238E27FC236}">
                <a16:creationId xmlns:a16="http://schemas.microsoft.com/office/drawing/2014/main" id="{AD27B2BE-C155-11FA-1C1C-C905A8C91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740" y="4790846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8281B551-E730-FAD1-E250-AB4D2265DA24}"/>
              </a:ext>
            </a:extLst>
          </p:cNvPr>
          <p:cNvSpPr txBox="1"/>
          <p:nvPr/>
        </p:nvSpPr>
        <p:spPr>
          <a:xfrm>
            <a:off x="7555335" y="4559267"/>
            <a:ext cx="4936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133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DF3B0C5A-5D92-FDE8-A06E-A05521C017CC}"/>
              </a:ext>
            </a:extLst>
          </p:cNvPr>
          <p:cNvSpPr txBox="1"/>
          <p:nvPr/>
        </p:nvSpPr>
        <p:spPr>
          <a:xfrm>
            <a:off x="6414702" y="5346569"/>
            <a:ext cx="4440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C5D9884B-C75E-B57C-DB79-4B36A217B746}"/>
              </a:ext>
            </a:extLst>
          </p:cNvPr>
          <p:cNvGrpSpPr/>
          <p:nvPr/>
        </p:nvGrpSpPr>
        <p:grpSpPr>
          <a:xfrm>
            <a:off x="6407568" y="4719407"/>
            <a:ext cx="1608347" cy="793749"/>
            <a:chOff x="5682455" y="1773984"/>
            <a:chExt cx="1608347" cy="793749"/>
          </a:xfrm>
        </p:grpSpPr>
        <p:grpSp>
          <p:nvGrpSpPr>
            <p:cNvPr id="30" name="Group 153">
              <a:extLst>
                <a:ext uri="{FF2B5EF4-FFF2-40B4-BE49-F238E27FC236}">
                  <a16:creationId xmlns:a16="http://schemas.microsoft.com/office/drawing/2014/main" id="{748CB85F-4B72-9C64-3A17-B127B5B70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401" y="1773984"/>
              <a:ext cx="1537401" cy="793749"/>
              <a:chOff x="4721" y="1505"/>
              <a:chExt cx="956" cy="500"/>
            </a:xfrm>
          </p:grpSpPr>
          <p:grpSp>
            <p:nvGrpSpPr>
              <p:cNvPr id="32" name="Group 154">
                <a:extLst>
                  <a:ext uri="{FF2B5EF4-FFF2-40B4-BE49-F238E27FC236}">
                    <a16:creationId xmlns:a16="http://schemas.microsoft.com/office/drawing/2014/main" id="{E318C8E5-E4C5-2014-06D5-7F8E892309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3" y="1505"/>
                <a:ext cx="474" cy="477"/>
                <a:chOff x="4977" y="2232"/>
                <a:chExt cx="474" cy="477"/>
              </a:xfrm>
            </p:grpSpPr>
            <p:sp>
              <p:nvSpPr>
                <p:cNvPr id="84" name="Text Box 155">
                  <a:extLst>
                    <a:ext uri="{FF2B5EF4-FFF2-40B4-BE49-F238E27FC236}">
                      <a16:creationId xmlns:a16="http://schemas.microsoft.com/office/drawing/2014/main" id="{1CB957DE-1E11-CCFF-C97C-983E3274FA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7" y="2232"/>
                  <a:ext cx="47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532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5" name="Text Box 156">
                  <a:extLst>
                    <a:ext uri="{FF2B5EF4-FFF2-40B4-BE49-F238E27FC236}">
                      <a16:creationId xmlns:a16="http://schemas.microsoft.com/office/drawing/2014/main" id="{16E4181D-0DE0-D0CD-455D-279E9DC19A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" y="2418"/>
                  <a:ext cx="36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6" name="Line 157">
                  <a:extLst>
                    <a:ext uri="{FF2B5EF4-FFF2-40B4-BE49-F238E27FC236}">
                      <a16:creationId xmlns:a16="http://schemas.microsoft.com/office/drawing/2014/main" id="{615D1DC8-953E-FA00-F637-8EC0662B0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79" y="2450"/>
                  <a:ext cx="3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158">
                <a:extLst>
                  <a:ext uri="{FF2B5EF4-FFF2-40B4-BE49-F238E27FC236}">
                    <a16:creationId xmlns:a16="http://schemas.microsoft.com/office/drawing/2014/main" id="{A4230AE5-3063-9511-17CE-282CA9328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1" y="1511"/>
                <a:ext cx="383" cy="494"/>
                <a:chOff x="5057" y="2236"/>
                <a:chExt cx="383" cy="494"/>
              </a:xfrm>
            </p:grpSpPr>
            <p:sp>
              <p:nvSpPr>
                <p:cNvPr id="81" name="Text Box 159">
                  <a:extLst>
                    <a:ext uri="{FF2B5EF4-FFF2-40B4-BE49-F238E27FC236}">
                      <a16:creationId xmlns:a16="http://schemas.microsoft.com/office/drawing/2014/main" id="{2CF08533-C642-6F58-3167-D8C4ADAFC6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7" y="2236"/>
                  <a:ext cx="38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2" name="Text Box 160">
                  <a:extLst>
                    <a:ext uri="{FF2B5EF4-FFF2-40B4-BE49-F238E27FC236}">
                      <a16:creationId xmlns:a16="http://schemas.microsoft.com/office/drawing/2014/main" id="{4A6EB4C0-7D01-1D87-B52E-500D7ABCE0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6" y="2439"/>
                  <a:ext cx="3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3" name="Line 161">
                  <a:extLst>
                    <a:ext uri="{FF2B5EF4-FFF2-40B4-BE49-F238E27FC236}">
                      <a16:creationId xmlns:a16="http://schemas.microsoft.com/office/drawing/2014/main" id="{AA70FB5C-6C56-56F6-1694-69752B65E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34" name="Text Box 162">
                <a:extLst>
                  <a:ext uri="{FF2B5EF4-FFF2-40B4-BE49-F238E27FC236}">
                    <a16:creationId xmlns:a16="http://schemas.microsoft.com/office/drawing/2014/main" id="{BC5F2421-BE6B-87C1-5291-0A97543F9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0" name="Text Box 163">
                <a:extLst>
                  <a:ext uri="{FF2B5EF4-FFF2-40B4-BE49-F238E27FC236}">
                    <a16:creationId xmlns:a16="http://schemas.microsoft.com/office/drawing/2014/main" id="{0F104EE2-2336-82CE-DB51-5EE51AC00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03E2D025-CE67-79B0-A132-4BC476FC7857}"/>
                </a:ext>
              </a:extLst>
            </p:cNvPr>
            <p:cNvSpPr txBox="1"/>
            <p:nvPr/>
          </p:nvSpPr>
          <p:spPr>
            <a:xfrm>
              <a:off x="5682455" y="1906687"/>
              <a:ext cx="29398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7" name="Line 227">
            <a:extLst>
              <a:ext uri="{FF2B5EF4-FFF2-40B4-BE49-F238E27FC236}">
                <a16:creationId xmlns:a16="http://schemas.microsoft.com/office/drawing/2014/main" id="{881159E0-0CB1-A65B-254B-F2F00551CC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3178" y="4860733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227">
            <a:extLst>
              <a:ext uri="{FF2B5EF4-FFF2-40B4-BE49-F238E27FC236}">
                <a16:creationId xmlns:a16="http://schemas.microsoft.com/office/drawing/2014/main" id="{7B4A1C61-EEDD-A907-91A7-7FE55361A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4570" y="5128579"/>
            <a:ext cx="97199" cy="153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Line 227">
            <a:extLst>
              <a:ext uri="{FF2B5EF4-FFF2-40B4-BE49-F238E27FC236}">
                <a16:creationId xmlns:a16="http://schemas.microsoft.com/office/drawing/2014/main" id="{45CC6584-2F9B-B15E-AE92-6053004219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1944" y="5237542"/>
            <a:ext cx="108000" cy="2159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227">
            <a:extLst>
              <a:ext uri="{FF2B5EF4-FFF2-40B4-BE49-F238E27FC236}">
                <a16:creationId xmlns:a16="http://schemas.microsoft.com/office/drawing/2014/main" id="{C5D1A0F5-2CC4-BEC9-0F6B-C4E9F1D14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2729" y="4790846"/>
            <a:ext cx="108000" cy="2159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1" name="صورة 90">
            <a:extLst>
              <a:ext uri="{FF2B5EF4-FFF2-40B4-BE49-F238E27FC236}">
                <a16:creationId xmlns:a16="http://schemas.microsoft.com/office/drawing/2014/main" id="{B09674A1-69BD-E7BF-6680-E335A790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34AFE1-AE6B-6A47-EA2D-35FF58CD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7" y="575091"/>
            <a:ext cx="2567632" cy="469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3C2401-1360-B66A-86FA-903442E7F0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1561" y="1094281"/>
            <a:ext cx="4220349" cy="1213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0B6A527-A20D-1ED3-25E6-EFD286D59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1240524"/>
            <a:ext cx="2428300" cy="14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5" grpId="0"/>
      <p:bldP spid="76" grpId="0" animBg="1"/>
      <p:bldP spid="77" grpId="0" animBg="1"/>
      <p:bldP spid="78" grpId="0"/>
      <p:bldP spid="79" grpId="0"/>
      <p:bldP spid="87" grpId="0" animBg="1"/>
      <p:bldP spid="88" grpId="0" animBg="1"/>
      <p:bldP spid="89" grpId="0" animBg="1"/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760FF76-AFA0-A4EE-8B07-FD00B030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9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85286" y="917478"/>
            <a:ext cx="3428033" cy="15745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FB94862-0244-1CAD-5694-EF66D9ED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34232"/>
            <a:ext cx="2664296" cy="17410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149C54-F5C4-320A-ABB1-CC96354F7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1649" y="3250634"/>
            <a:ext cx="5492247" cy="4878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F9B0655-2C14-FB01-3DAC-2D4821A35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473" y="4847019"/>
            <a:ext cx="5743290" cy="47700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1DFFD73-1F49-F1D7-A802-E2C8EACA3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5CD166E-519C-553D-E0FD-55C523C6D913}"/>
              </a:ext>
            </a:extLst>
          </p:cNvPr>
          <p:cNvGrpSpPr/>
          <p:nvPr/>
        </p:nvGrpSpPr>
        <p:grpSpPr>
          <a:xfrm>
            <a:off x="6148136" y="3886099"/>
            <a:ext cx="1401348" cy="809624"/>
            <a:chOff x="5877233" y="1756521"/>
            <a:chExt cx="1401348" cy="809624"/>
          </a:xfrm>
        </p:grpSpPr>
        <p:grpSp>
          <p:nvGrpSpPr>
            <p:cNvPr id="12" name="Group 153">
              <a:extLst>
                <a:ext uri="{FF2B5EF4-FFF2-40B4-BE49-F238E27FC236}">
                  <a16:creationId xmlns:a16="http://schemas.microsoft.com/office/drawing/2014/main" id="{B2DE4A21-7F2A-0823-A7EE-6D12D76A4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7233" y="1756521"/>
              <a:ext cx="1260798" cy="809624"/>
              <a:chOff x="4798" y="1494"/>
              <a:chExt cx="784" cy="510"/>
            </a:xfrm>
          </p:grpSpPr>
          <p:grpSp>
            <p:nvGrpSpPr>
              <p:cNvPr id="14" name="Group 154">
                <a:extLst>
                  <a:ext uri="{FF2B5EF4-FFF2-40B4-BE49-F238E27FC236}">
                    <a16:creationId xmlns:a16="http://schemas.microsoft.com/office/drawing/2014/main" id="{EFF914B7-FF3C-9423-F0E1-56F2F14566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78" cy="486"/>
                <a:chOff x="4978" y="2221"/>
                <a:chExt cx="378" cy="486"/>
              </a:xfrm>
            </p:grpSpPr>
            <p:sp>
              <p:nvSpPr>
                <p:cNvPr id="21" name="Text Box 155">
                  <a:extLst>
                    <a:ext uri="{FF2B5EF4-FFF2-40B4-BE49-F238E27FC236}">
                      <a16:creationId xmlns:a16="http://schemas.microsoft.com/office/drawing/2014/main" id="{19866402-D893-1236-7322-98F4F53DDA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" name="Text Box 156">
                  <a:extLst>
                    <a:ext uri="{FF2B5EF4-FFF2-40B4-BE49-F238E27FC236}">
                      <a16:creationId xmlns:a16="http://schemas.microsoft.com/office/drawing/2014/main" id="{2AAC11D1-840C-E0B2-BF28-99F16A819F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6" y="2416"/>
                  <a:ext cx="36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Line 157">
                  <a:extLst>
                    <a:ext uri="{FF2B5EF4-FFF2-40B4-BE49-F238E27FC236}">
                      <a16:creationId xmlns:a16="http://schemas.microsoft.com/office/drawing/2014/main" id="{0CF89470-A583-E44B-3A0C-80C40946F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158">
                <a:extLst>
                  <a:ext uri="{FF2B5EF4-FFF2-40B4-BE49-F238E27FC236}">
                    <a16:creationId xmlns:a16="http://schemas.microsoft.com/office/drawing/2014/main" id="{921C9B87-E8B5-E588-607B-52D0E54E83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8" y="1511"/>
                <a:ext cx="327" cy="493"/>
                <a:chOff x="5134" y="2236"/>
                <a:chExt cx="327" cy="493"/>
              </a:xfrm>
            </p:grpSpPr>
            <p:sp>
              <p:nvSpPr>
                <p:cNvPr id="18" name="Text Box 159">
                  <a:extLst>
                    <a:ext uri="{FF2B5EF4-FFF2-40B4-BE49-F238E27FC236}">
                      <a16:creationId xmlns:a16="http://schemas.microsoft.com/office/drawing/2014/main" id="{7994461A-6CF6-B94A-D075-A70342011F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" name="Text Box 160">
                  <a:extLst>
                    <a:ext uri="{FF2B5EF4-FFF2-40B4-BE49-F238E27FC236}">
                      <a16:creationId xmlns:a16="http://schemas.microsoft.com/office/drawing/2014/main" id="{5021426C-1333-8CF6-C2B4-109C736FF4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4" y="2438"/>
                  <a:ext cx="3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" name="Line 161">
                  <a:extLst>
                    <a:ext uri="{FF2B5EF4-FFF2-40B4-BE49-F238E27FC236}">
                      <a16:creationId xmlns:a16="http://schemas.microsoft.com/office/drawing/2014/main" id="{1E027473-5257-BC2A-8EDE-BDF00DB04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 Box 162">
                <a:extLst>
                  <a:ext uri="{FF2B5EF4-FFF2-40B4-BE49-F238E27FC236}">
                    <a16:creationId xmlns:a16="http://schemas.microsoft.com/office/drawing/2014/main" id="{EB610A84-88EE-3086-7180-DC7331E07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Text Box 163">
                <a:extLst>
                  <a:ext uri="{FF2B5EF4-FFF2-40B4-BE49-F238E27FC236}">
                    <a16:creationId xmlns:a16="http://schemas.microsoft.com/office/drawing/2014/main" id="{8D7A6FA4-4E9B-7849-FD4C-096307C735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4AEBEE2-A1DC-918E-4EE2-BB0DAAF8383A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6ED8119-6C4D-F3B5-4E6A-6DB94039E23D}"/>
              </a:ext>
            </a:extLst>
          </p:cNvPr>
          <p:cNvGrpSpPr/>
          <p:nvPr/>
        </p:nvGrpSpPr>
        <p:grpSpPr>
          <a:xfrm>
            <a:off x="4672813" y="3886098"/>
            <a:ext cx="1460849" cy="782636"/>
            <a:chOff x="5817732" y="1756520"/>
            <a:chExt cx="1460849" cy="782636"/>
          </a:xfrm>
        </p:grpSpPr>
        <p:grpSp>
          <p:nvGrpSpPr>
            <p:cNvPr id="25" name="Group 153">
              <a:extLst>
                <a:ext uri="{FF2B5EF4-FFF2-40B4-BE49-F238E27FC236}">
                  <a16:creationId xmlns:a16="http://schemas.microsoft.com/office/drawing/2014/main" id="{0EFF618E-D97F-7015-8C63-697000581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7732" y="1756520"/>
              <a:ext cx="1249541" cy="782636"/>
              <a:chOff x="4761" y="1494"/>
              <a:chExt cx="777" cy="493"/>
            </a:xfrm>
          </p:grpSpPr>
          <p:grpSp>
            <p:nvGrpSpPr>
              <p:cNvPr id="27" name="Group 154">
                <a:extLst>
                  <a:ext uri="{FF2B5EF4-FFF2-40B4-BE49-F238E27FC236}">
                    <a16:creationId xmlns:a16="http://schemas.microsoft.com/office/drawing/2014/main" id="{DA343B24-9A9E-17C7-85BD-006700944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0" y="1494"/>
                <a:ext cx="348" cy="486"/>
                <a:chOff x="4964" y="2221"/>
                <a:chExt cx="348" cy="486"/>
              </a:xfrm>
            </p:grpSpPr>
            <p:sp>
              <p:nvSpPr>
                <p:cNvPr id="34" name="Text Box 155">
                  <a:extLst>
                    <a:ext uri="{FF2B5EF4-FFF2-40B4-BE49-F238E27FC236}">
                      <a16:creationId xmlns:a16="http://schemas.microsoft.com/office/drawing/2014/main" id="{054A6C65-4EF4-66E5-759B-A71E35988A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5" name="Text Box 156">
                  <a:extLst>
                    <a:ext uri="{FF2B5EF4-FFF2-40B4-BE49-F238E27FC236}">
                      <a16:creationId xmlns:a16="http://schemas.microsoft.com/office/drawing/2014/main" id="{AA6B6FD8-1985-CB7A-6280-A64DBF14DC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4" y="2416"/>
                  <a:ext cx="3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6" name="Line 157">
                  <a:extLst>
                    <a:ext uri="{FF2B5EF4-FFF2-40B4-BE49-F238E27FC236}">
                      <a16:creationId xmlns:a16="http://schemas.microsoft.com/office/drawing/2014/main" id="{339C937E-D412-BC85-F33D-7E616F13D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oup 158">
                <a:extLst>
                  <a:ext uri="{FF2B5EF4-FFF2-40B4-BE49-F238E27FC236}">
                    <a16:creationId xmlns:a16="http://schemas.microsoft.com/office/drawing/2014/main" id="{E057FEA5-6CAF-A7D1-022F-9B008BF769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1" y="1511"/>
                <a:ext cx="343" cy="476"/>
                <a:chOff x="5097" y="2236"/>
                <a:chExt cx="343" cy="476"/>
              </a:xfrm>
            </p:grpSpPr>
            <p:sp>
              <p:nvSpPr>
                <p:cNvPr id="31" name="Text Box 159">
                  <a:extLst>
                    <a:ext uri="{FF2B5EF4-FFF2-40B4-BE49-F238E27FC236}">
                      <a16:creationId xmlns:a16="http://schemas.microsoft.com/office/drawing/2014/main" id="{0A828716-E502-71AE-F881-DDCEC2C3B2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7" y="2236"/>
                  <a:ext cx="3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2" name="Text Box 160">
                  <a:extLst>
                    <a:ext uri="{FF2B5EF4-FFF2-40B4-BE49-F238E27FC236}">
                      <a16:creationId xmlns:a16="http://schemas.microsoft.com/office/drawing/2014/main" id="{F564D34D-19F0-8BD6-8E0D-321FA6608F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0" y="2421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3" name="Line 161">
                  <a:extLst>
                    <a:ext uri="{FF2B5EF4-FFF2-40B4-BE49-F238E27FC236}">
                      <a16:creationId xmlns:a16="http://schemas.microsoft.com/office/drawing/2014/main" id="{3BA68FF7-0BB8-EB53-2629-5D9FD70D3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9" name="Text Box 162">
                <a:extLst>
                  <a:ext uri="{FF2B5EF4-FFF2-40B4-BE49-F238E27FC236}">
                    <a16:creationId xmlns:a16="http://schemas.microsoft.com/office/drawing/2014/main" id="{BCC25121-6ED7-B54A-79EC-D5D88FBB0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" name="Text Box 163">
                <a:extLst>
                  <a:ext uri="{FF2B5EF4-FFF2-40B4-BE49-F238E27FC236}">
                    <a16:creationId xmlns:a16="http://schemas.microsoft.com/office/drawing/2014/main" id="{88D9167C-7ED9-EC0B-AB60-CF90BAE1E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304C777-E64F-C612-998B-E47DE09EDD60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2169CB06-71DB-1B03-7FE1-B653E072E07E}"/>
              </a:ext>
            </a:extLst>
          </p:cNvPr>
          <p:cNvGrpSpPr/>
          <p:nvPr/>
        </p:nvGrpSpPr>
        <p:grpSpPr>
          <a:xfrm>
            <a:off x="3451822" y="3893241"/>
            <a:ext cx="1151840" cy="766762"/>
            <a:chOff x="6235852" y="1756523"/>
            <a:chExt cx="1042729" cy="766762"/>
          </a:xfrm>
        </p:grpSpPr>
        <p:grpSp>
          <p:nvGrpSpPr>
            <p:cNvPr id="64" name="Group 153">
              <a:extLst>
                <a:ext uri="{FF2B5EF4-FFF2-40B4-BE49-F238E27FC236}">
                  <a16:creationId xmlns:a16="http://schemas.microsoft.com/office/drawing/2014/main" id="{0F262F11-19ED-27CC-8C3F-B3FE228EE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5852" y="1756523"/>
              <a:ext cx="831419" cy="766762"/>
              <a:chOff x="5021" y="1494"/>
              <a:chExt cx="517" cy="483"/>
            </a:xfrm>
          </p:grpSpPr>
          <p:grpSp>
            <p:nvGrpSpPr>
              <p:cNvPr id="66" name="Group 154">
                <a:extLst>
                  <a:ext uri="{FF2B5EF4-FFF2-40B4-BE49-F238E27FC236}">
                    <a16:creationId xmlns:a16="http://schemas.microsoft.com/office/drawing/2014/main" id="{56638A08-3560-9907-737A-B2E1DCE4C7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3" name="Text Box 155">
                  <a:extLst>
                    <a:ext uri="{FF2B5EF4-FFF2-40B4-BE49-F238E27FC236}">
                      <a16:creationId xmlns:a16="http://schemas.microsoft.com/office/drawing/2014/main" id="{1372E1FA-73AA-BDFB-6476-806A497CAF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4" name="Text Box 156">
                  <a:extLst>
                    <a:ext uri="{FF2B5EF4-FFF2-40B4-BE49-F238E27FC236}">
                      <a16:creationId xmlns:a16="http://schemas.microsoft.com/office/drawing/2014/main" id="{BAE71CD2-F979-1345-16AD-C82A82378A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5" name="Line 157">
                  <a:extLst>
                    <a:ext uri="{FF2B5EF4-FFF2-40B4-BE49-F238E27FC236}">
                      <a16:creationId xmlns:a16="http://schemas.microsoft.com/office/drawing/2014/main" id="{95943D99-1D2C-01F2-CA96-EF5F09381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9" name="Text Box 163">
                <a:extLst>
                  <a:ext uri="{FF2B5EF4-FFF2-40B4-BE49-F238E27FC236}">
                    <a16:creationId xmlns:a16="http://schemas.microsoft.com/office/drawing/2014/main" id="{2C25748B-9EB8-3DF1-EE93-04516C1F5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395B0EB0-E7B4-87E0-67C2-610B94EF23B7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ED77BE8B-3631-DC7B-ACC9-365934B32E2D}"/>
              </a:ext>
            </a:extLst>
          </p:cNvPr>
          <p:cNvGrpSpPr/>
          <p:nvPr/>
        </p:nvGrpSpPr>
        <p:grpSpPr>
          <a:xfrm>
            <a:off x="2232752" y="3928489"/>
            <a:ext cx="1594328" cy="766762"/>
            <a:chOff x="5684253" y="1756523"/>
            <a:chExt cx="1594328" cy="766762"/>
          </a:xfrm>
        </p:grpSpPr>
        <p:grpSp>
          <p:nvGrpSpPr>
            <p:cNvPr id="77" name="Group 153">
              <a:extLst>
                <a:ext uri="{FF2B5EF4-FFF2-40B4-BE49-F238E27FC236}">
                  <a16:creationId xmlns:a16="http://schemas.microsoft.com/office/drawing/2014/main" id="{D97198A5-ED37-A230-674F-D29DD27BB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4253" y="1756523"/>
              <a:ext cx="1383018" cy="766762"/>
              <a:chOff x="4678" y="1494"/>
              <a:chExt cx="860" cy="483"/>
            </a:xfrm>
          </p:grpSpPr>
          <p:grpSp>
            <p:nvGrpSpPr>
              <p:cNvPr id="79" name="Group 154">
                <a:extLst>
                  <a:ext uri="{FF2B5EF4-FFF2-40B4-BE49-F238E27FC236}">
                    <a16:creationId xmlns:a16="http://schemas.microsoft.com/office/drawing/2014/main" id="{6A81A1F0-683B-F54D-D5AB-74F94AF30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86" name="Text Box 155">
                  <a:extLst>
                    <a:ext uri="{FF2B5EF4-FFF2-40B4-BE49-F238E27FC236}">
                      <a16:creationId xmlns:a16="http://schemas.microsoft.com/office/drawing/2014/main" id="{7C4BF736-D2FF-23F2-CCAC-22F4A3BDA1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7" name="Text Box 156">
                  <a:extLst>
                    <a:ext uri="{FF2B5EF4-FFF2-40B4-BE49-F238E27FC236}">
                      <a16:creationId xmlns:a16="http://schemas.microsoft.com/office/drawing/2014/main" id="{4E2AC740-291E-CBF2-26ED-19442F781C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8" name="Line 157">
                  <a:extLst>
                    <a:ext uri="{FF2B5EF4-FFF2-40B4-BE49-F238E27FC236}">
                      <a16:creationId xmlns:a16="http://schemas.microsoft.com/office/drawing/2014/main" id="{EE2EF389-5366-098C-5D44-C2E2C89BB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82" name="Text Box 163">
                <a:extLst>
                  <a:ext uri="{FF2B5EF4-FFF2-40B4-BE49-F238E27FC236}">
                    <a16:creationId xmlns:a16="http://schemas.microsoft.com/office/drawing/2014/main" id="{A6135910-21A0-0F15-85B9-2D176931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8" y="1603"/>
                <a:ext cx="6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 مرة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1CA95724-6300-E366-9778-636B729B8DDF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198753A8-192A-3AE2-D7AB-5D1B45E2FCED}"/>
              </a:ext>
            </a:extLst>
          </p:cNvPr>
          <p:cNvGrpSpPr/>
          <p:nvPr/>
        </p:nvGrpSpPr>
        <p:grpSpPr>
          <a:xfrm>
            <a:off x="6226936" y="5400394"/>
            <a:ext cx="1401348" cy="809624"/>
            <a:chOff x="5877233" y="1756521"/>
            <a:chExt cx="1401348" cy="809624"/>
          </a:xfrm>
        </p:grpSpPr>
        <p:grpSp>
          <p:nvGrpSpPr>
            <p:cNvPr id="90" name="Group 153">
              <a:extLst>
                <a:ext uri="{FF2B5EF4-FFF2-40B4-BE49-F238E27FC236}">
                  <a16:creationId xmlns:a16="http://schemas.microsoft.com/office/drawing/2014/main" id="{64CF557D-DB7C-E7D3-F360-B9A671F77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7233" y="1756521"/>
              <a:ext cx="1260798" cy="809624"/>
              <a:chOff x="4798" y="1494"/>
              <a:chExt cx="784" cy="510"/>
            </a:xfrm>
          </p:grpSpPr>
          <p:grpSp>
            <p:nvGrpSpPr>
              <p:cNvPr id="92" name="Group 154">
                <a:extLst>
                  <a:ext uri="{FF2B5EF4-FFF2-40B4-BE49-F238E27FC236}">
                    <a16:creationId xmlns:a16="http://schemas.microsoft.com/office/drawing/2014/main" id="{2021F672-4056-41E3-E7AA-73578685C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78" cy="486"/>
                <a:chOff x="4978" y="2221"/>
                <a:chExt cx="378" cy="486"/>
              </a:xfrm>
            </p:grpSpPr>
            <p:sp>
              <p:nvSpPr>
                <p:cNvPr id="99" name="Text Box 155">
                  <a:extLst>
                    <a:ext uri="{FF2B5EF4-FFF2-40B4-BE49-F238E27FC236}">
                      <a16:creationId xmlns:a16="http://schemas.microsoft.com/office/drawing/2014/main" id="{E4711FB8-0129-A7AC-D218-54DC5E0076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0" name="Text Box 156">
                  <a:extLst>
                    <a:ext uri="{FF2B5EF4-FFF2-40B4-BE49-F238E27FC236}">
                      <a16:creationId xmlns:a16="http://schemas.microsoft.com/office/drawing/2014/main" id="{4F5068E8-2565-2BCD-60DB-41CA2F984D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6" y="2416"/>
                  <a:ext cx="36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1" name="Line 157">
                  <a:extLst>
                    <a:ext uri="{FF2B5EF4-FFF2-40B4-BE49-F238E27FC236}">
                      <a16:creationId xmlns:a16="http://schemas.microsoft.com/office/drawing/2014/main" id="{C6DE4204-DC9F-BC30-70DA-70E1B9975A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93" name="Group 158">
                <a:extLst>
                  <a:ext uri="{FF2B5EF4-FFF2-40B4-BE49-F238E27FC236}">
                    <a16:creationId xmlns:a16="http://schemas.microsoft.com/office/drawing/2014/main" id="{8EEA8673-9BFF-7FA9-DCB8-19EFB55B0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8" y="1511"/>
                <a:ext cx="327" cy="493"/>
                <a:chOff x="5134" y="2236"/>
                <a:chExt cx="327" cy="493"/>
              </a:xfrm>
            </p:grpSpPr>
            <p:sp>
              <p:nvSpPr>
                <p:cNvPr id="96" name="Text Box 159">
                  <a:extLst>
                    <a:ext uri="{FF2B5EF4-FFF2-40B4-BE49-F238E27FC236}">
                      <a16:creationId xmlns:a16="http://schemas.microsoft.com/office/drawing/2014/main" id="{DB315D4B-A338-5752-0A3F-826171A4D1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7" name="Text Box 160">
                  <a:extLst>
                    <a:ext uri="{FF2B5EF4-FFF2-40B4-BE49-F238E27FC236}">
                      <a16:creationId xmlns:a16="http://schemas.microsoft.com/office/drawing/2014/main" id="{E9BFCCDC-A00E-76D5-9925-B2C9114EBF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4" y="2438"/>
                  <a:ext cx="3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8" name="Line 161">
                  <a:extLst>
                    <a:ext uri="{FF2B5EF4-FFF2-40B4-BE49-F238E27FC236}">
                      <a16:creationId xmlns:a16="http://schemas.microsoft.com/office/drawing/2014/main" id="{3D44E54B-1227-B935-B426-63EE60B228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94" name="Text Box 162">
                <a:extLst>
                  <a:ext uri="{FF2B5EF4-FFF2-40B4-BE49-F238E27FC236}">
                    <a16:creationId xmlns:a16="http://schemas.microsoft.com/office/drawing/2014/main" id="{EE729137-B54A-12CB-7070-F9A7674BD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5" name="Text Box 163">
                <a:extLst>
                  <a:ext uri="{FF2B5EF4-FFF2-40B4-BE49-F238E27FC236}">
                    <a16:creationId xmlns:a16="http://schemas.microsoft.com/office/drawing/2014/main" id="{ACCC5091-4958-6D7F-D49E-42231D6498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A3240B01-ABAB-6C56-F961-0A9E32FD5419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98037D93-3F04-BF4F-7CD6-D97104513491}"/>
              </a:ext>
            </a:extLst>
          </p:cNvPr>
          <p:cNvGrpSpPr/>
          <p:nvPr/>
        </p:nvGrpSpPr>
        <p:grpSpPr>
          <a:xfrm>
            <a:off x="4702565" y="5434249"/>
            <a:ext cx="1460849" cy="782636"/>
            <a:chOff x="5817732" y="1756520"/>
            <a:chExt cx="1460849" cy="782636"/>
          </a:xfrm>
        </p:grpSpPr>
        <p:grpSp>
          <p:nvGrpSpPr>
            <p:cNvPr id="103" name="Group 153">
              <a:extLst>
                <a:ext uri="{FF2B5EF4-FFF2-40B4-BE49-F238E27FC236}">
                  <a16:creationId xmlns:a16="http://schemas.microsoft.com/office/drawing/2014/main" id="{AF6E7BE9-86A1-55FD-B1C4-605434F65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7732" y="1756520"/>
              <a:ext cx="1249541" cy="782636"/>
              <a:chOff x="4761" y="1494"/>
              <a:chExt cx="777" cy="493"/>
            </a:xfrm>
          </p:grpSpPr>
          <p:grpSp>
            <p:nvGrpSpPr>
              <p:cNvPr id="105" name="Group 154">
                <a:extLst>
                  <a:ext uri="{FF2B5EF4-FFF2-40B4-BE49-F238E27FC236}">
                    <a16:creationId xmlns:a16="http://schemas.microsoft.com/office/drawing/2014/main" id="{A107D992-5B7E-E171-99A2-0DEBAD19C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0" y="1494"/>
                <a:ext cx="348" cy="486"/>
                <a:chOff x="4964" y="2221"/>
                <a:chExt cx="348" cy="486"/>
              </a:xfrm>
            </p:grpSpPr>
            <p:sp>
              <p:nvSpPr>
                <p:cNvPr id="112" name="Text Box 155">
                  <a:extLst>
                    <a:ext uri="{FF2B5EF4-FFF2-40B4-BE49-F238E27FC236}">
                      <a16:creationId xmlns:a16="http://schemas.microsoft.com/office/drawing/2014/main" id="{B9612A7D-8F72-98C9-84D9-4996EFE6EC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13" name="Text Box 156">
                  <a:extLst>
                    <a:ext uri="{FF2B5EF4-FFF2-40B4-BE49-F238E27FC236}">
                      <a16:creationId xmlns:a16="http://schemas.microsoft.com/office/drawing/2014/main" id="{C37467D5-2072-EDEB-EBE2-431B5F5641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4" y="2416"/>
                  <a:ext cx="3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14" name="Line 157">
                  <a:extLst>
                    <a:ext uri="{FF2B5EF4-FFF2-40B4-BE49-F238E27FC236}">
                      <a16:creationId xmlns:a16="http://schemas.microsoft.com/office/drawing/2014/main" id="{A9B8931D-12DE-79A2-226C-AEA0D5322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06" name="Group 158">
                <a:extLst>
                  <a:ext uri="{FF2B5EF4-FFF2-40B4-BE49-F238E27FC236}">
                    <a16:creationId xmlns:a16="http://schemas.microsoft.com/office/drawing/2014/main" id="{58C9D8E0-5CF1-8754-19E4-6B5F37075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1" y="1511"/>
                <a:ext cx="343" cy="476"/>
                <a:chOff x="5097" y="2236"/>
                <a:chExt cx="343" cy="476"/>
              </a:xfrm>
            </p:grpSpPr>
            <p:sp>
              <p:nvSpPr>
                <p:cNvPr id="109" name="Text Box 159">
                  <a:extLst>
                    <a:ext uri="{FF2B5EF4-FFF2-40B4-BE49-F238E27FC236}">
                      <a16:creationId xmlns:a16="http://schemas.microsoft.com/office/drawing/2014/main" id="{56780DCF-A426-AEFA-4FB6-5A81985273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97" y="2236"/>
                  <a:ext cx="3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10" name="Text Box 160">
                  <a:extLst>
                    <a:ext uri="{FF2B5EF4-FFF2-40B4-BE49-F238E27FC236}">
                      <a16:creationId xmlns:a16="http://schemas.microsoft.com/office/drawing/2014/main" id="{1578F142-A5FB-8D6A-A857-EE819D435E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0" y="2421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11" name="Line 161">
                  <a:extLst>
                    <a:ext uri="{FF2B5EF4-FFF2-40B4-BE49-F238E27FC236}">
                      <a16:creationId xmlns:a16="http://schemas.microsoft.com/office/drawing/2014/main" id="{EA6F0637-B67D-DCF1-2FE0-390071BF0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07" name="Text Box 162">
                <a:extLst>
                  <a:ext uri="{FF2B5EF4-FFF2-40B4-BE49-F238E27FC236}">
                    <a16:creationId xmlns:a16="http://schemas.microsoft.com/office/drawing/2014/main" id="{2ACCAAB9-A0D8-9B97-C3E8-DC5256C18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" name="Text Box 163">
                <a:extLst>
                  <a:ext uri="{FF2B5EF4-FFF2-40B4-BE49-F238E27FC236}">
                    <a16:creationId xmlns:a16="http://schemas.microsoft.com/office/drawing/2014/main" id="{F52B4380-22DA-4181-E6C3-C243223DA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6B5D0720-FB0A-8261-7D39-D7B852ED0558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1A8B9FF5-A657-7239-E672-42F8FAE23AF3}"/>
              </a:ext>
            </a:extLst>
          </p:cNvPr>
          <p:cNvGrpSpPr/>
          <p:nvPr/>
        </p:nvGrpSpPr>
        <p:grpSpPr>
          <a:xfrm>
            <a:off x="3560980" y="5463897"/>
            <a:ext cx="1151840" cy="766762"/>
            <a:chOff x="6235852" y="1756523"/>
            <a:chExt cx="1042729" cy="766762"/>
          </a:xfrm>
        </p:grpSpPr>
        <p:grpSp>
          <p:nvGrpSpPr>
            <p:cNvPr id="116" name="Group 153">
              <a:extLst>
                <a:ext uri="{FF2B5EF4-FFF2-40B4-BE49-F238E27FC236}">
                  <a16:creationId xmlns:a16="http://schemas.microsoft.com/office/drawing/2014/main" id="{6801E550-7916-0AB4-2596-D9C2A04FB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5852" y="1756523"/>
              <a:ext cx="831419" cy="766762"/>
              <a:chOff x="5021" y="1494"/>
              <a:chExt cx="517" cy="483"/>
            </a:xfrm>
          </p:grpSpPr>
          <p:grpSp>
            <p:nvGrpSpPr>
              <p:cNvPr id="118" name="Group 154">
                <a:extLst>
                  <a:ext uri="{FF2B5EF4-FFF2-40B4-BE49-F238E27FC236}">
                    <a16:creationId xmlns:a16="http://schemas.microsoft.com/office/drawing/2014/main" id="{68AC5F3D-353D-EC58-4F15-D7F70A64A7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120" name="Text Box 155">
                  <a:extLst>
                    <a:ext uri="{FF2B5EF4-FFF2-40B4-BE49-F238E27FC236}">
                      <a16:creationId xmlns:a16="http://schemas.microsoft.com/office/drawing/2014/main" id="{405EA5CB-44D5-8E2C-DC95-E65ED4E5B9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1" name="Text Box 156">
                  <a:extLst>
                    <a:ext uri="{FF2B5EF4-FFF2-40B4-BE49-F238E27FC236}">
                      <a16:creationId xmlns:a16="http://schemas.microsoft.com/office/drawing/2014/main" id="{D5FB898D-9BEA-3D5A-752A-22940F03B4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" name="Line 157">
                  <a:extLst>
                    <a:ext uri="{FF2B5EF4-FFF2-40B4-BE49-F238E27FC236}">
                      <a16:creationId xmlns:a16="http://schemas.microsoft.com/office/drawing/2014/main" id="{FD460B88-2A92-7CC5-33E8-85E8664DE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19" name="Text Box 163">
                <a:extLst>
                  <a:ext uri="{FF2B5EF4-FFF2-40B4-BE49-F238E27FC236}">
                    <a16:creationId xmlns:a16="http://schemas.microsoft.com/office/drawing/2014/main" id="{EC6E805A-F9A7-0A71-F322-F65C9C0925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BE720810-B7D0-E208-ADD4-361383A2D2D5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79CC03E5-CB62-8BE6-A705-7FE1652F210C}"/>
              </a:ext>
            </a:extLst>
          </p:cNvPr>
          <p:cNvGrpSpPr/>
          <p:nvPr/>
        </p:nvGrpSpPr>
        <p:grpSpPr>
          <a:xfrm>
            <a:off x="2331979" y="5458241"/>
            <a:ext cx="1594328" cy="766762"/>
            <a:chOff x="5684253" y="1756523"/>
            <a:chExt cx="1594328" cy="766762"/>
          </a:xfrm>
        </p:grpSpPr>
        <p:grpSp>
          <p:nvGrpSpPr>
            <p:cNvPr id="124" name="Group 153">
              <a:extLst>
                <a:ext uri="{FF2B5EF4-FFF2-40B4-BE49-F238E27FC236}">
                  <a16:creationId xmlns:a16="http://schemas.microsoft.com/office/drawing/2014/main" id="{70AE9F39-E63F-B8DC-C8FB-E297FEA55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4253" y="1756523"/>
              <a:ext cx="1383018" cy="766762"/>
              <a:chOff x="4678" y="1494"/>
              <a:chExt cx="860" cy="483"/>
            </a:xfrm>
          </p:grpSpPr>
          <p:grpSp>
            <p:nvGrpSpPr>
              <p:cNvPr id="126" name="Group 154">
                <a:extLst>
                  <a:ext uri="{FF2B5EF4-FFF2-40B4-BE49-F238E27FC236}">
                    <a16:creationId xmlns:a16="http://schemas.microsoft.com/office/drawing/2014/main" id="{46E6D09C-F219-A372-FB74-7EB21781F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128" name="Text Box 155">
                  <a:extLst>
                    <a:ext uri="{FF2B5EF4-FFF2-40B4-BE49-F238E27FC236}">
                      <a16:creationId xmlns:a16="http://schemas.microsoft.com/office/drawing/2014/main" id="{9DEA6327-B2AA-E254-5951-AC143A043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9" name="Text Box 156">
                  <a:extLst>
                    <a:ext uri="{FF2B5EF4-FFF2-40B4-BE49-F238E27FC236}">
                      <a16:creationId xmlns:a16="http://schemas.microsoft.com/office/drawing/2014/main" id="{9E15D2A5-8B48-4017-FC81-66BF774027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0" name="Line 157">
                  <a:extLst>
                    <a:ext uri="{FF2B5EF4-FFF2-40B4-BE49-F238E27FC236}">
                      <a16:creationId xmlns:a16="http://schemas.microsoft.com/office/drawing/2014/main" id="{C8EBAD69-B3CE-66CC-2D23-31EFEDF2A2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27" name="Text Box 163">
                <a:extLst>
                  <a:ext uri="{FF2B5EF4-FFF2-40B4-BE49-F238E27FC236}">
                    <a16:creationId xmlns:a16="http://schemas.microsoft.com/office/drawing/2014/main" id="{BE2E574B-E057-77A5-009B-1ACBB33F2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8" y="1603"/>
                <a:ext cx="6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 مرة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41048E18-EFEC-1D66-65D5-22E434D26A19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31" name="Line 227">
            <a:extLst>
              <a:ext uri="{FF2B5EF4-FFF2-40B4-BE49-F238E27FC236}">
                <a16:creationId xmlns:a16="http://schemas.microsoft.com/office/drawing/2014/main" id="{DDF9F32C-EC92-0D0A-11F2-7CA1F15EE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9413" y="4069532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Line 227">
            <a:extLst>
              <a:ext uri="{FF2B5EF4-FFF2-40B4-BE49-F238E27FC236}">
                <a16:creationId xmlns:a16="http://schemas.microsoft.com/office/drawing/2014/main" id="{2393936A-8921-5F2C-D3BB-B4FF43B12B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5849" y="4300160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" name="Line 227">
            <a:extLst>
              <a:ext uri="{FF2B5EF4-FFF2-40B4-BE49-F238E27FC236}">
                <a16:creationId xmlns:a16="http://schemas.microsoft.com/office/drawing/2014/main" id="{150F3D80-FF70-C877-1E22-EEC81FDB60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1365" y="5599348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4" name="Line 227">
            <a:extLst>
              <a:ext uri="{FF2B5EF4-FFF2-40B4-BE49-F238E27FC236}">
                <a16:creationId xmlns:a16="http://schemas.microsoft.com/office/drawing/2014/main" id="{CC4900F3-E161-9B89-7550-EA1C50C127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1517" y="5864957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0CEF0B-D3D1-1882-F812-A611B3E1E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6644" y="397436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46381DD9-78F7-A59C-A406-0861E319FE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064" y="1377525"/>
            <a:ext cx="4426858" cy="7147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2B6FE10-308C-3E7B-3E9F-520927D354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43064" y="803918"/>
            <a:ext cx="4426858" cy="3724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32174CC-FC05-3653-A980-232804FA4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2D7F17A-73A1-8120-1737-D10C88A333D3}"/>
              </a:ext>
            </a:extLst>
          </p:cNvPr>
          <p:cNvSpPr txBox="1"/>
          <p:nvPr/>
        </p:nvSpPr>
        <p:spPr>
          <a:xfrm>
            <a:off x="4427984" y="2906344"/>
            <a:ext cx="2556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280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>
                <a:solidFill>
                  <a:srgbClr val="FF0000"/>
                </a:solidFill>
                <a:latin typeface="Calibri"/>
                <a:cs typeface="Al-KsorZulfiMath" panose="02010000000000000000" pitchFamily="2" charset="-78"/>
              </a:rPr>
              <a:t>× !؛2 </a:t>
            </a:r>
            <a:r>
              <a:rPr lang="ar-SA" sz="28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2800">
                <a:solidFill>
                  <a:srgbClr val="FF0000"/>
                </a:solidFill>
                <a:latin typeface="Calibri"/>
                <a:cs typeface="Al-KsorZulfiMath" panose="02010000000000000000" pitchFamily="2" charset="-78"/>
              </a:rPr>
              <a:t> </a:t>
            </a:r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=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280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× %؛2 </a:t>
            </a:r>
            <a:endParaRPr lang="ar-SA" sz="2800" b="1">
              <a:solidFill>
                <a:prstClr val="black"/>
              </a:solidFill>
              <a:latin typeface="Calibri"/>
              <a:cs typeface="Al-KsorZulfiMath" panose="0201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161A60E-CE28-8E0C-B3BD-5A8EF06CD0B0}"/>
              </a:ext>
            </a:extLst>
          </p:cNvPr>
          <p:cNvSpPr txBox="1"/>
          <p:nvPr/>
        </p:nvSpPr>
        <p:spPr>
          <a:xfrm>
            <a:off x="5012968" y="3429000"/>
            <a:ext cx="900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= </a:t>
            </a:r>
            <a:r>
              <a:rPr lang="ar-SA" sz="2800">
                <a:solidFill>
                  <a:prstClr val="black"/>
                </a:solidFill>
                <a:highlight>
                  <a:srgbClr val="FFFF00"/>
                </a:highlight>
                <a:latin typeface="Calibri"/>
                <a:cs typeface="Al-KsorZulfiMath" panose="02010000000000000000" pitchFamily="2" charset="-78"/>
              </a:rPr>
              <a:t>%؛!؛</a:t>
            </a:r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2</a:t>
            </a:r>
            <a:endParaRPr lang="ar-SA" sz="2800" b="1">
              <a:solidFill>
                <a:prstClr val="black"/>
              </a:solidFill>
              <a:latin typeface="Calibri"/>
              <a:cs typeface="Al-KsorZulfiMath" panose="0201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1843D4-7487-432D-0B85-926186FD4918}"/>
              </a:ext>
            </a:extLst>
          </p:cNvPr>
          <p:cNvSpPr txBox="1"/>
          <p:nvPr/>
        </p:nvSpPr>
        <p:spPr>
          <a:xfrm>
            <a:off x="4932040" y="4043324"/>
            <a:ext cx="16981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؟ </a:t>
            </a:r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= </a:t>
            </a:r>
            <a:r>
              <a:rPr lang="ar-SA" sz="2800">
                <a:solidFill>
                  <a:prstClr val="black"/>
                </a:solidFill>
                <a:highlight>
                  <a:srgbClr val="FFFF00"/>
                </a:highlight>
                <a:latin typeface="Calibri"/>
                <a:cs typeface="Al-KsorZulfiMath" panose="02010000000000000000" pitchFamily="2" charset="-78"/>
              </a:rPr>
              <a:t>%؛!؛2</a:t>
            </a:r>
            <a:endParaRPr lang="ar-SA" sz="2800" b="1">
              <a:solidFill>
                <a:prstClr val="black"/>
              </a:solidFill>
              <a:highlight>
                <a:srgbClr val="FFFF00"/>
              </a:highlight>
              <a:latin typeface="Calibri"/>
              <a:cs typeface="Al-KsorZulfiMath" panose="0201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A53773-7011-B2CA-56B4-3256C7F815FE}"/>
              </a:ext>
            </a:extLst>
          </p:cNvPr>
          <p:cNvSpPr txBox="1"/>
          <p:nvPr/>
        </p:nvSpPr>
        <p:spPr>
          <a:xfrm>
            <a:off x="4355976" y="4726805"/>
            <a:ext cx="24152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%؛2!؛ ÷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=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Al-KsorZulfiMath" panose="02010000000000000000" pitchFamily="2" charset="-78"/>
              </a:rPr>
              <a:t>%؛2!؛ × !؛5</a:t>
            </a:r>
            <a:endParaRPr lang="ar-SA" sz="2800" b="1">
              <a:solidFill>
                <a:prstClr val="black"/>
              </a:solidFill>
              <a:latin typeface="Calibri"/>
              <a:cs typeface="Al-KsorZulfiMath" panose="0201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19B5276-23B5-2186-4384-9D21745C5586}"/>
              </a:ext>
            </a:extLst>
          </p:cNvPr>
          <p:cNvSpPr txBox="1"/>
          <p:nvPr/>
        </p:nvSpPr>
        <p:spPr>
          <a:xfrm>
            <a:off x="5012968" y="5249461"/>
            <a:ext cx="900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= #؛2</a:t>
            </a:r>
            <a:endParaRPr lang="ar-SA" sz="2800" b="1">
              <a:solidFill>
                <a:prstClr val="black"/>
              </a:solidFill>
              <a:latin typeface="Calibri"/>
              <a:cs typeface="Al-KsorZulfiMath" panose="0201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F85066E-07DD-D32D-B37E-784AAE1F6C07}"/>
              </a:ext>
            </a:extLst>
          </p:cNvPr>
          <p:cNvSpPr txBox="1"/>
          <p:nvPr/>
        </p:nvSpPr>
        <p:spPr>
          <a:xfrm>
            <a:off x="4427984" y="5804719"/>
            <a:ext cx="14369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>
                <a:solidFill>
                  <a:srgbClr val="FF0000"/>
                </a:solidFill>
                <a:latin typeface="Calibri"/>
                <a:cs typeface="Al-KsorZulfiMath" panose="02010000000000000000" pitchFamily="2" charset="-78"/>
              </a:rPr>
              <a:t>= !؛2 </a:t>
            </a:r>
            <a:r>
              <a:rPr lang="ar-SA" sz="28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 sz="2800">
                <a:solidFill>
                  <a:srgbClr val="FF0000"/>
                </a:solidFill>
                <a:latin typeface="Calibri"/>
                <a:cs typeface="Al-KsorZulfiMath" panose="02010000000000000000" pitchFamily="2" charset="-78"/>
              </a:rPr>
              <a:t>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ساعة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B7703DB-A386-4125-C217-87EEB53B8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013" y="3528685"/>
            <a:ext cx="923925" cy="32385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6DBD488-F618-07F5-B153-5653E8403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663" y="4146612"/>
            <a:ext cx="676275" cy="3333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9A21634-9DAD-D60C-69C3-05A048767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3599" y="312696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1BACC1CA-7261-3C89-0544-80027FDC51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85406" y="736008"/>
            <a:ext cx="4417092" cy="48577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BEF82FD-43A0-C71C-DBEA-02C8249BCB23}"/>
              </a:ext>
            </a:extLst>
          </p:cNvPr>
          <p:cNvSpPr txBox="1"/>
          <p:nvPr/>
        </p:nvSpPr>
        <p:spPr>
          <a:xfrm>
            <a:off x="3203848" y="2521483"/>
            <a:ext cx="3436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( 3 أشخاص × </a:t>
            </a:r>
            <a:r>
              <a:rPr lang="ar-SA" sz="2800">
                <a:solidFill>
                  <a:srgbClr val="FF0000"/>
                </a:solidFill>
                <a:latin typeface="Calibri"/>
                <a:cs typeface="Al-KsorZulfiMath" panose="02010000000000000000" pitchFamily="2" charset="-78"/>
              </a:rPr>
              <a:t>!؛2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2) ÷ 5 أشخاص</a:t>
            </a:r>
            <a:endParaRPr lang="en-US" sz="2000">
              <a:solidFill>
                <a:srgbClr val="0000CC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3BE01F-9250-1999-5702-C490D6926926}"/>
              </a:ext>
            </a:extLst>
          </p:cNvPr>
          <p:cNvSpPr txBox="1"/>
          <p:nvPr/>
        </p:nvSpPr>
        <p:spPr>
          <a:xfrm>
            <a:off x="1305580" y="5543231"/>
            <a:ext cx="6389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تحقق من معقولية الإجابة : تتطلب المسألة إيجاد عدد الساعات وعند القسمة على الوحدات المشتركة فإن الوحدة  المتبقية هي الساعات 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95DFFA6-5C1C-8EB8-EA77-D9230EE8F2EA}"/>
              </a:ext>
            </a:extLst>
          </p:cNvPr>
          <p:cNvGrpSpPr/>
          <p:nvPr/>
        </p:nvGrpSpPr>
        <p:grpSpPr>
          <a:xfrm>
            <a:off x="3450684" y="3118465"/>
            <a:ext cx="1542514" cy="835026"/>
            <a:chOff x="5768973" y="1763716"/>
            <a:chExt cx="1542514" cy="835026"/>
          </a:xfrm>
        </p:grpSpPr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334C21C5-BF4C-306D-9A67-81449CBAD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63716"/>
              <a:ext cx="1444427" cy="835026"/>
              <a:chOff x="3515" y="1111"/>
              <a:chExt cx="1004" cy="526"/>
            </a:xfrm>
          </p:grpSpPr>
          <p:grpSp>
            <p:nvGrpSpPr>
              <p:cNvPr id="21" name="Group 17">
                <a:extLst>
                  <a:ext uri="{FF2B5EF4-FFF2-40B4-BE49-F238E27FC236}">
                    <a16:creationId xmlns:a16="http://schemas.microsoft.com/office/drawing/2014/main" id="{2225D992-0EBB-E484-ABA9-D1B5B63924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" y="1111"/>
                <a:ext cx="933" cy="526"/>
                <a:chOff x="3586" y="1111"/>
                <a:chExt cx="933" cy="526"/>
              </a:xfrm>
            </p:grpSpPr>
            <p:sp>
              <p:nvSpPr>
                <p:cNvPr id="23" name="Text Box 18">
                  <a:extLst>
                    <a:ext uri="{FF2B5EF4-FFF2-40B4-BE49-F238E27FC236}">
                      <a16:creationId xmlns:a16="http://schemas.microsoft.com/office/drawing/2014/main" id="{21BD0FEE-E98B-BACE-280B-249E90410D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1" y="1111"/>
                  <a:ext cx="7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Text Box 19">
                  <a:extLst>
                    <a:ext uri="{FF2B5EF4-FFF2-40B4-BE49-F238E27FC236}">
                      <a16:creationId xmlns:a16="http://schemas.microsoft.com/office/drawing/2014/main" id="{75B61689-5F31-64C8-3D78-6738D9D61A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6" y="1346"/>
                  <a:ext cx="93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5أشخاص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A83A9C3E-8A16-1235-5E73-FFF23642F9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02C5449F-994E-A72F-19DE-7C3FCCB49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06BA2F1-082E-2087-116C-BABE1F0BAB14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×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Line 227">
            <a:extLst>
              <a:ext uri="{FF2B5EF4-FFF2-40B4-BE49-F238E27FC236}">
                <a16:creationId xmlns:a16="http://schemas.microsoft.com/office/drawing/2014/main" id="{BA830BB7-5208-DCCE-0364-06D0C3C4FA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4902" y="3637603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Line 227">
            <a:extLst>
              <a:ext uri="{FF2B5EF4-FFF2-40B4-BE49-F238E27FC236}">
                <a16:creationId xmlns:a16="http://schemas.microsoft.com/office/drawing/2014/main" id="{FDCFF699-A3B6-85B4-C91F-3035418F0B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2352" y="3184070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96F1FA1-5385-FEA8-046A-CEBF61EC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FDED5B3A-EEF1-DF3F-C399-6FCA6B7D4BB7}"/>
              </a:ext>
            </a:extLst>
          </p:cNvPr>
          <p:cNvGrpSpPr/>
          <p:nvPr/>
        </p:nvGrpSpPr>
        <p:grpSpPr>
          <a:xfrm>
            <a:off x="4756706" y="3122674"/>
            <a:ext cx="2649572" cy="846138"/>
            <a:chOff x="5731574" y="1747840"/>
            <a:chExt cx="2649572" cy="846138"/>
          </a:xfrm>
        </p:grpSpPr>
        <p:grpSp>
          <p:nvGrpSpPr>
            <p:cNvPr id="62" name="Group 16">
              <a:extLst>
                <a:ext uri="{FF2B5EF4-FFF2-40B4-BE49-F238E27FC236}">
                  <a16:creationId xmlns:a16="http://schemas.microsoft.com/office/drawing/2014/main" id="{16A9B5A7-8A8E-ABE0-FDA5-ECF4CE086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1574" y="1747840"/>
              <a:ext cx="2471645" cy="846138"/>
              <a:chOff x="3489" y="1101"/>
              <a:chExt cx="1718" cy="533"/>
            </a:xfrm>
          </p:grpSpPr>
          <p:grpSp>
            <p:nvGrpSpPr>
              <p:cNvPr id="64" name="Group 17">
                <a:extLst>
                  <a:ext uri="{FF2B5EF4-FFF2-40B4-BE49-F238E27FC236}">
                    <a16:creationId xmlns:a16="http://schemas.microsoft.com/office/drawing/2014/main" id="{61672A74-CF4B-8F9D-1E16-4E1BC57C7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9" y="1101"/>
                <a:ext cx="1718" cy="533"/>
                <a:chOff x="3489" y="1101"/>
                <a:chExt cx="1718" cy="533"/>
              </a:xfrm>
            </p:grpSpPr>
            <p:sp>
              <p:nvSpPr>
                <p:cNvPr id="66" name="Text Box 18">
                  <a:extLst>
                    <a:ext uri="{FF2B5EF4-FFF2-40B4-BE49-F238E27FC236}">
                      <a16:creationId xmlns:a16="http://schemas.microsoft.com/office/drawing/2014/main" id="{52D891F1-7E3B-369D-F0D0-26F3FA78F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1101"/>
                  <a:ext cx="1718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3أشخاص×</a:t>
                  </a:r>
                  <a:r>
                    <a:rPr kumimoji="0" lang="ar-SA" sz="28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Al-KsorZulfiMath" panose="02010000000000000000" pitchFamily="2" charset="-78"/>
                    </a:rPr>
                    <a:t> !؛2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 2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ساعة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7" name="Text Box 19">
                  <a:extLst>
                    <a:ext uri="{FF2B5EF4-FFF2-40B4-BE49-F238E27FC236}">
                      <a16:creationId xmlns:a16="http://schemas.microsoft.com/office/drawing/2014/main" id="{5C64D78A-C20F-B316-14CB-2FA696A984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8" name="Line 20">
                  <a:extLst>
                    <a:ext uri="{FF2B5EF4-FFF2-40B4-BE49-F238E27FC236}">
                      <a16:creationId xmlns:a16="http://schemas.microsoft.com/office/drawing/2014/main" id="{5BE78711-DF8F-9D23-1937-6AE7CEACD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79" y="1345"/>
                  <a:ext cx="15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5" name="Text Box 21">
                <a:extLst>
                  <a:ext uri="{FF2B5EF4-FFF2-40B4-BE49-F238E27FC236}">
                    <a16:creationId xmlns:a16="http://schemas.microsoft.com/office/drawing/2014/main" id="{DEC05246-9E9D-0935-8954-13E5D6857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885B744-9CEA-0AF7-297A-CA6B99B25DB8}"/>
                </a:ext>
              </a:extLst>
            </p:cNvPr>
            <p:cNvSpPr txBox="1"/>
            <p:nvPr/>
          </p:nvSpPr>
          <p:spPr>
            <a:xfrm>
              <a:off x="7982960" y="1885860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FD81689-5D7D-3378-E31B-A81395EB954E}"/>
              </a:ext>
            </a:extLst>
          </p:cNvPr>
          <p:cNvSpPr txBox="1"/>
          <p:nvPr/>
        </p:nvSpPr>
        <p:spPr>
          <a:xfrm>
            <a:off x="4327094" y="4034205"/>
            <a:ext cx="2049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3 </a:t>
            </a:r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× %؛2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ساعة ×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Al-KsorZulfiMath" panose="02010000000000000000" pitchFamily="2" charset="-78"/>
              </a:rPr>
              <a:t>!؛5</a:t>
            </a:r>
            <a:endParaRPr lang="ar-SA" sz="2800" b="1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0" name="Line 227">
            <a:extLst>
              <a:ext uri="{FF2B5EF4-FFF2-40B4-BE49-F238E27FC236}">
                <a16:creationId xmlns:a16="http://schemas.microsoft.com/office/drawing/2014/main" id="{6AF9C9CE-FE8E-9B71-FA36-75B36AAC82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206" y="4308188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Line 227">
            <a:extLst>
              <a:ext uri="{FF2B5EF4-FFF2-40B4-BE49-F238E27FC236}">
                <a16:creationId xmlns:a16="http://schemas.microsoft.com/office/drawing/2014/main" id="{712D59AD-68A4-6A01-C71C-15DD013D1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0392" y="4056125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79FE8531-5088-9168-659B-DEB1B0461D06}"/>
              </a:ext>
            </a:extLst>
          </p:cNvPr>
          <p:cNvSpPr txBox="1"/>
          <p:nvPr/>
        </p:nvSpPr>
        <p:spPr>
          <a:xfrm>
            <a:off x="3203848" y="4047643"/>
            <a:ext cx="12450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= #؛2 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ساعة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B0A1E1F4-B9FB-DD56-B0F1-AA95DF567580}"/>
              </a:ext>
            </a:extLst>
          </p:cNvPr>
          <p:cNvSpPr txBox="1"/>
          <p:nvPr/>
        </p:nvSpPr>
        <p:spPr>
          <a:xfrm>
            <a:off x="3055184" y="4577916"/>
            <a:ext cx="13936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>
                <a:solidFill>
                  <a:prstClr val="black"/>
                </a:solidFill>
                <a:latin typeface="Calibri"/>
                <a:cs typeface="Al-KsorZulfiMath" panose="02010000000000000000" pitchFamily="2" charset="-78"/>
              </a:rPr>
              <a:t>= !؛2 </a:t>
            </a:r>
            <a:r>
              <a:rPr lang="ar-SA" sz="280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 sz="28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ساعة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BA37FA7-EAE2-7A02-296E-E062D0CB7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387" y="1245095"/>
            <a:ext cx="4548010" cy="8291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88C0BC2-85CA-DAFA-6C16-196F0610F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6287" y="136885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56" grpId="0" animBg="1"/>
      <p:bldP spid="57" grpId="0" animBg="1"/>
      <p:bldP spid="69" grpId="0"/>
      <p:bldP spid="70" grpId="0" animBg="1"/>
      <p:bldP spid="71" grpId="0" animBg="1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Text Box 23">
            <a:extLst>
              <a:ext uri="{FF2B5EF4-FFF2-40B4-BE49-F238E27FC236}">
                <a16:creationId xmlns:a16="http://schemas.microsoft.com/office/drawing/2014/main" id="{349418C8-5727-2416-C174-96DB3FECF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01875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عدد الساعات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583" name="Group 103">
            <a:extLst>
              <a:ext uri="{FF2B5EF4-FFF2-40B4-BE49-F238E27FC236}">
                <a16:creationId xmlns:a16="http://schemas.microsoft.com/office/drawing/2014/main" id="{EA758C02-6238-8706-FB21-6C38C2E007F0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844675"/>
            <a:ext cx="4926013" cy="1152525"/>
            <a:chOff x="1474" y="1600"/>
            <a:chExt cx="3103" cy="726"/>
          </a:xfrm>
        </p:grpSpPr>
        <p:grpSp>
          <p:nvGrpSpPr>
            <p:cNvPr id="14434" name="Group 90">
              <a:extLst>
                <a:ext uri="{FF2B5EF4-FFF2-40B4-BE49-F238E27FC236}">
                  <a16:creationId xmlns:a16="http://schemas.microsoft.com/office/drawing/2014/main" id="{14B4AC37-2A18-01A4-030B-80F5B1F0C0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1" y="1600"/>
              <a:ext cx="1996" cy="726"/>
              <a:chOff x="2517" y="1813"/>
              <a:chExt cx="1996" cy="726"/>
            </a:xfrm>
          </p:grpSpPr>
          <p:grpSp>
            <p:nvGrpSpPr>
              <p:cNvPr id="14437" name="Group 87">
                <a:extLst>
                  <a:ext uri="{FF2B5EF4-FFF2-40B4-BE49-F238E27FC236}">
                    <a16:creationId xmlns:a16="http://schemas.microsoft.com/office/drawing/2014/main" id="{DDA96ECF-2FB4-08F0-CB04-C645CCF18C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" y="1813"/>
                <a:ext cx="566" cy="470"/>
                <a:chOff x="5012" y="3096"/>
                <a:chExt cx="566" cy="470"/>
              </a:xfrm>
            </p:grpSpPr>
            <p:sp>
              <p:nvSpPr>
                <p:cNvPr id="14441" name="Text Box 26">
                  <a:extLst>
                    <a:ext uri="{FF2B5EF4-FFF2-40B4-BE49-F238E27FC236}">
                      <a16:creationId xmlns:a16="http://schemas.microsoft.com/office/drawing/2014/main" id="{39A418AC-28B6-8F7C-8FA8-6F3B0CA413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096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2" name="Text Box 27">
                  <a:extLst>
                    <a:ext uri="{FF2B5EF4-FFF2-40B4-BE49-F238E27FC236}">
                      <a16:creationId xmlns:a16="http://schemas.microsoft.com/office/drawing/2014/main" id="{6351F639-7229-32B5-3DF3-45441E9989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27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3" name="Line 28">
                  <a:extLst>
                    <a:ext uri="{FF2B5EF4-FFF2-40B4-BE49-F238E27FC236}">
                      <a16:creationId xmlns:a16="http://schemas.microsoft.com/office/drawing/2014/main" id="{861920C3-777E-684F-21CB-11E5DBE0D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9" y="3319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4" name="Text Box 29">
                  <a:extLst>
                    <a:ext uri="{FF2B5EF4-FFF2-40B4-BE49-F238E27FC236}">
                      <a16:creationId xmlns:a16="http://schemas.microsoft.com/office/drawing/2014/main" id="{9D32ABDB-FFD7-AA78-287D-0667E12820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2" y="3182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38" name="Text Box 86">
                <a:extLst>
                  <a:ext uri="{FF2B5EF4-FFF2-40B4-BE49-F238E27FC236}">
                    <a16:creationId xmlns:a16="http://schemas.microsoft.com/office/drawing/2014/main" id="{87F28778-BCE2-E3A5-80AA-DB34E8BD7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1888"/>
                <a:ext cx="19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 أشخاص ×           ساعة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39" name="Line 88">
                <a:extLst>
                  <a:ext uri="{FF2B5EF4-FFF2-40B4-BE49-F238E27FC236}">
                    <a16:creationId xmlns:a16="http://schemas.microsoft.com/office/drawing/2014/main" id="{6ABEBBFD-03DC-D665-18CF-FF6CF889A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7" y="2248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40" name="Text Box 89">
                <a:extLst>
                  <a:ext uri="{FF2B5EF4-FFF2-40B4-BE49-F238E27FC236}">
                    <a16:creationId xmlns:a16="http://schemas.microsoft.com/office/drawing/2014/main" id="{1BAADBC7-1468-6AEB-0B1F-9126F15D9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2251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435" name="Text Box 91">
              <a:extLst>
                <a:ext uri="{FF2B5EF4-FFF2-40B4-BE49-F238E27FC236}">
                  <a16:creationId xmlns:a16="http://schemas.microsoft.com/office/drawing/2014/main" id="{6C80B21D-6465-DA93-0E01-D45F04AB4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888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36" name="Text Box 92">
              <a:extLst>
                <a:ext uri="{FF2B5EF4-FFF2-40B4-BE49-F238E27FC236}">
                  <a16:creationId xmlns:a16="http://schemas.microsoft.com/office/drawing/2014/main" id="{F76C92E8-4E71-2756-ABE6-C2601A2DA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888"/>
              <a:ext cx="8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أشخاص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573" name="Text Box 93">
            <a:extLst>
              <a:ext uri="{FF2B5EF4-FFF2-40B4-BE49-F238E27FC236}">
                <a16:creationId xmlns:a16="http://schemas.microsoft.com/office/drawing/2014/main" id="{11391EAC-F51D-BA2C-EF98-7BDD9FB7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54806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599" name="Group 119">
            <a:extLst>
              <a:ext uri="{FF2B5EF4-FFF2-40B4-BE49-F238E27FC236}">
                <a16:creationId xmlns:a16="http://schemas.microsoft.com/office/drawing/2014/main" id="{001DA3E0-34A1-13FD-809D-57B57DF286FE}"/>
              </a:ext>
            </a:extLst>
          </p:cNvPr>
          <p:cNvGrpSpPr>
            <a:grpSpLocks/>
          </p:cNvGrpSpPr>
          <p:nvPr/>
        </p:nvGrpSpPr>
        <p:grpSpPr bwMode="auto">
          <a:xfrm>
            <a:off x="2373313" y="3094038"/>
            <a:ext cx="4892675" cy="1152525"/>
            <a:chOff x="1495" y="2146"/>
            <a:chExt cx="3082" cy="726"/>
          </a:xfrm>
        </p:grpSpPr>
        <p:grpSp>
          <p:nvGrpSpPr>
            <p:cNvPr id="14420" name="Group 105">
              <a:extLst>
                <a:ext uri="{FF2B5EF4-FFF2-40B4-BE49-F238E27FC236}">
                  <a16:creationId xmlns:a16="http://schemas.microsoft.com/office/drawing/2014/main" id="{375F2DC8-42DE-2FE8-196F-5196E7ADB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1" y="2146"/>
              <a:ext cx="1996" cy="726"/>
              <a:chOff x="2517" y="1813"/>
              <a:chExt cx="1996" cy="726"/>
            </a:xfrm>
          </p:grpSpPr>
          <p:grpSp>
            <p:nvGrpSpPr>
              <p:cNvPr id="14426" name="Group 106">
                <a:extLst>
                  <a:ext uri="{FF2B5EF4-FFF2-40B4-BE49-F238E27FC236}">
                    <a16:creationId xmlns:a16="http://schemas.microsoft.com/office/drawing/2014/main" id="{A9CA15D2-C78C-0AA7-1CD7-C6AA8EB10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" y="1813"/>
                <a:ext cx="566" cy="470"/>
                <a:chOff x="5012" y="3096"/>
                <a:chExt cx="566" cy="470"/>
              </a:xfrm>
            </p:grpSpPr>
            <p:sp>
              <p:nvSpPr>
                <p:cNvPr id="14430" name="Text Box 107">
                  <a:extLst>
                    <a:ext uri="{FF2B5EF4-FFF2-40B4-BE49-F238E27FC236}">
                      <a16:creationId xmlns:a16="http://schemas.microsoft.com/office/drawing/2014/main" id="{84B97216-3FF7-D1AE-7F71-58437EEC56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096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1" name="Text Box 108">
                  <a:extLst>
                    <a:ext uri="{FF2B5EF4-FFF2-40B4-BE49-F238E27FC236}">
                      <a16:creationId xmlns:a16="http://schemas.microsoft.com/office/drawing/2014/main" id="{66159744-1550-9EB6-BBFE-956BFC72EF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27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2" name="Line 109">
                  <a:extLst>
                    <a:ext uri="{FF2B5EF4-FFF2-40B4-BE49-F238E27FC236}">
                      <a16:creationId xmlns:a16="http://schemas.microsoft.com/office/drawing/2014/main" id="{141F8C87-B8D9-F185-C9BE-4D5460395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9" y="3319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3" name="Text Box 110">
                  <a:extLst>
                    <a:ext uri="{FF2B5EF4-FFF2-40B4-BE49-F238E27FC236}">
                      <a16:creationId xmlns:a16="http://schemas.microsoft.com/office/drawing/2014/main" id="{6676AD97-47A2-A454-374B-3FA639CB27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2" y="3182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27" name="Text Box 111">
                <a:extLst>
                  <a:ext uri="{FF2B5EF4-FFF2-40B4-BE49-F238E27FC236}">
                    <a16:creationId xmlns:a16="http://schemas.microsoft.com/office/drawing/2014/main" id="{3AB6539A-C4CA-D284-8BE8-33511C5E8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1888"/>
                <a:ext cx="19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 أشخاص ×           ساعة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28" name="Line 112">
                <a:extLst>
                  <a:ext uri="{FF2B5EF4-FFF2-40B4-BE49-F238E27FC236}">
                    <a16:creationId xmlns:a16="http://schemas.microsoft.com/office/drawing/2014/main" id="{775720EA-FED3-BF12-29C0-3235519A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7" y="2248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29" name="Text Box 113">
                <a:extLst>
                  <a:ext uri="{FF2B5EF4-FFF2-40B4-BE49-F238E27FC236}">
                    <a16:creationId xmlns:a16="http://schemas.microsoft.com/office/drawing/2014/main" id="{1B8E8F9F-3E74-07DB-01CF-22350A1E3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2251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421" name="Text Box 114">
              <a:extLst>
                <a:ext uri="{FF2B5EF4-FFF2-40B4-BE49-F238E27FC236}">
                  <a16:creationId xmlns:a16="http://schemas.microsoft.com/office/drawing/2014/main" id="{8567BCB6-BECE-81F9-0B42-710373F3F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43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422" name="Group 118">
              <a:extLst>
                <a:ext uri="{FF2B5EF4-FFF2-40B4-BE49-F238E27FC236}">
                  <a16:creationId xmlns:a16="http://schemas.microsoft.com/office/drawing/2014/main" id="{D59CCC94-F162-A69C-4A41-C71F251D9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" y="2325"/>
              <a:ext cx="847" cy="534"/>
              <a:chOff x="1466" y="2434"/>
              <a:chExt cx="847" cy="534"/>
            </a:xfrm>
          </p:grpSpPr>
          <p:sp>
            <p:nvSpPr>
              <p:cNvPr id="14423" name="Text Box 115">
                <a:extLst>
                  <a:ext uri="{FF2B5EF4-FFF2-40B4-BE49-F238E27FC236}">
                    <a16:creationId xmlns:a16="http://schemas.microsoft.com/office/drawing/2014/main" id="{3BB28193-7726-92C6-7BE4-0E6B11BF5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2434"/>
                <a:ext cx="8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24" name="Text Box 116">
                <a:extLst>
                  <a:ext uri="{FF2B5EF4-FFF2-40B4-BE49-F238E27FC236}">
                    <a16:creationId xmlns:a16="http://schemas.microsoft.com/office/drawing/2014/main" id="{FA79D60F-85F9-B583-9863-1CB5096A6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" y="2680"/>
                <a:ext cx="8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 أشخاص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25" name="Line 117">
                <a:extLst>
                  <a:ext uri="{FF2B5EF4-FFF2-40B4-BE49-F238E27FC236}">
                    <a16:creationId xmlns:a16="http://schemas.microsoft.com/office/drawing/2014/main" id="{77B1C457-2DD6-FC1C-A711-39089381F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" y="2694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600" name="Line 120">
            <a:extLst>
              <a:ext uri="{FF2B5EF4-FFF2-40B4-BE49-F238E27FC236}">
                <a16:creationId xmlns:a16="http://schemas.microsoft.com/office/drawing/2014/main" id="{66F87E5E-9A0D-50C4-B562-D4F4A15C4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3238500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1" name="Line 121">
            <a:extLst>
              <a:ext uri="{FF2B5EF4-FFF2-40B4-BE49-F238E27FC236}">
                <a16:creationId xmlns:a16="http://schemas.microsoft.com/office/drawing/2014/main" id="{096210DE-1DE0-A638-84A6-D7B1E85AC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3813175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7" name="Text Box 137">
            <a:extLst>
              <a:ext uri="{FF2B5EF4-FFF2-40B4-BE49-F238E27FC236}">
                <a16:creationId xmlns:a16="http://schemas.microsoft.com/office/drawing/2014/main" id="{8FDA60DE-AA15-DBC0-580F-BF644822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6726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691" name="Group 211">
            <a:extLst>
              <a:ext uri="{FF2B5EF4-FFF2-40B4-BE49-F238E27FC236}">
                <a16:creationId xmlns:a16="http://schemas.microsoft.com/office/drawing/2014/main" id="{BC93BBE8-286E-4622-E751-10A40C89CFD2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4318000"/>
            <a:ext cx="3481387" cy="1152525"/>
            <a:chOff x="2955" y="2720"/>
            <a:chExt cx="2193" cy="726"/>
          </a:xfrm>
        </p:grpSpPr>
        <p:grpSp>
          <p:nvGrpSpPr>
            <p:cNvPr id="14410" name="Group 138">
              <a:extLst>
                <a:ext uri="{FF2B5EF4-FFF2-40B4-BE49-F238E27FC236}">
                  <a16:creationId xmlns:a16="http://schemas.microsoft.com/office/drawing/2014/main" id="{B856847D-86ED-8A30-84C2-DD92B6395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2720"/>
              <a:ext cx="1973" cy="726"/>
              <a:chOff x="2584" y="3158"/>
              <a:chExt cx="1973" cy="726"/>
            </a:xfrm>
          </p:grpSpPr>
          <p:grpSp>
            <p:nvGrpSpPr>
              <p:cNvPr id="14412" name="Group 124">
                <a:extLst>
                  <a:ext uri="{FF2B5EF4-FFF2-40B4-BE49-F238E27FC236}">
                    <a16:creationId xmlns:a16="http://schemas.microsoft.com/office/drawing/2014/main" id="{4701F85B-7964-E833-CC56-84C41F7CFF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6" y="3158"/>
                <a:ext cx="566" cy="470"/>
                <a:chOff x="5012" y="3096"/>
                <a:chExt cx="566" cy="470"/>
              </a:xfrm>
            </p:grpSpPr>
            <p:sp>
              <p:nvSpPr>
                <p:cNvPr id="14416" name="Text Box 125">
                  <a:extLst>
                    <a:ext uri="{FF2B5EF4-FFF2-40B4-BE49-F238E27FC236}">
                      <a16:creationId xmlns:a16="http://schemas.microsoft.com/office/drawing/2014/main" id="{6376DD9F-16D4-B861-200A-B70CC3F02D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096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7" name="Text Box 126">
                  <a:extLst>
                    <a:ext uri="{FF2B5EF4-FFF2-40B4-BE49-F238E27FC236}">
                      <a16:creationId xmlns:a16="http://schemas.microsoft.com/office/drawing/2014/main" id="{A64C7F99-7256-9D7D-6BCF-9CC8060EAE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27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8" name="Line 127">
                  <a:extLst>
                    <a:ext uri="{FF2B5EF4-FFF2-40B4-BE49-F238E27FC236}">
                      <a16:creationId xmlns:a16="http://schemas.microsoft.com/office/drawing/2014/main" id="{E1281EAC-BC71-8F47-3C01-770BDC479D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9" y="3319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9" name="Text Box 128">
                  <a:extLst>
                    <a:ext uri="{FF2B5EF4-FFF2-40B4-BE49-F238E27FC236}">
                      <a16:creationId xmlns:a16="http://schemas.microsoft.com/office/drawing/2014/main" id="{71AACE64-A1AF-7F5B-553A-032BB0168A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2" y="3182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13" name="Text Box 129">
                <a:extLst>
                  <a:ext uri="{FF2B5EF4-FFF2-40B4-BE49-F238E27FC236}">
                    <a16:creationId xmlns:a16="http://schemas.microsoft.com/office/drawing/2014/main" id="{E15593FA-E1FA-D003-84D9-19EA5BC70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4" y="3233"/>
                <a:ext cx="19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3 ×           ساعة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14" name="Line 130">
                <a:extLst>
                  <a:ext uri="{FF2B5EF4-FFF2-40B4-BE49-F238E27FC236}">
                    <a16:creationId xmlns:a16="http://schemas.microsoft.com/office/drawing/2014/main" id="{0954A8B5-95CA-6585-B4A5-BC03594DC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6" y="3593"/>
                <a:ext cx="1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15" name="Text Box 131">
                <a:extLst>
                  <a:ext uri="{FF2B5EF4-FFF2-40B4-BE49-F238E27FC236}">
                    <a16:creationId xmlns:a16="http://schemas.microsoft.com/office/drawing/2014/main" id="{C0BAF7A4-746E-CE3C-CEA1-C5159EE38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0" y="3596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 × 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411" name="Text Box 139">
              <a:extLst>
                <a:ext uri="{FF2B5EF4-FFF2-40B4-BE49-F238E27FC236}">
                  <a16:creationId xmlns:a16="http://schemas.microsoft.com/office/drawing/2014/main" id="{00E07A6C-48FC-FE1A-C19A-43E14317F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01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692" name="Group 212">
            <a:extLst>
              <a:ext uri="{FF2B5EF4-FFF2-40B4-BE49-F238E27FC236}">
                <a16:creationId xmlns:a16="http://schemas.microsoft.com/office/drawing/2014/main" id="{BE7182AB-EF13-61EF-5077-7A732C55CE05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4330700"/>
            <a:ext cx="2638425" cy="1152525"/>
            <a:chOff x="1354" y="2728"/>
            <a:chExt cx="1662" cy="726"/>
          </a:xfrm>
        </p:grpSpPr>
        <p:grpSp>
          <p:nvGrpSpPr>
            <p:cNvPr id="14400" name="Group 151">
              <a:extLst>
                <a:ext uri="{FF2B5EF4-FFF2-40B4-BE49-F238E27FC236}">
                  <a16:creationId xmlns:a16="http://schemas.microsoft.com/office/drawing/2014/main" id="{9C6264F8-CE55-54D3-4EE8-91C5FE38A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728"/>
              <a:ext cx="1497" cy="726"/>
              <a:chOff x="1519" y="2728"/>
              <a:chExt cx="1497" cy="726"/>
            </a:xfrm>
          </p:grpSpPr>
          <p:grpSp>
            <p:nvGrpSpPr>
              <p:cNvPr id="14402" name="Group 150">
                <a:extLst>
                  <a:ext uri="{FF2B5EF4-FFF2-40B4-BE49-F238E27FC236}">
                    <a16:creationId xmlns:a16="http://schemas.microsoft.com/office/drawing/2014/main" id="{0D7B9E68-E716-19E1-32A4-9B28228B9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9" y="2728"/>
                <a:ext cx="1497" cy="470"/>
                <a:chOff x="385" y="2728"/>
                <a:chExt cx="1497" cy="470"/>
              </a:xfrm>
            </p:grpSpPr>
            <p:grpSp>
              <p:nvGrpSpPr>
                <p:cNvPr id="14405" name="Group 149">
                  <a:extLst>
                    <a:ext uri="{FF2B5EF4-FFF2-40B4-BE49-F238E27FC236}">
                      <a16:creationId xmlns:a16="http://schemas.microsoft.com/office/drawing/2014/main" id="{4AE9C221-5E21-AB21-C3DD-FA70C1B234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1" y="2728"/>
                  <a:ext cx="453" cy="470"/>
                  <a:chOff x="2212" y="2728"/>
                  <a:chExt cx="453" cy="470"/>
                </a:xfrm>
              </p:grpSpPr>
              <p:sp>
                <p:nvSpPr>
                  <p:cNvPr id="14407" name="Text Box 142">
                    <a:extLst>
                      <a:ext uri="{FF2B5EF4-FFF2-40B4-BE49-F238E27FC236}">
                        <a16:creationId xmlns:a16="http://schemas.microsoft.com/office/drawing/2014/main" id="{05E53DF6-7349-DCB2-823C-2CFFD86CEC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728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08" name="Text Box 143">
                    <a:extLst>
                      <a:ext uri="{FF2B5EF4-FFF2-40B4-BE49-F238E27FC236}">
                        <a16:creationId xmlns:a16="http://schemas.microsoft.com/office/drawing/2014/main" id="{D893161F-FEA9-66DB-C384-364A086BDD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910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09" name="Line 144">
                    <a:extLst>
                      <a:ext uri="{FF2B5EF4-FFF2-40B4-BE49-F238E27FC236}">
                        <a16:creationId xmlns:a16="http://schemas.microsoft.com/office/drawing/2014/main" id="{CBDF313B-6CC9-C16E-388C-E7492F1E20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6" y="2951"/>
                    <a:ext cx="28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406" name="Text Box 146">
                  <a:extLst>
                    <a:ext uri="{FF2B5EF4-FFF2-40B4-BE49-F238E27FC236}">
                      <a16:creationId xmlns:a16="http://schemas.microsoft.com/office/drawing/2014/main" id="{A795B000-7723-9936-EEF9-A50A201F4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" y="2795"/>
                  <a:ext cx="149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3 ×        ساعة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03" name="Line 147">
                <a:extLst>
                  <a:ext uri="{FF2B5EF4-FFF2-40B4-BE49-F238E27FC236}">
                    <a16:creationId xmlns:a16="http://schemas.microsoft.com/office/drawing/2014/main" id="{D9E515B8-7A6E-A3F2-128A-CFFB98C90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9" y="3163"/>
                <a:ext cx="1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04" name="Text Box 148">
                <a:extLst>
                  <a:ext uri="{FF2B5EF4-FFF2-40B4-BE49-F238E27FC236}">
                    <a16:creationId xmlns:a16="http://schemas.microsoft.com/office/drawing/2014/main" id="{A6BB71BA-9DA3-A114-4F5B-56E1C8DC8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3166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401" name="Text Box 152">
              <a:extLst>
                <a:ext uri="{FF2B5EF4-FFF2-40B4-BE49-F238E27FC236}">
                  <a16:creationId xmlns:a16="http://schemas.microsoft.com/office/drawing/2014/main" id="{2993D84F-9798-56EE-50A8-015AA8661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4" y="301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643" name="Group 163">
            <a:extLst>
              <a:ext uri="{FF2B5EF4-FFF2-40B4-BE49-F238E27FC236}">
                <a16:creationId xmlns:a16="http://schemas.microsoft.com/office/drawing/2014/main" id="{639B2EFA-4352-47AF-8432-72A9F8A28E9A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4373563"/>
            <a:ext cx="1514475" cy="1119187"/>
            <a:chOff x="477" y="2755"/>
            <a:chExt cx="954" cy="705"/>
          </a:xfrm>
        </p:grpSpPr>
        <p:grpSp>
          <p:nvGrpSpPr>
            <p:cNvPr id="14392" name="Group 162">
              <a:extLst>
                <a:ext uri="{FF2B5EF4-FFF2-40B4-BE49-F238E27FC236}">
                  <a16:creationId xmlns:a16="http://schemas.microsoft.com/office/drawing/2014/main" id="{53B0165F-B998-8A6B-04EA-2EA98B282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755"/>
              <a:ext cx="910" cy="470"/>
              <a:chOff x="1084" y="3475"/>
              <a:chExt cx="910" cy="470"/>
            </a:xfrm>
          </p:grpSpPr>
          <p:grpSp>
            <p:nvGrpSpPr>
              <p:cNvPr id="14395" name="Group 155">
                <a:extLst>
                  <a:ext uri="{FF2B5EF4-FFF2-40B4-BE49-F238E27FC236}">
                    <a16:creationId xmlns:a16="http://schemas.microsoft.com/office/drawing/2014/main" id="{B747F1AB-53C5-01DB-78AF-B762C42D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1" y="3475"/>
                <a:ext cx="453" cy="470"/>
                <a:chOff x="2212" y="2728"/>
                <a:chExt cx="453" cy="470"/>
              </a:xfrm>
            </p:grpSpPr>
            <p:sp>
              <p:nvSpPr>
                <p:cNvPr id="14397" name="Text Box 156">
                  <a:extLst>
                    <a:ext uri="{FF2B5EF4-FFF2-40B4-BE49-F238E27FC236}">
                      <a16:creationId xmlns:a16="http://schemas.microsoft.com/office/drawing/2014/main" id="{609F62B5-5F48-40E0-CBDF-9E0E53F40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72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8" name="Text Box 157">
                  <a:extLst>
                    <a:ext uri="{FF2B5EF4-FFF2-40B4-BE49-F238E27FC236}">
                      <a16:creationId xmlns:a16="http://schemas.microsoft.com/office/drawing/2014/main" id="{E35499F4-B750-2EA6-6D55-17041655A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910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9" name="Line 158">
                  <a:extLst>
                    <a:ext uri="{FF2B5EF4-FFF2-40B4-BE49-F238E27FC236}">
                      <a16:creationId xmlns:a16="http://schemas.microsoft.com/office/drawing/2014/main" id="{C64B27D2-33C7-CED5-1394-50D41A553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6" y="2951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96" name="Text Box 159">
                <a:extLst>
                  <a:ext uri="{FF2B5EF4-FFF2-40B4-BE49-F238E27FC236}">
                    <a16:creationId xmlns:a16="http://schemas.microsoft.com/office/drawing/2014/main" id="{06A581CB-BFD0-DAA4-69E5-6A76BEE32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3542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ساعة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93" name="Line 160">
              <a:extLst>
                <a:ext uri="{FF2B5EF4-FFF2-40B4-BE49-F238E27FC236}">
                  <a16:creationId xmlns:a16="http://schemas.microsoft.com/office/drawing/2014/main" id="{4327661A-6F50-7EB8-7864-D7136CBDB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" y="3169"/>
              <a:ext cx="8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94" name="Text Box 161">
              <a:extLst>
                <a:ext uri="{FF2B5EF4-FFF2-40B4-BE49-F238E27FC236}">
                  <a16:creationId xmlns:a16="http://schemas.microsoft.com/office/drawing/2014/main" id="{F7F2BDF1-BF30-1E34-4BE4-0DE6BC64D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3172"/>
              <a:ext cx="6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644" name="Text Box 164">
            <a:extLst>
              <a:ext uri="{FF2B5EF4-FFF2-40B4-BE49-F238E27FC236}">
                <a16:creationId xmlns:a16="http://schemas.microsoft.com/office/drawing/2014/main" id="{5285A3B3-38D7-944F-2C55-29C55A54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851525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690" name="Group 210">
            <a:extLst>
              <a:ext uri="{FF2B5EF4-FFF2-40B4-BE49-F238E27FC236}">
                <a16:creationId xmlns:a16="http://schemas.microsoft.com/office/drawing/2014/main" id="{10D2ECEF-68E4-4136-9472-B6916191F455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5738813"/>
            <a:ext cx="2300287" cy="746125"/>
            <a:chOff x="3203" y="3615"/>
            <a:chExt cx="1449" cy="470"/>
          </a:xfrm>
        </p:grpSpPr>
        <p:grpSp>
          <p:nvGrpSpPr>
            <p:cNvPr id="14382" name="Group 186">
              <a:extLst>
                <a:ext uri="{FF2B5EF4-FFF2-40B4-BE49-F238E27FC236}">
                  <a16:creationId xmlns:a16="http://schemas.microsoft.com/office/drawing/2014/main" id="{AD97A225-45D4-E6CA-9125-2355B81EE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3" y="3615"/>
              <a:ext cx="1289" cy="470"/>
              <a:chOff x="3363" y="3615"/>
              <a:chExt cx="1289" cy="470"/>
            </a:xfrm>
          </p:grpSpPr>
          <p:grpSp>
            <p:nvGrpSpPr>
              <p:cNvPr id="14384" name="Group 176">
                <a:extLst>
                  <a:ext uri="{FF2B5EF4-FFF2-40B4-BE49-F238E27FC236}">
                    <a16:creationId xmlns:a16="http://schemas.microsoft.com/office/drawing/2014/main" id="{A8D5150D-E0B0-5E9E-17B7-73011132F0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3615"/>
                <a:ext cx="910" cy="470"/>
                <a:chOff x="1084" y="3475"/>
                <a:chExt cx="910" cy="470"/>
              </a:xfrm>
            </p:grpSpPr>
            <p:grpSp>
              <p:nvGrpSpPr>
                <p:cNvPr id="14387" name="Group 177">
                  <a:extLst>
                    <a:ext uri="{FF2B5EF4-FFF2-40B4-BE49-F238E27FC236}">
                      <a16:creationId xmlns:a16="http://schemas.microsoft.com/office/drawing/2014/main" id="{5BABFA6C-BBD1-E763-D6BF-3731B53954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1" y="3475"/>
                  <a:ext cx="453" cy="470"/>
                  <a:chOff x="2212" y="2728"/>
                  <a:chExt cx="453" cy="470"/>
                </a:xfrm>
              </p:grpSpPr>
              <p:sp>
                <p:nvSpPr>
                  <p:cNvPr id="14389" name="Text Box 178">
                    <a:extLst>
                      <a:ext uri="{FF2B5EF4-FFF2-40B4-BE49-F238E27FC236}">
                        <a16:creationId xmlns:a16="http://schemas.microsoft.com/office/drawing/2014/main" id="{43897259-55E3-33A5-C6BA-31DEED6399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728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15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90" name="Text Box 179">
                    <a:extLst>
                      <a:ext uri="{FF2B5EF4-FFF2-40B4-BE49-F238E27FC236}">
                        <a16:creationId xmlns:a16="http://schemas.microsoft.com/office/drawing/2014/main" id="{4FE2945A-7B7E-0FDE-6398-E0F25046DA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910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91" name="Line 180">
                    <a:extLst>
                      <a:ext uri="{FF2B5EF4-FFF2-40B4-BE49-F238E27FC236}">
                        <a16:creationId xmlns:a16="http://schemas.microsoft.com/office/drawing/2014/main" id="{1CC82544-FD19-7EE9-8239-ED41060483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6" y="2951"/>
                    <a:ext cx="28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388" name="Text Box 181">
                  <a:extLst>
                    <a:ext uri="{FF2B5EF4-FFF2-40B4-BE49-F238E27FC236}">
                      <a16:creationId xmlns:a16="http://schemas.microsoft.com/office/drawing/2014/main" id="{17805A89-874A-5CE1-C1E4-724692060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4" y="3542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ساعة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85" name="Text Box 183">
                <a:extLst>
                  <a:ext uri="{FF2B5EF4-FFF2-40B4-BE49-F238E27FC236}">
                    <a16:creationId xmlns:a16="http://schemas.microsoft.com/office/drawing/2014/main" id="{F3198DC9-DD01-EE42-78C2-A4970DDD97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3" y="3705"/>
                <a:ext cx="3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86" name="Text Box 184">
                <a:extLst>
                  <a:ext uri="{FF2B5EF4-FFF2-40B4-BE49-F238E27FC236}">
                    <a16:creationId xmlns:a16="http://schemas.microsoft.com/office/drawing/2014/main" id="{013AD41D-C09F-B776-99B5-765BC3EDC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3692"/>
                <a:ext cx="3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÷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83" name="Text Box 185">
              <a:extLst>
                <a:ext uri="{FF2B5EF4-FFF2-40B4-BE49-F238E27FC236}">
                  <a16:creationId xmlns:a16="http://schemas.microsoft.com/office/drawing/2014/main" id="{6267DDAE-93E2-CBB3-0EAB-163258847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36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689" name="Group 209">
            <a:extLst>
              <a:ext uri="{FF2B5EF4-FFF2-40B4-BE49-F238E27FC236}">
                <a16:creationId xmlns:a16="http://schemas.microsoft.com/office/drawing/2014/main" id="{D327B4A3-EFA3-CC4A-22C8-772D7941D0AA}"/>
              </a:ext>
            </a:extLst>
          </p:cNvPr>
          <p:cNvGrpSpPr>
            <a:grpSpLocks/>
          </p:cNvGrpSpPr>
          <p:nvPr/>
        </p:nvGrpSpPr>
        <p:grpSpPr bwMode="auto">
          <a:xfrm>
            <a:off x="2792413" y="5708650"/>
            <a:ext cx="2419350" cy="771525"/>
            <a:chOff x="1759" y="3596"/>
            <a:chExt cx="1524" cy="486"/>
          </a:xfrm>
        </p:grpSpPr>
        <p:grpSp>
          <p:nvGrpSpPr>
            <p:cNvPr id="14370" name="Group 11">
              <a:extLst>
                <a:ext uri="{FF2B5EF4-FFF2-40B4-BE49-F238E27FC236}">
                  <a16:creationId xmlns:a16="http://schemas.microsoft.com/office/drawing/2014/main" id="{506938DC-0E93-CBC4-E63C-ADEBBF914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" y="3596"/>
              <a:ext cx="363" cy="483"/>
              <a:chOff x="4967" y="2221"/>
              <a:chExt cx="363" cy="483"/>
            </a:xfrm>
          </p:grpSpPr>
          <p:sp>
            <p:nvSpPr>
              <p:cNvPr id="14379" name="Text Box 12">
                <a:extLst>
                  <a:ext uri="{FF2B5EF4-FFF2-40B4-BE49-F238E27FC236}">
                    <a16:creationId xmlns:a16="http://schemas.microsoft.com/office/drawing/2014/main" id="{24522A36-CEDF-F65B-9CA9-5238170AF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80" name="Text Box 13">
                <a:extLst>
                  <a:ext uri="{FF2B5EF4-FFF2-40B4-BE49-F238E27FC236}">
                    <a16:creationId xmlns:a16="http://schemas.microsoft.com/office/drawing/2014/main" id="{815F36E6-EF80-76B2-56E7-4C4F24FFF0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81" name="Line 14">
                <a:extLst>
                  <a:ext uri="{FF2B5EF4-FFF2-40B4-BE49-F238E27FC236}">
                    <a16:creationId xmlns:a16="http://schemas.microsoft.com/office/drawing/2014/main" id="{0649B5AA-4E6F-F8D8-6A9C-4E22091F3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71" name="Group 188">
              <a:extLst>
                <a:ext uri="{FF2B5EF4-FFF2-40B4-BE49-F238E27FC236}">
                  <a16:creationId xmlns:a16="http://schemas.microsoft.com/office/drawing/2014/main" id="{C32EE8D9-CFE7-9D5E-E518-1CBF11A2F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3" y="3612"/>
              <a:ext cx="910" cy="470"/>
              <a:chOff x="1084" y="3475"/>
              <a:chExt cx="910" cy="470"/>
            </a:xfrm>
          </p:grpSpPr>
          <p:grpSp>
            <p:nvGrpSpPr>
              <p:cNvPr id="14374" name="Group 189">
                <a:extLst>
                  <a:ext uri="{FF2B5EF4-FFF2-40B4-BE49-F238E27FC236}">
                    <a16:creationId xmlns:a16="http://schemas.microsoft.com/office/drawing/2014/main" id="{844A33F8-4916-6384-AE7F-9C4140C33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1" y="3475"/>
                <a:ext cx="453" cy="470"/>
                <a:chOff x="2212" y="2728"/>
                <a:chExt cx="453" cy="470"/>
              </a:xfrm>
            </p:grpSpPr>
            <p:sp>
              <p:nvSpPr>
                <p:cNvPr id="14376" name="Text Box 190">
                  <a:extLst>
                    <a:ext uri="{FF2B5EF4-FFF2-40B4-BE49-F238E27FC236}">
                      <a16:creationId xmlns:a16="http://schemas.microsoft.com/office/drawing/2014/main" id="{E8EF1F0C-EB8A-98C9-9468-7F423F3878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72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7" name="Text Box 191">
                  <a:extLst>
                    <a:ext uri="{FF2B5EF4-FFF2-40B4-BE49-F238E27FC236}">
                      <a16:creationId xmlns:a16="http://schemas.microsoft.com/office/drawing/2014/main" id="{C1E44E7A-530D-5E95-FA3F-3528CDA97E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910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8" name="Line 192">
                  <a:extLst>
                    <a:ext uri="{FF2B5EF4-FFF2-40B4-BE49-F238E27FC236}">
                      <a16:creationId xmlns:a16="http://schemas.microsoft.com/office/drawing/2014/main" id="{1ACC6A53-9FEE-EC8A-8756-B0073DE3D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6" y="2951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75" name="Text Box 193">
                <a:extLst>
                  <a:ext uri="{FF2B5EF4-FFF2-40B4-BE49-F238E27FC236}">
                    <a16:creationId xmlns:a16="http://schemas.microsoft.com/office/drawing/2014/main" id="{B753A1C1-DDB8-A8F5-5C80-A47676129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3542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ساعة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72" name="Text Box 195">
              <a:extLst>
                <a:ext uri="{FF2B5EF4-FFF2-40B4-BE49-F238E27FC236}">
                  <a16:creationId xmlns:a16="http://schemas.microsoft.com/office/drawing/2014/main" id="{7656117D-3DC0-69A8-0616-76D1F2BA2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" y="3689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73" name="Text Box 196">
              <a:extLst>
                <a:ext uri="{FF2B5EF4-FFF2-40B4-BE49-F238E27FC236}">
                  <a16:creationId xmlns:a16="http://schemas.microsoft.com/office/drawing/2014/main" id="{EEC47017-6670-35F9-DE52-512431BE0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9" y="36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688" name="Group 208">
            <a:extLst>
              <a:ext uri="{FF2B5EF4-FFF2-40B4-BE49-F238E27FC236}">
                <a16:creationId xmlns:a16="http://schemas.microsoft.com/office/drawing/2014/main" id="{C0A0091E-62E6-BF50-4508-DC624819AFC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5708650"/>
            <a:ext cx="865188" cy="766763"/>
            <a:chOff x="1292" y="3596"/>
            <a:chExt cx="545" cy="483"/>
          </a:xfrm>
        </p:grpSpPr>
        <p:grpSp>
          <p:nvGrpSpPr>
            <p:cNvPr id="14365" name="Group 197">
              <a:extLst>
                <a:ext uri="{FF2B5EF4-FFF2-40B4-BE49-F238E27FC236}">
                  <a16:creationId xmlns:a16="http://schemas.microsoft.com/office/drawing/2014/main" id="{2B065332-3E92-D391-7932-68D22F69C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3596"/>
              <a:ext cx="363" cy="483"/>
              <a:chOff x="4967" y="2221"/>
              <a:chExt cx="363" cy="483"/>
            </a:xfrm>
          </p:grpSpPr>
          <p:sp>
            <p:nvSpPr>
              <p:cNvPr id="14367" name="Text Box 198">
                <a:extLst>
                  <a:ext uri="{FF2B5EF4-FFF2-40B4-BE49-F238E27FC236}">
                    <a16:creationId xmlns:a16="http://schemas.microsoft.com/office/drawing/2014/main" id="{648A48E5-EB52-41DF-3A75-18432207E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8" name="Text Box 199">
                <a:extLst>
                  <a:ext uri="{FF2B5EF4-FFF2-40B4-BE49-F238E27FC236}">
                    <a16:creationId xmlns:a16="http://schemas.microsoft.com/office/drawing/2014/main" id="{416ED1C4-BD31-28B7-3F39-9716DE5D0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9" name="Line 200">
                <a:extLst>
                  <a:ext uri="{FF2B5EF4-FFF2-40B4-BE49-F238E27FC236}">
                    <a16:creationId xmlns:a16="http://schemas.microsoft.com/office/drawing/2014/main" id="{EFB22563-74F0-DFB3-5512-215038AF8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66" name="Text Box 201">
              <a:extLst>
                <a:ext uri="{FF2B5EF4-FFF2-40B4-BE49-F238E27FC236}">
                  <a16:creationId xmlns:a16="http://schemas.microsoft.com/office/drawing/2014/main" id="{A73481B7-FDD1-BF38-7C6C-D8431C1B6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6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687" name="Group 207">
            <a:extLst>
              <a:ext uri="{FF2B5EF4-FFF2-40B4-BE49-F238E27FC236}">
                <a16:creationId xmlns:a16="http://schemas.microsoft.com/office/drawing/2014/main" id="{D6EECA59-1147-B272-1B9F-C5ADE3CCF26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708650"/>
            <a:ext cx="1512888" cy="766763"/>
            <a:chOff x="340" y="3596"/>
            <a:chExt cx="953" cy="483"/>
          </a:xfrm>
        </p:grpSpPr>
        <p:grpSp>
          <p:nvGrpSpPr>
            <p:cNvPr id="14360" name="Group 202">
              <a:extLst>
                <a:ext uri="{FF2B5EF4-FFF2-40B4-BE49-F238E27FC236}">
                  <a16:creationId xmlns:a16="http://schemas.microsoft.com/office/drawing/2014/main" id="{54219980-3F3E-44F5-F611-1D63FBB23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3596"/>
              <a:ext cx="363" cy="483"/>
              <a:chOff x="4967" y="2221"/>
              <a:chExt cx="363" cy="483"/>
            </a:xfrm>
          </p:grpSpPr>
          <p:sp>
            <p:nvSpPr>
              <p:cNvPr id="14362" name="Text Box 203">
                <a:extLst>
                  <a:ext uri="{FF2B5EF4-FFF2-40B4-BE49-F238E27FC236}">
                    <a16:creationId xmlns:a16="http://schemas.microsoft.com/office/drawing/2014/main" id="{35608DAC-5509-A748-5411-352336DCE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3" name="Text Box 204">
                <a:extLst>
                  <a:ext uri="{FF2B5EF4-FFF2-40B4-BE49-F238E27FC236}">
                    <a16:creationId xmlns:a16="http://schemas.microsoft.com/office/drawing/2014/main" id="{1AAC5A1C-7A15-A5BE-934F-11F7587D3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64" name="Line 205">
                <a:extLst>
                  <a:ext uri="{FF2B5EF4-FFF2-40B4-BE49-F238E27FC236}">
                    <a16:creationId xmlns:a16="http://schemas.microsoft.com/office/drawing/2014/main" id="{4C18E3A8-A389-E87F-9B11-62AA49155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61" name="Text Box 206">
              <a:extLst>
                <a:ext uri="{FF2B5EF4-FFF2-40B4-BE49-F238E27FC236}">
                  <a16:creationId xmlns:a16="http://schemas.microsoft.com/office/drawing/2014/main" id="{26451E88-BF6F-0F9C-3B71-103762B7E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702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ساعة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693" name="Line 213">
            <a:extLst>
              <a:ext uri="{FF2B5EF4-FFF2-40B4-BE49-F238E27FC236}">
                <a16:creationId xmlns:a16="http://schemas.microsoft.com/office/drawing/2014/main" id="{51074190-77A9-FDF0-82BC-13FA1F59F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5876925"/>
            <a:ext cx="433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694" name="Line 214">
            <a:extLst>
              <a:ext uri="{FF2B5EF4-FFF2-40B4-BE49-F238E27FC236}">
                <a16:creationId xmlns:a16="http://schemas.microsoft.com/office/drawing/2014/main" id="{B61AAA68-1B2E-390F-8575-D369E467C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5475" y="6165850"/>
            <a:ext cx="433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695" name="Text Box 215">
            <a:extLst>
              <a:ext uri="{FF2B5EF4-FFF2-40B4-BE49-F238E27FC236}">
                <a16:creationId xmlns:a16="http://schemas.microsoft.com/office/drawing/2014/main" id="{3752E02F-0E64-2E2F-F0F5-733AEED8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5165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96" name="Text Box 216">
            <a:extLst>
              <a:ext uri="{FF2B5EF4-FFF2-40B4-BE49-F238E27FC236}">
                <a16:creationId xmlns:a16="http://schemas.microsoft.com/office/drawing/2014/main" id="{C789FBE8-E222-8EB2-91FB-2A475905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308725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12F790E-278E-0E8D-1BF0-3A7515C8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13101" y="692779"/>
            <a:ext cx="4588793" cy="4288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C2A28F5-EA79-42B7-0188-4E83E438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419" y="1182396"/>
            <a:ext cx="5122845" cy="8271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74635A-721B-9AB3-89A5-C7ED4095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CDB847A-0AF5-3A9C-FFB2-1F3600D98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585" y="186691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73" grpId="0"/>
      <p:bldP spid="20617" grpId="0"/>
      <p:bldP spid="20644" grpId="0"/>
      <p:bldP spid="20695" grpId="0"/>
      <p:bldP spid="206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F7852DE-9F69-CD5E-5DEF-D29DA41ED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638" y="1261575"/>
            <a:ext cx="5198122" cy="9493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ACC1CA-7261-3C89-0544-80027FDC51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14181" y="812729"/>
            <a:ext cx="4151067" cy="38375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BEF82FD-43A0-C71C-DBEA-02C8249BCB23}"/>
              </a:ext>
            </a:extLst>
          </p:cNvPr>
          <p:cNvSpPr txBox="1"/>
          <p:nvPr/>
        </p:nvSpPr>
        <p:spPr>
          <a:xfrm>
            <a:off x="4101618" y="2521483"/>
            <a:ext cx="2538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الزمن = </a:t>
            </a:r>
            <a:r>
              <a:rPr lang="ar-SA" sz="2400" b="1"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المسافة ÷ السرعة </a:t>
            </a:r>
            <a:endParaRPr lang="en-US" sz="2000">
              <a:solidFill>
                <a:srgbClr val="0000CC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97ED83F-CD79-796A-E4C6-552D34A18B71}"/>
              </a:ext>
            </a:extLst>
          </p:cNvPr>
          <p:cNvSpPr txBox="1"/>
          <p:nvPr/>
        </p:nvSpPr>
        <p:spPr>
          <a:xfrm>
            <a:off x="4998356" y="3200173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</a:rPr>
              <a:t>=  350 كلم</a:t>
            </a:r>
            <a:endParaRPr lang="ar-SA" sz="3200">
              <a:latin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3BE01F-9250-1999-5702-C490D6926926}"/>
              </a:ext>
            </a:extLst>
          </p:cNvPr>
          <p:cNvSpPr txBox="1"/>
          <p:nvPr/>
        </p:nvSpPr>
        <p:spPr>
          <a:xfrm>
            <a:off x="1319047" y="6124078"/>
            <a:ext cx="6389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تحقق من معقولية الجواب : المسألة تتطلب الزمن وبالتالي في النهاية ستبقى وحدة الزمن عند القسمة على الوحدات المشتركة . </a:t>
            </a:r>
            <a:endParaRPr lang="en-US"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95DFFA6-5C1C-8EB8-EA77-D9230EE8F2EA}"/>
              </a:ext>
            </a:extLst>
          </p:cNvPr>
          <p:cNvGrpSpPr/>
          <p:nvPr/>
        </p:nvGrpSpPr>
        <p:grpSpPr>
          <a:xfrm>
            <a:off x="3450684" y="3118464"/>
            <a:ext cx="1542514" cy="830263"/>
            <a:chOff x="5768973" y="1763715"/>
            <a:chExt cx="1542514" cy="830263"/>
          </a:xfrm>
        </p:grpSpPr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334C21C5-BF4C-306D-9A67-81449CBAD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63715"/>
              <a:ext cx="1435795" cy="830263"/>
              <a:chOff x="3515" y="1111"/>
              <a:chExt cx="998" cy="523"/>
            </a:xfrm>
          </p:grpSpPr>
          <p:grpSp>
            <p:nvGrpSpPr>
              <p:cNvPr id="21" name="Group 17">
                <a:extLst>
                  <a:ext uri="{FF2B5EF4-FFF2-40B4-BE49-F238E27FC236}">
                    <a16:creationId xmlns:a16="http://schemas.microsoft.com/office/drawing/2014/main" id="{2225D992-0EBB-E484-ABA9-D1B5B63924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1" y="1111"/>
                <a:ext cx="822" cy="523"/>
                <a:chOff x="3691" y="1111"/>
                <a:chExt cx="822" cy="523"/>
              </a:xfrm>
            </p:grpSpPr>
            <p:sp>
              <p:nvSpPr>
                <p:cNvPr id="23" name="Text Box 18">
                  <a:extLst>
                    <a:ext uri="{FF2B5EF4-FFF2-40B4-BE49-F238E27FC236}">
                      <a16:creationId xmlns:a16="http://schemas.microsoft.com/office/drawing/2014/main" id="{21BD0FEE-E98B-BACE-280B-249E90410D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1" y="1111"/>
                  <a:ext cx="7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62 كلم 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Text Box 19">
                  <a:extLst>
                    <a:ext uri="{FF2B5EF4-FFF2-40B4-BE49-F238E27FC236}">
                      <a16:creationId xmlns:a16="http://schemas.microsoft.com/office/drawing/2014/main" id="{75B61689-5F31-64C8-3D78-6738D9D61A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ساعة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A83A9C3E-8A16-1235-5E73-FFF23642F9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02C5449F-994E-A72F-19DE-7C3FCCB49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06BA2F1-082E-2087-116C-BABE1F0BAB14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÷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CDFB75A-8639-585A-558F-3EA4973463FD}"/>
              </a:ext>
            </a:extLst>
          </p:cNvPr>
          <p:cNvGrpSpPr/>
          <p:nvPr/>
        </p:nvGrpSpPr>
        <p:grpSpPr>
          <a:xfrm>
            <a:off x="4948811" y="3874853"/>
            <a:ext cx="1542513" cy="830263"/>
            <a:chOff x="5768974" y="1763715"/>
            <a:chExt cx="1542513" cy="830263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453A6A7-180A-B352-92B0-9EF08A7C2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4" y="1763715"/>
              <a:ext cx="1467446" cy="830263"/>
              <a:chOff x="3515" y="1111"/>
              <a:chExt cx="1020" cy="523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DD070882-E0D9-6E6F-4C65-B674669CD1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4" y="1111"/>
                <a:ext cx="871" cy="523"/>
                <a:chOff x="3664" y="1111"/>
                <a:chExt cx="871" cy="523"/>
              </a:xfrm>
            </p:grpSpPr>
            <p:sp>
              <p:nvSpPr>
                <p:cNvPr id="10" name="Text Box 18">
                  <a:extLst>
                    <a:ext uri="{FF2B5EF4-FFF2-40B4-BE49-F238E27FC236}">
                      <a16:creationId xmlns:a16="http://schemas.microsoft.com/office/drawing/2014/main" id="{EB859382-9BEC-43DD-1588-758188581C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4" y="1111"/>
                  <a:ext cx="8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latin typeface="Arial" pitchFamily="34" charset="0"/>
                      <a:cs typeface="Arial" pitchFamily="34" charset="0"/>
                    </a:rPr>
                    <a:t>350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كلم 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" name="Text Box 19">
                  <a:extLst>
                    <a:ext uri="{FF2B5EF4-FFF2-40B4-BE49-F238E27FC236}">
                      <a16:creationId xmlns:a16="http://schemas.microsoft.com/office/drawing/2014/main" id="{0D0E4BF2-AE3A-FF3E-0E83-FA71C5EDF4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" name="Line 20">
                  <a:extLst>
                    <a:ext uri="{FF2B5EF4-FFF2-40B4-BE49-F238E27FC236}">
                      <a16:creationId xmlns:a16="http://schemas.microsoft.com/office/drawing/2014/main" id="{6D8689FB-CA17-4403-D51B-DFA21405C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 Box 21">
                <a:extLst>
                  <a:ext uri="{FF2B5EF4-FFF2-40B4-BE49-F238E27FC236}">
                    <a16:creationId xmlns:a16="http://schemas.microsoft.com/office/drawing/2014/main" id="{94009DDB-758D-11E6-1B9E-E4FA95ACF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÷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562C888B-098D-1413-3018-FD0241AD6448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AB603C7-5B2A-1032-96A5-2BEDA5228BC6}"/>
              </a:ext>
            </a:extLst>
          </p:cNvPr>
          <p:cNvGrpSpPr/>
          <p:nvPr/>
        </p:nvGrpSpPr>
        <p:grpSpPr>
          <a:xfrm>
            <a:off x="3818855" y="3911614"/>
            <a:ext cx="1263942" cy="830263"/>
            <a:chOff x="6022181" y="1763715"/>
            <a:chExt cx="1289306" cy="830263"/>
          </a:xfrm>
        </p:grpSpPr>
        <p:grpSp>
          <p:nvGrpSpPr>
            <p:cNvPr id="39" name="Group 16">
              <a:extLst>
                <a:ext uri="{FF2B5EF4-FFF2-40B4-BE49-F238E27FC236}">
                  <a16:creationId xmlns:a16="http://schemas.microsoft.com/office/drawing/2014/main" id="{72AA53F9-09FD-6F4C-33CD-0486DEAF6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2181" y="1763715"/>
              <a:ext cx="1182589" cy="830263"/>
              <a:chOff x="3691" y="1111"/>
              <a:chExt cx="822" cy="523"/>
            </a:xfrm>
          </p:grpSpPr>
          <p:grpSp>
            <p:nvGrpSpPr>
              <p:cNvPr id="42" name="Group 17">
                <a:extLst>
                  <a:ext uri="{FF2B5EF4-FFF2-40B4-BE49-F238E27FC236}">
                    <a16:creationId xmlns:a16="http://schemas.microsoft.com/office/drawing/2014/main" id="{95535C06-EC00-6142-1486-3CAE57AE3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1" y="1111"/>
                <a:ext cx="822" cy="523"/>
                <a:chOff x="3691" y="1111"/>
                <a:chExt cx="822" cy="523"/>
              </a:xfrm>
            </p:grpSpPr>
            <p:sp>
              <p:nvSpPr>
                <p:cNvPr id="44" name="Text Box 18">
                  <a:extLst>
                    <a:ext uri="{FF2B5EF4-FFF2-40B4-BE49-F238E27FC236}">
                      <a16:creationId xmlns:a16="http://schemas.microsoft.com/office/drawing/2014/main" id="{6553CDE9-7231-15DB-547B-72F07FD01C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1" y="1111"/>
                  <a:ext cx="75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ساعه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5" name="Text Box 19">
                  <a:extLst>
                    <a:ext uri="{FF2B5EF4-FFF2-40B4-BE49-F238E27FC236}">
                      <a16:creationId xmlns:a16="http://schemas.microsoft.com/office/drawing/2014/main" id="{4DCD5F58-3D71-A6EE-B622-4ECE329EF7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62كلم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6" name="Line 20">
                  <a:extLst>
                    <a:ext uri="{FF2B5EF4-FFF2-40B4-BE49-F238E27FC236}">
                      <a16:creationId xmlns:a16="http://schemas.microsoft.com/office/drawing/2014/main" id="{C3BF10A3-DB5B-1F8D-96E9-C4BBE51A5D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 Box 21">
                <a:extLst>
                  <a:ext uri="{FF2B5EF4-FFF2-40B4-BE49-F238E27FC236}">
                    <a16:creationId xmlns:a16="http://schemas.microsoft.com/office/drawing/2014/main" id="{53FA023E-782A-8A3B-9D8A-888C043431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1" y="1215"/>
                <a:ext cx="14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C72F27EC-891F-F252-C37E-651980EEF4F8}"/>
                </a:ext>
              </a:extLst>
            </p:cNvPr>
            <p:cNvSpPr txBox="1"/>
            <p:nvPr/>
          </p:nvSpPr>
          <p:spPr>
            <a:xfrm>
              <a:off x="7147221" y="1924348"/>
              <a:ext cx="1642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3932050-9DCE-1D6F-937E-22A1140B6855}"/>
              </a:ext>
            </a:extLst>
          </p:cNvPr>
          <p:cNvGrpSpPr/>
          <p:nvPr/>
        </p:nvGrpSpPr>
        <p:grpSpPr>
          <a:xfrm>
            <a:off x="4647504" y="4861785"/>
            <a:ext cx="1542513" cy="769938"/>
            <a:chOff x="5768974" y="1811340"/>
            <a:chExt cx="1542513" cy="769938"/>
          </a:xfrm>
        </p:grpSpPr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D1F6C265-7B05-21E0-2E88-103833C84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4" y="1811340"/>
              <a:ext cx="1195537" cy="769938"/>
              <a:chOff x="3515" y="1141"/>
              <a:chExt cx="831" cy="485"/>
            </a:xfrm>
          </p:grpSpPr>
          <p:grpSp>
            <p:nvGrpSpPr>
              <p:cNvPr id="50" name="Group 17">
                <a:extLst>
                  <a:ext uri="{FF2B5EF4-FFF2-40B4-BE49-F238E27FC236}">
                    <a16:creationId xmlns:a16="http://schemas.microsoft.com/office/drawing/2014/main" id="{181876DB-DAD8-6329-1B53-FBEA01B6AB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0" y="1141"/>
                <a:ext cx="576" cy="485"/>
                <a:chOff x="3770" y="1141"/>
                <a:chExt cx="576" cy="485"/>
              </a:xfrm>
            </p:grpSpPr>
            <p:sp>
              <p:nvSpPr>
                <p:cNvPr id="52" name="Text Box 18">
                  <a:extLst>
                    <a:ext uri="{FF2B5EF4-FFF2-40B4-BE49-F238E27FC236}">
                      <a16:creationId xmlns:a16="http://schemas.microsoft.com/office/drawing/2014/main" id="{DBADF9F8-773A-200D-72C7-63A7103C0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1" y="1141"/>
                  <a:ext cx="54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350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3" name="Text Box 19">
                  <a:extLst>
                    <a:ext uri="{FF2B5EF4-FFF2-40B4-BE49-F238E27FC236}">
                      <a16:creationId xmlns:a16="http://schemas.microsoft.com/office/drawing/2014/main" id="{B72EE355-2304-DA71-F040-192CA27B5E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0" y="1338"/>
                  <a:ext cx="54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4" name="Line 20">
                  <a:extLst>
                    <a:ext uri="{FF2B5EF4-FFF2-40B4-BE49-F238E27FC236}">
                      <a16:creationId xmlns:a16="http://schemas.microsoft.com/office/drawing/2014/main" id="{21E33528-E9D6-FF45-0277-85ACA03FB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181F1C47-A226-064B-0F77-33681DCC53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CB4C7892-DA04-1485-215A-34CF27CCEB0A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E3A2C88-E842-7652-AA42-001723BDDAA7}"/>
              </a:ext>
            </a:extLst>
          </p:cNvPr>
          <p:cNvSpPr txBox="1"/>
          <p:nvPr/>
        </p:nvSpPr>
        <p:spPr>
          <a:xfrm>
            <a:off x="4211686" y="5645161"/>
            <a:ext cx="2049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5,6 ساعة تقريباً </a:t>
            </a:r>
            <a:endParaRPr lang="en-US">
              <a:solidFill>
                <a:srgbClr val="0000CC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56" name="Line 227">
            <a:extLst>
              <a:ext uri="{FF2B5EF4-FFF2-40B4-BE49-F238E27FC236}">
                <a16:creationId xmlns:a16="http://schemas.microsoft.com/office/drawing/2014/main" id="{BA830BB7-5208-DCCE-0364-06D0C3C4FA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2876" y="4434035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Line 227">
            <a:extLst>
              <a:ext uri="{FF2B5EF4-FFF2-40B4-BE49-F238E27FC236}">
                <a16:creationId xmlns:a16="http://schemas.microsoft.com/office/drawing/2014/main" id="{FDCFF699-A3B6-85B4-C91F-3035418F0B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3945" y="4017848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96F1FA1-5385-FEA8-046A-CEBF61EC6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875D4A-4078-1A87-BAC0-E6DB145BC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616" y="337104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55" grpId="0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90" y="1947663"/>
            <a:ext cx="22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835" y="2390426"/>
            <a:ext cx="2708747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2" y="392370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2673695" y="3463647"/>
            <a:ext cx="2902113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l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10" y="3441217"/>
            <a:ext cx="854610" cy="4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E4B7FA-6B91-D6A1-D8D9-CA284D508A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35896" y="980728"/>
            <a:ext cx="4732586" cy="8271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CDDA13F-A0A3-17C8-B040-424A8CF07BA4}"/>
              </a:ext>
            </a:extLst>
          </p:cNvPr>
          <p:cNvSpPr txBox="1"/>
          <p:nvPr/>
        </p:nvSpPr>
        <p:spPr>
          <a:xfrm>
            <a:off x="5031767" y="2127049"/>
            <a:ext cx="2788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عدد الكتب =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!؛4 </a:t>
            </a: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30 +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#؛4 </a:t>
            </a:r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endParaRPr lang="ar-SA" sz="240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BBED41-DBCE-2041-9850-E155F049AEC4}"/>
              </a:ext>
            </a:extLst>
          </p:cNvPr>
          <p:cNvSpPr txBox="1"/>
          <p:nvPr/>
        </p:nvSpPr>
        <p:spPr>
          <a:xfrm>
            <a:off x="5364088" y="2637564"/>
            <a:ext cx="147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!؛@؛4!؛ ÷ !؛4!؛  </a:t>
            </a:r>
            <a:endParaRPr lang="ar-SA" sz="240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0B72C1-EA09-1E58-84EB-65840595228C}"/>
              </a:ext>
            </a:extLst>
          </p:cNvPr>
          <p:cNvSpPr txBox="1"/>
          <p:nvPr/>
        </p:nvSpPr>
        <p:spPr>
          <a:xfrm>
            <a:off x="5350290" y="3179021"/>
            <a:ext cx="147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!؛@؛4!؛ × $؛1؛ ؛1  </a:t>
            </a:r>
            <a:endParaRPr lang="ar-SA" sz="240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FE38159-7ED0-4160-C170-0AA07180525E}"/>
              </a:ext>
            </a:extLst>
          </p:cNvPr>
          <p:cNvSpPr txBox="1"/>
          <p:nvPr/>
        </p:nvSpPr>
        <p:spPr>
          <a:xfrm>
            <a:off x="6220806" y="3684151"/>
            <a:ext cx="61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= !؛1!؛ </a:t>
            </a:r>
            <a:endParaRPr lang="ar-SA" sz="240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639ADED-48E4-6322-FEB4-A843F4B3D66C}"/>
              </a:ext>
            </a:extLst>
          </p:cNvPr>
          <p:cNvSpPr txBox="1"/>
          <p:nvPr/>
        </p:nvSpPr>
        <p:spPr>
          <a:xfrm>
            <a:off x="4846234" y="4348663"/>
            <a:ext cx="1979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lang="ar-SA" sz="2400" b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 11 كتاب </a:t>
            </a:r>
            <a:endParaRPr lang="ar-SA" sz="2400">
              <a:solidFill>
                <a:srgbClr val="0070C0"/>
              </a:solidFill>
            </a:endParaRPr>
          </a:p>
        </p:txBody>
      </p:sp>
      <p:sp>
        <p:nvSpPr>
          <p:cNvPr id="14" name="Line 227">
            <a:extLst>
              <a:ext uri="{FF2B5EF4-FFF2-40B4-BE49-F238E27FC236}">
                <a16:creationId xmlns:a16="http://schemas.microsoft.com/office/drawing/2014/main" id="{E81309AA-CDDD-FCA7-FD77-597B49A0DA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888" y="3173636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Line 227">
            <a:extLst>
              <a:ext uri="{FF2B5EF4-FFF2-40B4-BE49-F238E27FC236}">
                <a16:creationId xmlns:a16="http://schemas.microsoft.com/office/drawing/2014/main" id="{1313F555-F888-A6C5-FA28-56321444B1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8807" y="3342178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Line 227">
            <a:extLst>
              <a:ext uri="{FF2B5EF4-FFF2-40B4-BE49-F238E27FC236}">
                <a16:creationId xmlns:a16="http://schemas.microsoft.com/office/drawing/2014/main" id="{C4A4ED99-FC7D-EEE4-4D68-DEA26F7BEE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0807" y="3213100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Line 227">
            <a:extLst>
              <a:ext uri="{FF2B5EF4-FFF2-40B4-BE49-F238E27FC236}">
                <a16:creationId xmlns:a16="http://schemas.microsoft.com/office/drawing/2014/main" id="{BE8CC1D6-E58C-4C85-4CD8-3B3FD6EC59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7756" y="3418260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BB5D880-6A61-D0C9-059A-99C33260821C}"/>
              </a:ext>
            </a:extLst>
          </p:cNvPr>
          <p:cNvSpPr txBox="1"/>
          <p:nvPr/>
        </p:nvSpPr>
        <p:spPr>
          <a:xfrm>
            <a:off x="6328807" y="3034584"/>
            <a:ext cx="432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</a:rPr>
              <a:t>11</a:t>
            </a:r>
            <a:endParaRPr lang="ar-SA" sz="140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4B41F36-14AD-2764-1D4E-DD7B8C0551C0}"/>
              </a:ext>
            </a:extLst>
          </p:cNvPr>
          <p:cNvSpPr txBox="1"/>
          <p:nvPr/>
        </p:nvSpPr>
        <p:spPr>
          <a:xfrm>
            <a:off x="5246681" y="3480271"/>
            <a:ext cx="432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</a:rPr>
              <a:t>1</a:t>
            </a:r>
            <a:endParaRPr lang="ar-SA" sz="1400">
              <a:solidFill>
                <a:srgbClr val="FF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88105C9-1071-4E33-E572-A34F2324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4BDE78B-30EF-39BA-6495-79DC80801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56" y="470834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6" name="Group 22">
            <a:extLst>
              <a:ext uri="{FF2B5EF4-FFF2-40B4-BE49-F238E27FC236}">
                <a16:creationId xmlns:a16="http://schemas.microsoft.com/office/drawing/2014/main" id="{683DFCA2-5398-274D-988F-5ACB30FE2FCB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2492375"/>
            <a:ext cx="2665413" cy="769938"/>
            <a:chOff x="4240" y="2809"/>
            <a:chExt cx="1498" cy="485"/>
          </a:xfrm>
        </p:grpSpPr>
        <p:grpSp>
          <p:nvGrpSpPr>
            <p:cNvPr id="15416" name="Group 23">
              <a:extLst>
                <a:ext uri="{FF2B5EF4-FFF2-40B4-BE49-F238E27FC236}">
                  <a16:creationId xmlns:a16="http://schemas.microsoft.com/office/drawing/2014/main" id="{85E09347-43BC-03AA-71E3-B56B61D37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15425" name="Group 24">
                <a:extLst>
                  <a:ext uri="{FF2B5EF4-FFF2-40B4-BE49-F238E27FC236}">
                    <a16:creationId xmlns:a16="http://schemas.microsoft.com/office/drawing/2014/main" id="{2BEC2FAC-FF75-4DF5-93A4-DC31EC464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15427" name="Text Box 25">
                  <a:extLst>
                    <a:ext uri="{FF2B5EF4-FFF2-40B4-BE49-F238E27FC236}">
                      <a16:creationId xmlns:a16="http://schemas.microsoft.com/office/drawing/2014/main" id="{7F74CC38-2A71-6D93-BBF5-02001C2951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8" name="Text Box 26">
                  <a:extLst>
                    <a:ext uri="{FF2B5EF4-FFF2-40B4-BE49-F238E27FC236}">
                      <a16:creationId xmlns:a16="http://schemas.microsoft.com/office/drawing/2014/main" id="{2FFD3021-9D81-5CE4-B66F-AC9EAFB7DD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9" name="Line 27">
                  <a:extLst>
                    <a:ext uri="{FF2B5EF4-FFF2-40B4-BE49-F238E27FC236}">
                      <a16:creationId xmlns:a16="http://schemas.microsoft.com/office/drawing/2014/main" id="{F2D1573D-06D8-D1F5-6120-E448AAC7F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26" name="Text Box 28">
                <a:extLst>
                  <a:ext uri="{FF2B5EF4-FFF2-40B4-BE49-F238E27FC236}">
                    <a16:creationId xmlns:a16="http://schemas.microsoft.com/office/drawing/2014/main" id="{032ADFC9-B351-F2D9-06D3-E4EE974D6E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17" name="Text Box 29">
              <a:extLst>
                <a:ext uri="{FF2B5EF4-FFF2-40B4-BE49-F238E27FC236}">
                  <a16:creationId xmlns:a16="http://schemas.microsoft.com/office/drawing/2014/main" id="{81BFEEC3-C6FD-6D7B-17B1-AB38C9648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418" name="Group 30">
              <a:extLst>
                <a:ext uri="{FF2B5EF4-FFF2-40B4-BE49-F238E27FC236}">
                  <a16:creationId xmlns:a16="http://schemas.microsoft.com/office/drawing/2014/main" id="{833B33A5-268C-3772-E183-F4B846C39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15420" name="Group 31">
                <a:extLst>
                  <a:ext uri="{FF2B5EF4-FFF2-40B4-BE49-F238E27FC236}">
                    <a16:creationId xmlns:a16="http://schemas.microsoft.com/office/drawing/2014/main" id="{479471E8-D346-A26C-F10F-2A0414B546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5422" name="Text Box 32">
                  <a:extLst>
                    <a:ext uri="{FF2B5EF4-FFF2-40B4-BE49-F238E27FC236}">
                      <a16:creationId xmlns:a16="http://schemas.microsoft.com/office/drawing/2014/main" id="{52DFDDAA-E59F-D295-8747-C709128E7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3" name="Text Box 33">
                  <a:extLst>
                    <a:ext uri="{FF2B5EF4-FFF2-40B4-BE49-F238E27FC236}">
                      <a16:creationId xmlns:a16="http://schemas.microsoft.com/office/drawing/2014/main" id="{F0488EEE-AA2E-656C-BBD4-165E2228E4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24" name="Line 34">
                  <a:extLst>
                    <a:ext uri="{FF2B5EF4-FFF2-40B4-BE49-F238E27FC236}">
                      <a16:creationId xmlns:a16="http://schemas.microsoft.com/office/drawing/2014/main" id="{0591F974-00B3-13F0-AB27-B2C6EF33EE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421" name="Text Box 35">
                <a:extLst>
                  <a:ext uri="{FF2B5EF4-FFF2-40B4-BE49-F238E27FC236}">
                    <a16:creationId xmlns:a16="http://schemas.microsoft.com/office/drawing/2014/main" id="{F3333137-6A32-EBE8-A7B7-2A3B6ED4A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19" name="Text Box 36">
              <a:extLst>
                <a:ext uri="{FF2B5EF4-FFF2-40B4-BE49-F238E27FC236}">
                  <a16:creationId xmlns:a16="http://schemas.microsoft.com/office/drawing/2014/main" id="{1CBD9B9F-2424-D1AE-D432-778F0CFA1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541" name="Group 37">
            <a:extLst>
              <a:ext uri="{FF2B5EF4-FFF2-40B4-BE49-F238E27FC236}">
                <a16:creationId xmlns:a16="http://schemas.microsoft.com/office/drawing/2014/main" id="{9CEB5525-C837-1C68-517D-D289C976EC69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479675"/>
            <a:ext cx="2233612" cy="769938"/>
            <a:chOff x="3197" y="2801"/>
            <a:chExt cx="1090" cy="485"/>
          </a:xfrm>
        </p:grpSpPr>
        <p:grpSp>
          <p:nvGrpSpPr>
            <p:cNvPr id="15406" name="Group 38">
              <a:extLst>
                <a:ext uri="{FF2B5EF4-FFF2-40B4-BE49-F238E27FC236}">
                  <a16:creationId xmlns:a16="http://schemas.microsoft.com/office/drawing/2014/main" id="{8AD6BB71-A4D7-09DD-31CA-B10DF0AC8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5413" name="Text Box 39">
                <a:extLst>
                  <a:ext uri="{FF2B5EF4-FFF2-40B4-BE49-F238E27FC236}">
                    <a16:creationId xmlns:a16="http://schemas.microsoft.com/office/drawing/2014/main" id="{8DA91BD5-DBE3-46A0-AC7B-8EF2A677C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4" name="Text Box 40">
                <a:extLst>
                  <a:ext uri="{FF2B5EF4-FFF2-40B4-BE49-F238E27FC236}">
                    <a16:creationId xmlns:a16="http://schemas.microsoft.com/office/drawing/2014/main" id="{391EA9CC-BDAC-BBAE-30C2-C01E8B16B0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5" name="Line 41">
                <a:extLst>
                  <a:ext uri="{FF2B5EF4-FFF2-40B4-BE49-F238E27FC236}">
                    <a16:creationId xmlns:a16="http://schemas.microsoft.com/office/drawing/2014/main" id="{C1ACE659-1D72-6A50-D20D-B306B05C1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07" name="Group 42">
              <a:extLst>
                <a:ext uri="{FF2B5EF4-FFF2-40B4-BE49-F238E27FC236}">
                  <a16:creationId xmlns:a16="http://schemas.microsoft.com/office/drawing/2014/main" id="{2A35E342-25F3-BA0A-A2F2-AA44E728D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5410" name="Text Box 43">
                <a:extLst>
                  <a:ext uri="{FF2B5EF4-FFF2-40B4-BE49-F238E27FC236}">
                    <a16:creationId xmlns:a16="http://schemas.microsoft.com/office/drawing/2014/main" id="{07C99921-D939-6739-0AD4-71642C3C33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1" name="Text Box 44">
                <a:extLst>
                  <a:ext uri="{FF2B5EF4-FFF2-40B4-BE49-F238E27FC236}">
                    <a16:creationId xmlns:a16="http://schemas.microsoft.com/office/drawing/2014/main" id="{3DF4FF4B-DD20-13C0-5C54-92D1F49A4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2" name="Line 45">
                <a:extLst>
                  <a:ext uri="{FF2B5EF4-FFF2-40B4-BE49-F238E27FC236}">
                    <a16:creationId xmlns:a16="http://schemas.microsoft.com/office/drawing/2014/main" id="{896AC4B4-AC4B-4382-16D5-2070ABE23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08" name="Text Box 46">
              <a:extLst>
                <a:ext uri="{FF2B5EF4-FFF2-40B4-BE49-F238E27FC236}">
                  <a16:creationId xmlns:a16="http://schemas.microsoft.com/office/drawing/2014/main" id="{DD45578B-9C60-88C1-CB00-00F8AC4D1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09" name="Text Box 47">
              <a:extLst>
                <a:ext uri="{FF2B5EF4-FFF2-40B4-BE49-F238E27FC236}">
                  <a16:creationId xmlns:a16="http://schemas.microsoft.com/office/drawing/2014/main" id="{D5E31CA5-25A5-3CC1-3F5C-66ECB65D4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574" name="Group 70">
            <a:extLst>
              <a:ext uri="{FF2B5EF4-FFF2-40B4-BE49-F238E27FC236}">
                <a16:creationId xmlns:a16="http://schemas.microsoft.com/office/drawing/2014/main" id="{DDF5D089-6377-99B1-6FA7-D476981CEF5D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3741738"/>
            <a:ext cx="3063875" cy="766762"/>
            <a:chOff x="3515" y="1117"/>
            <a:chExt cx="1025" cy="483"/>
          </a:xfrm>
        </p:grpSpPr>
        <p:grpSp>
          <p:nvGrpSpPr>
            <p:cNvPr id="15401" name="Group 71">
              <a:extLst>
                <a:ext uri="{FF2B5EF4-FFF2-40B4-BE49-F238E27FC236}">
                  <a16:creationId xmlns:a16="http://schemas.microsoft.com/office/drawing/2014/main" id="{9023BBEF-5B27-6614-DB26-F75BC5EBA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5403" name="Text Box 72">
                <a:extLst>
                  <a:ext uri="{FF2B5EF4-FFF2-40B4-BE49-F238E27FC236}">
                    <a16:creationId xmlns:a16="http://schemas.microsoft.com/office/drawing/2014/main" id="{50992AA1-8F97-8809-2585-04C491F0E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 × 11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× 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4" name="Text Box 73">
                <a:extLst>
                  <a:ext uri="{FF2B5EF4-FFF2-40B4-BE49-F238E27FC236}">
                    <a16:creationId xmlns:a16="http://schemas.microsoft.com/office/drawing/2014/main" id="{5171C7E8-1054-980C-2DED-83D3BABE4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× 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5" name="Line 74">
                <a:extLst>
                  <a:ext uri="{FF2B5EF4-FFF2-40B4-BE49-F238E27FC236}">
                    <a16:creationId xmlns:a16="http://schemas.microsoft.com/office/drawing/2014/main" id="{CD6DAA3C-8156-A21F-E115-0E3B5B399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02" name="Text Box 75">
              <a:extLst>
                <a:ext uri="{FF2B5EF4-FFF2-40B4-BE49-F238E27FC236}">
                  <a16:creationId xmlns:a16="http://schemas.microsoft.com/office/drawing/2014/main" id="{941CA4F2-ACF6-B98C-91C9-50FAA91C2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648" name="Text Box 144">
            <a:extLst>
              <a:ext uri="{FF2B5EF4-FFF2-40B4-BE49-F238E27FC236}">
                <a16:creationId xmlns:a16="http://schemas.microsoft.com/office/drawing/2014/main" id="{E9720991-4F32-D54F-AEE5-4DF54092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385286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49" name="Line 145">
            <a:extLst>
              <a:ext uri="{FF2B5EF4-FFF2-40B4-BE49-F238E27FC236}">
                <a16:creationId xmlns:a16="http://schemas.microsoft.com/office/drawing/2014/main" id="{625A50EC-6E8F-28BE-FD95-A35339A273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0200" y="3851275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50" name="Line 146">
            <a:extLst>
              <a:ext uri="{FF2B5EF4-FFF2-40B4-BE49-F238E27FC236}">
                <a16:creationId xmlns:a16="http://schemas.microsoft.com/office/drawing/2014/main" id="{1EA2845B-0E41-3C40-42BF-C264929B2E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4140200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51" name="Line 147">
            <a:extLst>
              <a:ext uri="{FF2B5EF4-FFF2-40B4-BE49-F238E27FC236}">
                <a16:creationId xmlns:a16="http://schemas.microsoft.com/office/drawing/2014/main" id="{E4FC57D3-DFB3-856A-5966-F8A8E9383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4165600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52" name="Line 148">
            <a:extLst>
              <a:ext uri="{FF2B5EF4-FFF2-40B4-BE49-F238E27FC236}">
                <a16:creationId xmlns:a16="http://schemas.microsoft.com/office/drawing/2014/main" id="{0BFB76B5-8DB0-F41C-E4AB-64E2939C0C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2575" y="4148138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54" name="Text Box 150">
            <a:extLst>
              <a:ext uri="{FF2B5EF4-FFF2-40B4-BE49-F238E27FC236}">
                <a16:creationId xmlns:a16="http://schemas.microsoft.com/office/drawing/2014/main" id="{5DF7132B-FE0B-8EA2-C1D8-E16EF8E82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636838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عدد الكتب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655" name="Group 151">
            <a:extLst>
              <a:ext uri="{FF2B5EF4-FFF2-40B4-BE49-F238E27FC236}">
                <a16:creationId xmlns:a16="http://schemas.microsoft.com/office/drawing/2014/main" id="{D99E7C80-57EF-1980-3366-6D983D64CD64}"/>
              </a:ext>
            </a:extLst>
          </p:cNvPr>
          <p:cNvGrpSpPr>
            <a:grpSpLocks/>
          </p:cNvGrpSpPr>
          <p:nvPr/>
        </p:nvGrpSpPr>
        <p:grpSpPr bwMode="auto">
          <a:xfrm>
            <a:off x="5135562" y="3719513"/>
            <a:ext cx="2277291" cy="769937"/>
            <a:chOff x="3197" y="2801"/>
            <a:chExt cx="1090" cy="485"/>
          </a:xfrm>
        </p:grpSpPr>
        <p:grpSp>
          <p:nvGrpSpPr>
            <p:cNvPr id="15391" name="Group 152">
              <a:extLst>
                <a:ext uri="{FF2B5EF4-FFF2-40B4-BE49-F238E27FC236}">
                  <a16:creationId xmlns:a16="http://schemas.microsoft.com/office/drawing/2014/main" id="{D7DCF3FD-4476-0868-FBF6-9C35581EC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5398" name="Text Box 153">
                <a:extLst>
                  <a:ext uri="{FF2B5EF4-FFF2-40B4-BE49-F238E27FC236}">
                    <a16:creationId xmlns:a16="http://schemas.microsoft.com/office/drawing/2014/main" id="{9ACD9990-DF00-1B03-BF06-C3862A053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9" name="Text Box 154">
                <a:extLst>
                  <a:ext uri="{FF2B5EF4-FFF2-40B4-BE49-F238E27FC236}">
                    <a16:creationId xmlns:a16="http://schemas.microsoft.com/office/drawing/2014/main" id="{4438E923-7933-10F2-C328-45691A825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0" name="Line 155">
                <a:extLst>
                  <a:ext uri="{FF2B5EF4-FFF2-40B4-BE49-F238E27FC236}">
                    <a16:creationId xmlns:a16="http://schemas.microsoft.com/office/drawing/2014/main" id="{88A94998-3692-1252-2F10-1CA53A603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92" name="Group 156">
              <a:extLst>
                <a:ext uri="{FF2B5EF4-FFF2-40B4-BE49-F238E27FC236}">
                  <a16:creationId xmlns:a16="http://schemas.microsoft.com/office/drawing/2014/main" id="{5A46A450-420A-9055-DC70-E15A9254F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5395" name="Text Box 157">
                <a:extLst>
                  <a:ext uri="{FF2B5EF4-FFF2-40B4-BE49-F238E27FC236}">
                    <a16:creationId xmlns:a16="http://schemas.microsoft.com/office/drawing/2014/main" id="{B0CD2B21-154B-9DA6-2F93-97FB4DE59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6" name="Text Box 158">
                <a:extLst>
                  <a:ext uri="{FF2B5EF4-FFF2-40B4-BE49-F238E27FC236}">
                    <a16:creationId xmlns:a16="http://schemas.microsoft.com/office/drawing/2014/main" id="{3769F7D4-21B1-E376-8E4E-8FCD2DA4C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7" name="Line 159">
                <a:extLst>
                  <a:ext uri="{FF2B5EF4-FFF2-40B4-BE49-F238E27FC236}">
                    <a16:creationId xmlns:a16="http://schemas.microsoft.com/office/drawing/2014/main" id="{DD266DFD-98EF-580D-CAD0-0F37FCB2F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93" name="Text Box 160">
              <a:extLst>
                <a:ext uri="{FF2B5EF4-FFF2-40B4-BE49-F238E27FC236}">
                  <a16:creationId xmlns:a16="http://schemas.microsoft.com/office/drawing/2014/main" id="{3D2BB3EB-A251-8FA3-AE6B-A7CBA23D8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4" name="Text Box 161">
              <a:extLst>
                <a:ext uri="{FF2B5EF4-FFF2-40B4-BE49-F238E27FC236}">
                  <a16:creationId xmlns:a16="http://schemas.microsoft.com/office/drawing/2014/main" id="{1E57718C-8D50-6E8A-D7F9-4C3CE1421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666" name="Line 162">
            <a:extLst>
              <a:ext uri="{FF2B5EF4-FFF2-40B4-BE49-F238E27FC236}">
                <a16:creationId xmlns:a16="http://schemas.microsoft.com/office/drawing/2014/main" id="{8F24BF92-C52E-E282-A0E7-D05DC148BD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6638" y="3851275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67" name="Line 163">
            <a:extLst>
              <a:ext uri="{FF2B5EF4-FFF2-40B4-BE49-F238E27FC236}">
                <a16:creationId xmlns:a16="http://schemas.microsoft.com/office/drawing/2014/main" id="{FA53424A-513C-B8D0-5584-C0DF43CF96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3833813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68" name="Text Box 164">
            <a:extLst>
              <a:ext uri="{FF2B5EF4-FFF2-40B4-BE49-F238E27FC236}">
                <a16:creationId xmlns:a16="http://schemas.microsoft.com/office/drawing/2014/main" id="{96A8600C-B2B1-0D6F-DFA7-5AADEC6E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9243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كتابا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E7855D7-82E7-EF03-BEAC-62C31B4B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6B296C-2213-58FD-9503-EB8DFDA1E6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63120" y="1169026"/>
            <a:ext cx="5596682" cy="8271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69D611-AC57-DACA-5017-9BF26B715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946" y="699028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8" grpId="0"/>
      <p:bldP spid="21654" grpId="0"/>
      <p:bldP spid="216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5">
            <a:extLst>
              <a:ext uri="{FF2B5EF4-FFF2-40B4-BE49-F238E27FC236}">
                <a16:creationId xmlns:a16="http://schemas.microsoft.com/office/drawing/2014/main" id="{AF4F06F5-8E5F-9287-1D33-93D2FD6D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068960"/>
            <a:ext cx="3781413" cy="6128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6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B19F77-4400-F2DE-61E0-9EA5A31E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53D784B-72C2-D418-C415-586C0BDF17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1640" y="1700808"/>
            <a:ext cx="5268069" cy="77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3239A53-326C-57EF-84B9-419A52C2C3EA}"/>
              </a:ext>
            </a:extLst>
          </p:cNvPr>
          <p:cNvSpPr txBox="1"/>
          <p:nvPr/>
        </p:nvSpPr>
        <p:spPr>
          <a:xfrm>
            <a:off x="1979712" y="2924944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ليكن الكسر 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@؛3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, نظيره الجمعي هو - 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3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 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@؛3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( -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@؛3</a:t>
            </a: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= 0 , العنصر المحايد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38F87FB-A092-5C33-6C36-7FD34AAC969D}"/>
              </a:ext>
            </a:extLst>
          </p:cNvPr>
          <p:cNvSpPr txBox="1"/>
          <p:nvPr/>
        </p:nvSpPr>
        <p:spPr>
          <a:xfrm>
            <a:off x="1979712" y="3595816"/>
            <a:ext cx="42484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ونظيره الضربي هو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#؛2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 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@؛3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× 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#؛2</a:t>
            </a: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  , العنصر المحايد في الضرب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03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0">
            <a:extLst>
              <a:ext uri="{FF2B5EF4-FFF2-40B4-BE49-F238E27FC236}">
                <a16:creationId xmlns:a16="http://schemas.microsoft.com/office/drawing/2014/main" id="{A5D3CF2B-E6E2-0E95-E055-FE2F36E9F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311650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65" name="Text Box 37">
            <a:extLst>
              <a:ext uri="{FF2B5EF4-FFF2-40B4-BE49-F238E27FC236}">
                <a16:creationId xmlns:a16="http://schemas.microsoft.com/office/drawing/2014/main" id="{2FBFC997-3167-AE0A-989C-129D542C9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59410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87" name="AutoShape 59">
            <a:extLst>
              <a:ext uri="{FF2B5EF4-FFF2-40B4-BE49-F238E27FC236}">
                <a16:creationId xmlns:a16="http://schemas.microsoft.com/office/drawing/2014/main" id="{F6049890-703A-9EEA-427B-78422DCE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841375"/>
            <a:ext cx="8891588" cy="9318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أعط مثالا يؤكد خطأ العبارة التالية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ناتج قسمة كسرين اعتياديين يقع كل منهما بين 0 ، 1 لا يمكن أن يكون عددا صحيحا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00" name="Text Box 72">
            <a:extLst>
              <a:ext uri="{FF2B5EF4-FFF2-40B4-BE49-F238E27FC236}">
                <a16:creationId xmlns:a16="http://schemas.microsoft.com/office/drawing/2014/main" id="{429CF0DB-9237-99C4-1B0D-38DA687B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060575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كل كسر يقع بين 0 ، 1 دائما بسطه أصغر من مقامه .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01" name="Text Box 73">
            <a:extLst>
              <a:ext uri="{FF2B5EF4-FFF2-40B4-BE49-F238E27FC236}">
                <a16:creationId xmlns:a16="http://schemas.microsoft.com/office/drawing/2014/main" id="{C26B7598-895B-8409-290C-A5D925AC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708275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يقعان بين 0 ، 1 لأن بسط كلا منهما أصغر من مقامه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607" name="Group 79">
            <a:extLst>
              <a:ext uri="{FF2B5EF4-FFF2-40B4-BE49-F238E27FC236}">
                <a16:creationId xmlns:a16="http://schemas.microsoft.com/office/drawing/2014/main" id="{B540E553-5798-B875-6182-97FCC879BCA1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2565400"/>
            <a:ext cx="1752600" cy="766763"/>
            <a:chOff x="4468" y="1616"/>
            <a:chExt cx="1104" cy="483"/>
          </a:xfrm>
        </p:grpSpPr>
        <p:grpSp>
          <p:nvGrpSpPr>
            <p:cNvPr id="16428" name="Group 25">
              <a:extLst>
                <a:ext uri="{FF2B5EF4-FFF2-40B4-BE49-F238E27FC236}">
                  <a16:creationId xmlns:a16="http://schemas.microsoft.com/office/drawing/2014/main" id="{D574D5EB-1206-D5E5-2B96-623E4DA48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3" y="1616"/>
              <a:ext cx="469" cy="483"/>
              <a:chOff x="4967" y="2221"/>
              <a:chExt cx="363" cy="483"/>
            </a:xfrm>
          </p:grpSpPr>
          <p:sp>
            <p:nvSpPr>
              <p:cNvPr id="16434" name="Text Box 26">
                <a:extLst>
                  <a:ext uri="{FF2B5EF4-FFF2-40B4-BE49-F238E27FC236}">
                    <a16:creationId xmlns:a16="http://schemas.microsoft.com/office/drawing/2014/main" id="{1ADBD665-23D5-34EB-42DE-4A21FF1936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5" name="Text Box 27">
                <a:extLst>
                  <a:ext uri="{FF2B5EF4-FFF2-40B4-BE49-F238E27FC236}">
                    <a16:creationId xmlns:a16="http://schemas.microsoft.com/office/drawing/2014/main" id="{6341FEFF-25AD-64F6-CCD7-CFEF894F6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6" name="Line 28">
                <a:extLst>
                  <a:ext uri="{FF2B5EF4-FFF2-40B4-BE49-F238E27FC236}">
                    <a16:creationId xmlns:a16="http://schemas.microsoft.com/office/drawing/2014/main" id="{11F78C3F-2BEA-0118-973E-533AB7DBB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29" name="Text Box 74">
              <a:extLst>
                <a:ext uri="{FF2B5EF4-FFF2-40B4-BE49-F238E27FC236}">
                  <a16:creationId xmlns:a16="http://schemas.microsoft.com/office/drawing/2014/main" id="{3E131825-03A8-E9A6-2847-73D72C153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" y="16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430" name="Group 75">
              <a:extLst>
                <a:ext uri="{FF2B5EF4-FFF2-40B4-BE49-F238E27FC236}">
                  <a16:creationId xmlns:a16="http://schemas.microsoft.com/office/drawing/2014/main" id="{763D7CCC-5E52-EEED-3995-2AC0ECF65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616"/>
              <a:ext cx="469" cy="483"/>
              <a:chOff x="4967" y="2221"/>
              <a:chExt cx="363" cy="483"/>
            </a:xfrm>
          </p:grpSpPr>
          <p:sp>
            <p:nvSpPr>
              <p:cNvPr id="16431" name="Text Box 76">
                <a:extLst>
                  <a:ext uri="{FF2B5EF4-FFF2-40B4-BE49-F238E27FC236}">
                    <a16:creationId xmlns:a16="http://schemas.microsoft.com/office/drawing/2014/main" id="{777B5800-D0B7-5186-12ED-FBAF42F6E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2" name="Text Box 77">
                <a:extLst>
                  <a:ext uri="{FF2B5EF4-FFF2-40B4-BE49-F238E27FC236}">
                    <a16:creationId xmlns:a16="http://schemas.microsoft.com/office/drawing/2014/main" id="{9C2FDA2D-ECAC-E6A0-5044-700DBDFB2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3" name="Line 78">
                <a:extLst>
                  <a:ext uri="{FF2B5EF4-FFF2-40B4-BE49-F238E27FC236}">
                    <a16:creationId xmlns:a16="http://schemas.microsoft.com/office/drawing/2014/main" id="{C5C98C9D-5EA1-53D9-4558-10C4CB604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608" name="Group 80">
            <a:extLst>
              <a:ext uri="{FF2B5EF4-FFF2-40B4-BE49-F238E27FC236}">
                <a16:creationId xmlns:a16="http://schemas.microsoft.com/office/drawing/2014/main" id="{EA422524-9A45-4F74-EB4D-667268494CAF}"/>
              </a:ext>
            </a:extLst>
          </p:cNvPr>
          <p:cNvGrpSpPr>
            <a:grpSpLocks/>
          </p:cNvGrpSpPr>
          <p:nvPr/>
        </p:nvGrpSpPr>
        <p:grpSpPr bwMode="auto">
          <a:xfrm>
            <a:off x="7143750" y="3413125"/>
            <a:ext cx="1814513" cy="769938"/>
            <a:chOff x="4159" y="2038"/>
            <a:chExt cx="1143" cy="485"/>
          </a:xfrm>
        </p:grpSpPr>
        <p:grpSp>
          <p:nvGrpSpPr>
            <p:cNvPr id="16418" name="Group 81">
              <a:extLst>
                <a:ext uri="{FF2B5EF4-FFF2-40B4-BE49-F238E27FC236}">
                  <a16:creationId xmlns:a16="http://schemas.microsoft.com/office/drawing/2014/main" id="{BA02387D-C37E-F24F-531E-9C1CF968F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16425" name="Text Box 82">
                <a:extLst>
                  <a:ext uri="{FF2B5EF4-FFF2-40B4-BE49-F238E27FC236}">
                    <a16:creationId xmlns:a16="http://schemas.microsoft.com/office/drawing/2014/main" id="{CFDE4DD3-9D39-B644-F366-03BB83248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6" name="Text Box 83">
                <a:extLst>
                  <a:ext uri="{FF2B5EF4-FFF2-40B4-BE49-F238E27FC236}">
                    <a16:creationId xmlns:a16="http://schemas.microsoft.com/office/drawing/2014/main" id="{8946EE2E-61ED-2215-3E7B-FE5B283B3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7" name="Line 84">
                <a:extLst>
                  <a:ext uri="{FF2B5EF4-FFF2-40B4-BE49-F238E27FC236}">
                    <a16:creationId xmlns:a16="http://schemas.microsoft.com/office/drawing/2014/main" id="{FEBDC541-B44E-E024-9B94-D70E4E421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19" name="Group 85">
              <a:extLst>
                <a:ext uri="{FF2B5EF4-FFF2-40B4-BE49-F238E27FC236}">
                  <a16:creationId xmlns:a16="http://schemas.microsoft.com/office/drawing/2014/main" id="{92110E78-8958-39AD-E301-F2612D439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6422" name="Text Box 86">
                <a:extLst>
                  <a:ext uri="{FF2B5EF4-FFF2-40B4-BE49-F238E27FC236}">
                    <a16:creationId xmlns:a16="http://schemas.microsoft.com/office/drawing/2014/main" id="{13C690F4-0250-83CE-1C84-BC28452AE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3" name="Text Box 87">
                <a:extLst>
                  <a:ext uri="{FF2B5EF4-FFF2-40B4-BE49-F238E27FC236}">
                    <a16:creationId xmlns:a16="http://schemas.microsoft.com/office/drawing/2014/main" id="{F8FB0E3B-43B9-84EA-D6C5-60E77AA62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4" name="Line 88">
                <a:extLst>
                  <a:ext uri="{FF2B5EF4-FFF2-40B4-BE49-F238E27FC236}">
                    <a16:creationId xmlns:a16="http://schemas.microsoft.com/office/drawing/2014/main" id="{618BB44A-6BF9-6583-E40A-7B922D0D7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20" name="Text Box 89">
              <a:extLst>
                <a:ext uri="{FF2B5EF4-FFF2-40B4-BE49-F238E27FC236}">
                  <a16:creationId xmlns:a16="http://schemas.microsoft.com/office/drawing/2014/main" id="{16DDFD88-D3F3-7A7A-EBA6-07448106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÷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21" name="Text Box 90">
              <a:extLst>
                <a:ext uri="{FF2B5EF4-FFF2-40B4-BE49-F238E27FC236}">
                  <a16:creationId xmlns:a16="http://schemas.microsoft.com/office/drawing/2014/main" id="{1927EFA1-1A30-392E-12C0-C3604618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619" name="Group 91">
            <a:extLst>
              <a:ext uri="{FF2B5EF4-FFF2-40B4-BE49-F238E27FC236}">
                <a16:creationId xmlns:a16="http://schemas.microsoft.com/office/drawing/2014/main" id="{C8F23449-50FA-AB89-FBA7-FF0B1103EF33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441700"/>
            <a:ext cx="2208213" cy="766763"/>
            <a:chOff x="3515" y="1117"/>
            <a:chExt cx="1025" cy="483"/>
          </a:xfrm>
        </p:grpSpPr>
        <p:grpSp>
          <p:nvGrpSpPr>
            <p:cNvPr id="16413" name="Group 92">
              <a:extLst>
                <a:ext uri="{FF2B5EF4-FFF2-40B4-BE49-F238E27FC236}">
                  <a16:creationId xmlns:a16="http://schemas.microsoft.com/office/drawing/2014/main" id="{9D20426B-EF5B-FCFE-E55C-6B13FDFC5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6415" name="Text Box 93">
                <a:extLst>
                  <a:ext uri="{FF2B5EF4-FFF2-40B4-BE49-F238E27FC236}">
                    <a16:creationId xmlns:a16="http://schemas.microsoft.com/office/drawing/2014/main" id="{D6324C81-78C9-2648-2422-AA43CF013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× 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6" name="Text Box 94">
                <a:extLst>
                  <a:ext uri="{FF2B5EF4-FFF2-40B4-BE49-F238E27FC236}">
                    <a16:creationId xmlns:a16="http://schemas.microsoft.com/office/drawing/2014/main" id="{94F5F8ED-9E57-0F63-ABFF-DE24381F8B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7" name="Line 95">
                <a:extLst>
                  <a:ext uri="{FF2B5EF4-FFF2-40B4-BE49-F238E27FC236}">
                    <a16:creationId xmlns:a16="http://schemas.microsoft.com/office/drawing/2014/main" id="{BA72868E-E0DF-EFF7-5C50-154F704BE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14" name="Text Box 96">
              <a:extLst>
                <a:ext uri="{FF2B5EF4-FFF2-40B4-BE49-F238E27FC236}">
                  <a16:creationId xmlns:a16="http://schemas.microsoft.com/office/drawing/2014/main" id="{3FDA2E03-3531-098D-559C-264A64A6D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625" name="Group 97">
            <a:extLst>
              <a:ext uri="{FF2B5EF4-FFF2-40B4-BE49-F238E27FC236}">
                <a16:creationId xmlns:a16="http://schemas.microsoft.com/office/drawing/2014/main" id="{D26C9EC8-C470-0CC4-8BDA-7646B26A6978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3429000"/>
            <a:ext cx="1814512" cy="769938"/>
            <a:chOff x="4159" y="2038"/>
            <a:chExt cx="1143" cy="485"/>
          </a:xfrm>
        </p:grpSpPr>
        <p:grpSp>
          <p:nvGrpSpPr>
            <p:cNvPr id="16403" name="Group 98">
              <a:extLst>
                <a:ext uri="{FF2B5EF4-FFF2-40B4-BE49-F238E27FC236}">
                  <a16:creationId xmlns:a16="http://schemas.microsoft.com/office/drawing/2014/main" id="{DEEFBEE6-7801-C774-C9B1-4E5AAAF3A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16410" name="Text Box 99">
                <a:extLst>
                  <a:ext uri="{FF2B5EF4-FFF2-40B4-BE49-F238E27FC236}">
                    <a16:creationId xmlns:a16="http://schemas.microsoft.com/office/drawing/2014/main" id="{6FB8988F-7915-2647-EB55-77028A6FE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1" name="Text Box 100">
                <a:extLst>
                  <a:ext uri="{FF2B5EF4-FFF2-40B4-BE49-F238E27FC236}">
                    <a16:creationId xmlns:a16="http://schemas.microsoft.com/office/drawing/2014/main" id="{C0CC349B-892E-8BA6-C6C9-3909C8C2F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2" name="Line 101">
                <a:extLst>
                  <a:ext uri="{FF2B5EF4-FFF2-40B4-BE49-F238E27FC236}">
                    <a16:creationId xmlns:a16="http://schemas.microsoft.com/office/drawing/2014/main" id="{2625406B-0F07-7041-5EA2-72D923248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04" name="Group 102">
              <a:extLst>
                <a:ext uri="{FF2B5EF4-FFF2-40B4-BE49-F238E27FC236}">
                  <a16:creationId xmlns:a16="http://schemas.microsoft.com/office/drawing/2014/main" id="{50806DCC-03FD-C993-1069-8E332F1E7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6407" name="Text Box 103">
                <a:extLst>
                  <a:ext uri="{FF2B5EF4-FFF2-40B4-BE49-F238E27FC236}">
                    <a16:creationId xmlns:a16="http://schemas.microsoft.com/office/drawing/2014/main" id="{9DA8820F-04B4-8AD9-84EF-10EA6AA90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08" name="Text Box 104">
                <a:extLst>
                  <a:ext uri="{FF2B5EF4-FFF2-40B4-BE49-F238E27FC236}">
                    <a16:creationId xmlns:a16="http://schemas.microsoft.com/office/drawing/2014/main" id="{4BBCB6F2-798A-0804-7F97-2E8B9A1F16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09" name="Line 105">
                <a:extLst>
                  <a:ext uri="{FF2B5EF4-FFF2-40B4-BE49-F238E27FC236}">
                    <a16:creationId xmlns:a16="http://schemas.microsoft.com/office/drawing/2014/main" id="{E9A4B906-B201-673F-2805-E755F6714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05" name="Text Box 106">
              <a:extLst>
                <a:ext uri="{FF2B5EF4-FFF2-40B4-BE49-F238E27FC236}">
                  <a16:creationId xmlns:a16="http://schemas.microsoft.com/office/drawing/2014/main" id="{541271AD-FB88-C53E-F045-C51C6F6EB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06" name="Text Box 107">
              <a:extLst>
                <a:ext uri="{FF2B5EF4-FFF2-40B4-BE49-F238E27FC236}">
                  <a16:creationId xmlns:a16="http://schemas.microsoft.com/office/drawing/2014/main" id="{B1173F59-2C91-B3F9-87B4-3491D51E7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649" name="Line 121">
            <a:extLst>
              <a:ext uri="{FF2B5EF4-FFF2-40B4-BE49-F238E27FC236}">
                <a16:creationId xmlns:a16="http://schemas.microsoft.com/office/drawing/2014/main" id="{86733BD7-EA67-9759-EC93-34D777B604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2100" y="3598863"/>
            <a:ext cx="2873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650" name="Line 122">
            <a:extLst>
              <a:ext uri="{FF2B5EF4-FFF2-40B4-BE49-F238E27FC236}">
                <a16:creationId xmlns:a16="http://schemas.microsoft.com/office/drawing/2014/main" id="{DD62592B-BF78-3C98-E3A5-CD6EBBEA9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8" y="3908425"/>
            <a:ext cx="28733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651" name="Line 123">
            <a:extLst>
              <a:ext uri="{FF2B5EF4-FFF2-40B4-BE49-F238E27FC236}">
                <a16:creationId xmlns:a16="http://schemas.microsoft.com/office/drawing/2014/main" id="{DF480936-B85B-FC25-CE63-A137141C92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3573463"/>
            <a:ext cx="28733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652" name="Line 124">
            <a:extLst>
              <a:ext uri="{FF2B5EF4-FFF2-40B4-BE49-F238E27FC236}">
                <a16:creationId xmlns:a16="http://schemas.microsoft.com/office/drawing/2014/main" id="{4B000BFC-7BE0-59B5-1F61-6522F34073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1500" y="3895725"/>
            <a:ext cx="2873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653" name="Text Box 125">
            <a:extLst>
              <a:ext uri="{FF2B5EF4-FFF2-40B4-BE49-F238E27FC236}">
                <a16:creationId xmlns:a16="http://schemas.microsoft.com/office/drawing/2014/main" id="{B5DF4BDA-E17A-8109-C4C7-E5F16FC6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556125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نلاحظ أن الناتج يساوي 2 وهو عددا صحيحا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54" name="Text Box 126">
            <a:extLst>
              <a:ext uri="{FF2B5EF4-FFF2-40B4-BE49-F238E27FC236}">
                <a16:creationId xmlns:a16="http://schemas.microsoft.com/office/drawing/2014/main" id="{E3435132-88EB-F6A3-0128-2C4027C7E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34828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وهذا يؤكد خطأ العبارة السابقة .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/>
      <p:bldP spid="22587" grpId="0" animBg="1"/>
      <p:bldP spid="22600" grpId="0"/>
      <p:bldP spid="22601" grpId="0"/>
      <p:bldP spid="22653" grpId="0"/>
      <p:bldP spid="226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B19F77-4400-F2DE-61E0-9EA5A31E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221A48-9A60-212E-736F-82C561FE41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5696" y="1700808"/>
            <a:ext cx="4117826" cy="47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EDD429-3F13-FE19-157F-603CD3611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25" y="2344352"/>
            <a:ext cx="4392488" cy="5452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49FDFBB-6F69-264F-B3E7-B58B9B39A2A0}"/>
              </a:ext>
            </a:extLst>
          </p:cNvPr>
          <p:cNvSpPr txBox="1"/>
          <p:nvPr/>
        </p:nvSpPr>
        <p:spPr>
          <a:xfrm>
            <a:off x="1914389" y="3532335"/>
            <a:ext cx="3726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مثال يثبت خطأ العبارة  الكسرين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!؛4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 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#؛4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</a:t>
            </a:r>
            <a:endParaRPr lang="en-US" sz="240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EEB3D4-7744-E0D0-30E0-E9A6853E637E}"/>
              </a:ext>
            </a:extLst>
          </p:cNvPr>
          <p:cNvSpPr txBox="1"/>
          <p:nvPr/>
        </p:nvSpPr>
        <p:spPr>
          <a:xfrm>
            <a:off x="1187624" y="4175114"/>
            <a:ext cx="574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حيث أن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#؛4 ÷ !؛4 = #؛4 × $؛1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3 ,  الناتج 3 وهو عدد صحيح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B19F77-4400-F2DE-61E0-9EA5A31E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5E06CC6-2225-49F7-6CF4-CF6DF77780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8934" y="1700808"/>
            <a:ext cx="5530803" cy="60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1642378-887E-62D2-050A-C652554B15BB}"/>
              </a:ext>
            </a:extLst>
          </p:cNvPr>
          <p:cNvSpPr txBox="1"/>
          <p:nvPr/>
        </p:nvSpPr>
        <p:spPr>
          <a:xfrm>
            <a:off x="5580112" y="2828835"/>
            <a:ext cx="1436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30 ÷ </a:t>
            </a:r>
            <a:r>
              <a:rPr lang="ar-SA" sz="24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#؛4 </a:t>
            </a:r>
            <a:r>
              <a:rPr lang="ar-SA" sz="24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, </a:t>
            </a:r>
            <a:endParaRPr lang="ar-SA" sz="2400">
              <a:solidFill>
                <a:srgbClr val="0000CC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41EDEF-66C6-AF1B-A74D-B7FB2ABB1C53}"/>
              </a:ext>
            </a:extLst>
          </p:cNvPr>
          <p:cNvSpPr txBox="1"/>
          <p:nvPr/>
        </p:nvSpPr>
        <p:spPr>
          <a:xfrm>
            <a:off x="1352211" y="3429000"/>
            <a:ext cx="5947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</a:t>
            </a:r>
            <a:r>
              <a:rPr lang="ar-SA" sz="24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ناتج ضرب العدد 30 بعدد أقل من 1 يكون أقل من 30 , وناتج قسمة العدد 30 على عدد أصغر من 1 </a:t>
            </a:r>
            <a:endParaRPr lang="en-US" sz="240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24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يكون أكبر من 30 . </a:t>
            </a:r>
            <a:endParaRPr lang="ar-SA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B19F77-4400-F2DE-61E0-9EA5A31E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74B57C1-8AC1-E3F4-0A21-3EAF525680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9752" y="1772816"/>
            <a:ext cx="2808312" cy="432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D1ACB7-F521-BAAE-6F97-2825B8025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2690037"/>
            <a:ext cx="3048000" cy="7810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0509D5A-8354-1FD1-FF8D-8D4A25FC6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4148487"/>
            <a:ext cx="2808312" cy="72873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C7F66A6-38AC-76E7-FF82-77A843E4A8FB}"/>
              </a:ext>
            </a:extLst>
          </p:cNvPr>
          <p:cNvSpPr txBox="1"/>
          <p:nvPr/>
        </p:nvSpPr>
        <p:spPr>
          <a:xfrm>
            <a:off x="2456665" y="5646353"/>
            <a:ext cx="18544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</a:t>
            </a:r>
            <a:r>
              <a:rPr lang="ar-SA" sz="28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ar-SA" sz="2800" b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× #؛2%؛7</a:t>
            </a:r>
            <a:r>
              <a:rPr lang="ar-SA" sz="28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lang="en-US" sz="280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28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= #؛2%؛</a:t>
            </a:r>
            <a:r>
              <a:rPr lang="ar-SA" sz="28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7 </a:t>
            </a:r>
            <a:endParaRPr lang="ar-SA" sz="2800">
              <a:solidFill>
                <a:srgbClr val="0000CC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EAD54B-5D7F-9956-64CF-ADC6FFA8EF7E}"/>
              </a:ext>
            </a:extLst>
          </p:cNvPr>
          <p:cNvSpPr txBox="1"/>
          <p:nvPr/>
        </p:nvSpPr>
        <p:spPr>
          <a:xfrm>
            <a:off x="6468054" y="4324042"/>
            <a:ext cx="751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= #؛6$؛8</a:t>
            </a:r>
            <a:r>
              <a:rPr lang="ar-SA" sz="3200" b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3200">
              <a:solidFill>
                <a:srgbClr val="0000CC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635A7CB-E5CE-1359-7FA5-F6C4C8091442}"/>
              </a:ext>
            </a:extLst>
          </p:cNvPr>
          <p:cNvSpPr txBox="1"/>
          <p:nvPr/>
        </p:nvSpPr>
        <p:spPr>
          <a:xfrm>
            <a:off x="4994848" y="3579914"/>
            <a:ext cx="2522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#؛4$؛9 ؛5 </a:t>
            </a: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× !؛6$؛8^؛ × $؛1)؛4%؛6 </a:t>
            </a:r>
            <a:r>
              <a:rPr lang="ar-SA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</a:t>
            </a:r>
            <a:r>
              <a:rPr lang="ar-SA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6176DF48-7686-F455-6EED-ED3859917DD3}"/>
              </a:ext>
            </a:extLst>
          </p:cNvPr>
          <p:cNvCxnSpPr/>
          <p:nvPr/>
        </p:nvCxnSpPr>
        <p:spPr>
          <a:xfrm flipH="1">
            <a:off x="6252030" y="3594727"/>
            <a:ext cx="432048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6486DC7-78AC-6094-A140-52B1CF116C76}"/>
              </a:ext>
            </a:extLst>
          </p:cNvPr>
          <p:cNvCxnSpPr/>
          <p:nvPr/>
        </p:nvCxnSpPr>
        <p:spPr>
          <a:xfrm flipH="1">
            <a:off x="5436096" y="3839465"/>
            <a:ext cx="432048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9488BFE-DBBE-E3FD-4273-F3BD3D1293D6}"/>
              </a:ext>
            </a:extLst>
          </p:cNvPr>
          <p:cNvCxnSpPr/>
          <p:nvPr/>
        </p:nvCxnSpPr>
        <p:spPr>
          <a:xfrm flipH="1">
            <a:off x="5424933" y="3550578"/>
            <a:ext cx="432048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98B797C-A187-30D4-0DB8-9AD6BAB065DA}"/>
              </a:ext>
            </a:extLst>
          </p:cNvPr>
          <p:cNvCxnSpPr/>
          <p:nvPr/>
        </p:nvCxnSpPr>
        <p:spPr>
          <a:xfrm flipH="1">
            <a:off x="6933159" y="3886472"/>
            <a:ext cx="432048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F94DE89-594B-E58E-74D3-E22D99D43299}"/>
              </a:ext>
            </a:extLst>
          </p:cNvPr>
          <p:cNvSpPr txBox="1"/>
          <p:nvPr/>
        </p:nvSpPr>
        <p:spPr>
          <a:xfrm>
            <a:off x="1835696" y="5004465"/>
            <a:ext cx="237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#؛1*؛4&amp;؛2 × !؛3$؛8@؛7 × #؛2%؛7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286E7B8E-F55A-074A-EBD4-6090D3603678}"/>
              </a:ext>
            </a:extLst>
          </p:cNvPr>
          <p:cNvCxnSpPr/>
          <p:nvPr/>
        </p:nvCxnSpPr>
        <p:spPr>
          <a:xfrm flipH="1">
            <a:off x="2808771" y="5297768"/>
            <a:ext cx="432048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1A7809EA-6961-BCB8-DE91-CCEA10FA7784}"/>
              </a:ext>
            </a:extLst>
          </p:cNvPr>
          <p:cNvCxnSpPr/>
          <p:nvPr/>
        </p:nvCxnSpPr>
        <p:spPr>
          <a:xfrm flipH="1">
            <a:off x="3721403" y="5061578"/>
            <a:ext cx="432048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FB5D07A7-791F-6BD9-E748-395A63AE8516}"/>
              </a:ext>
            </a:extLst>
          </p:cNvPr>
          <p:cNvCxnSpPr/>
          <p:nvPr/>
        </p:nvCxnSpPr>
        <p:spPr>
          <a:xfrm flipH="1">
            <a:off x="2951820" y="5074420"/>
            <a:ext cx="432048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041D96C-58AF-8343-1CD8-B13372BC5576}"/>
              </a:ext>
            </a:extLst>
          </p:cNvPr>
          <p:cNvCxnSpPr/>
          <p:nvPr/>
        </p:nvCxnSpPr>
        <p:spPr>
          <a:xfrm flipH="1">
            <a:off x="3721403" y="5269623"/>
            <a:ext cx="432048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78" y="1268760"/>
            <a:ext cx="7164288" cy="26963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B19F77-4400-F2DE-61E0-9EA5A31E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1AA216-1379-056C-9AC4-5AAEE4DBA2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925" y="1628800"/>
            <a:ext cx="5270713" cy="78857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96C2740-759B-6746-52FA-312485CCB0ED}"/>
              </a:ext>
            </a:extLst>
          </p:cNvPr>
          <p:cNvSpPr txBox="1"/>
          <p:nvPr/>
        </p:nvSpPr>
        <p:spPr>
          <a:xfrm>
            <a:off x="4103440" y="7781528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-</a:t>
            </a:r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55922B-4CD4-7029-7098-37EE9258FC02}"/>
              </a:ext>
            </a:extLst>
          </p:cNvPr>
          <p:cNvSpPr txBox="1"/>
          <p:nvPr/>
        </p:nvSpPr>
        <p:spPr>
          <a:xfrm>
            <a:off x="3131840" y="3678857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عدد القطع = </a:t>
            </a:r>
            <a:r>
              <a:rPr lang="ar-SA" b="1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b="1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ذذ</a:t>
            </a: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÷ </a:t>
            </a:r>
            <a:r>
              <a:rPr lang="ar-SA" b="1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!؛4</a:t>
            </a: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 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b="1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        </a:t>
            </a:r>
            <a:r>
              <a:rPr lang="ar-SA" b="1">
                <a:ea typeface="Times New Roman" panose="02020603050405020304" pitchFamily="18" charset="0"/>
                <a:cs typeface="Traditional Arabic" panose="02020603050405020304" pitchFamily="18" charset="-78"/>
              </a:rPr>
              <a:t>= 10 قطع</a:t>
            </a:r>
            <a:r>
              <a:rPr lang="ar-SA" b="1">
                <a:solidFill>
                  <a:srgbClr val="E36C0A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CCA87C6-1CD7-0A0E-A1E8-F5DE3C45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271" y="2737574"/>
            <a:ext cx="5066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طول ثوب من القماش</a:t>
            </a:r>
            <a:r>
              <a:rPr kumimoji="0" lang="en-US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kumimoji="0" lang="ar-SA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</a:t>
            </a:r>
            <a:r>
              <a:rPr kumimoji="0" lang="en-US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22 م , يريد أن يقصه إلى قطع متساوية طول كل منها</a:t>
            </a:r>
            <a:r>
              <a:rPr kumimoji="0" lang="en-US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kumimoji="0" lang="ar-SA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!؛4</a:t>
            </a:r>
            <a:r>
              <a:rPr kumimoji="0" lang="en-US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 م , فما عدد القطع ؟</a:t>
            </a:r>
            <a:r>
              <a:rPr kumimoji="0" lang="en-US" altLang="ar-SA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</a:t>
            </a:r>
            <a:endParaRPr kumimoji="0" lang="en-US" altLang="ar-SA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D90F02E-EB11-E1E6-C571-DB311F67EA20}"/>
              </a:ext>
            </a:extLst>
          </p:cNvPr>
          <p:cNvSpPr txBox="1"/>
          <p:nvPr/>
        </p:nvSpPr>
        <p:spPr>
          <a:xfrm>
            <a:off x="3269040" y="4535332"/>
            <a:ext cx="2447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cs typeface="Al-KsorZulfiMath" panose="02010000000000000000" pitchFamily="2" charset="-78"/>
              </a:rPr>
              <a:t>= %؛2$؛ ÷ )؛4 = %؛2$؛ × $؛9 = 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b="1">
              <a:cs typeface="Al-KsorZulfiMa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48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79DAF8-9156-C3AF-1A77-1DFC183C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1196752"/>
            <a:ext cx="8279904" cy="41044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5C24F3-7F14-C292-6785-AC2340B2A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3BF5488-DCBA-2AD6-B706-56E77309FBBB}"/>
              </a:ext>
            </a:extLst>
          </p:cNvPr>
          <p:cNvSpPr txBox="1"/>
          <p:nvPr/>
        </p:nvSpPr>
        <p:spPr>
          <a:xfrm>
            <a:off x="5508104" y="5198461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نختار احد الصنفين التمر أو الطحين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257419D-73F7-234B-700D-64056AE90D98}"/>
              </a:ext>
            </a:extLst>
          </p:cNvPr>
          <p:cNvSpPr txBox="1"/>
          <p:nvPr/>
        </p:nvSpPr>
        <p:spPr>
          <a:xfrm>
            <a:off x="6228184" y="5567793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0000CC"/>
                </a:solidFill>
                <a:cs typeface="Al-KsorZulfiMath" panose="02010000000000000000" pitchFamily="2" charset="-78"/>
              </a:rPr>
              <a:t>!؛2 </a:t>
            </a:r>
            <a:r>
              <a:rPr lang="ar-SA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ar-SA">
                <a:solidFill>
                  <a:srgbClr val="0000CC"/>
                </a:solidFill>
                <a:cs typeface="Al-KsorZulfiMath" panose="02010000000000000000" pitchFamily="2" charset="-78"/>
              </a:rPr>
              <a:t> ÷ #؛8 = #؛2 ÷ #؛8</a:t>
            </a:r>
            <a:endParaRPr lang="ar-SA" b="1">
              <a:solidFill>
                <a:srgbClr val="0000CC"/>
              </a:solidFill>
              <a:cs typeface="Al-KsorZulfiMath" panose="0201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0F5EB2-505E-8A8D-F44B-A25B6847C206}"/>
              </a:ext>
            </a:extLst>
          </p:cNvPr>
          <p:cNvSpPr txBox="1"/>
          <p:nvPr/>
        </p:nvSpPr>
        <p:spPr>
          <a:xfrm>
            <a:off x="7020272" y="4653136"/>
            <a:ext cx="1008112" cy="369332"/>
          </a:xfrm>
          <a:prstGeom prst="rect">
            <a:avLst/>
          </a:prstGeom>
          <a:noFill/>
          <a:ln w="31750">
            <a:gradFill>
              <a:gsLst>
                <a:gs pos="92197">
                  <a:srgbClr val="00B050"/>
                </a:gs>
                <a:gs pos="10582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3000">
                  <a:schemeClr val="accent6">
                    <a:lumMod val="7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DC6820-8F4D-C389-A11A-CE50E3AB166A}"/>
              </a:ext>
            </a:extLst>
          </p:cNvPr>
          <p:cNvSpPr txBox="1"/>
          <p:nvPr/>
        </p:nvSpPr>
        <p:spPr>
          <a:xfrm>
            <a:off x="2627784" y="4581128"/>
            <a:ext cx="1440160" cy="369332"/>
          </a:xfrm>
          <a:prstGeom prst="rect">
            <a:avLst/>
          </a:prstGeom>
          <a:noFill/>
          <a:ln w="31750">
            <a:gradFill>
              <a:gsLst>
                <a:gs pos="92197">
                  <a:srgbClr val="00B050"/>
                </a:gs>
                <a:gs pos="10582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C000"/>
                </a:gs>
                <a:gs pos="83000">
                  <a:schemeClr val="accent6">
                    <a:lumMod val="7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585215A-28B1-0B9E-4A77-EF57BC6A948E}"/>
              </a:ext>
            </a:extLst>
          </p:cNvPr>
          <p:cNvSpPr txBox="1"/>
          <p:nvPr/>
        </p:nvSpPr>
        <p:spPr>
          <a:xfrm>
            <a:off x="5796136" y="584660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0000CC"/>
                </a:solidFill>
                <a:cs typeface="Al-KsorZulfiMath" panose="02010000000000000000" pitchFamily="2" charset="-78"/>
              </a:rPr>
              <a:t>= #؛2 × *؛3 = *؛2 = </a:t>
            </a:r>
            <a:r>
              <a:rPr lang="ar-SA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b="1">
              <a:solidFill>
                <a:srgbClr val="0000CC"/>
              </a:solidFill>
              <a:cs typeface="Al-KsorZulfiMa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5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8" name="Group 6">
            <a:extLst>
              <a:ext uri="{FF2B5EF4-FFF2-40B4-BE49-F238E27FC236}">
                <a16:creationId xmlns:a16="http://schemas.microsoft.com/office/drawing/2014/main" id="{3C8AE1F4-2EA0-A560-524E-26ABEDE0196D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693988"/>
          <a:ext cx="8424862" cy="1671637"/>
        </p:xfrm>
        <a:graphic>
          <a:graphicData uri="http://schemas.openxmlformats.org/drawingml/2006/table">
            <a:tbl>
              <a:tblPr rtl="1"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66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العدد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النظير الضربي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464" name="Group 32">
            <a:extLst>
              <a:ext uri="{FF2B5EF4-FFF2-40B4-BE49-F238E27FC236}">
                <a16:creationId xmlns:a16="http://schemas.microsoft.com/office/drawing/2014/main" id="{89DC3525-15D5-57AB-DD16-D3B8973E9C2C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2706688"/>
            <a:ext cx="576262" cy="766762"/>
            <a:chOff x="4967" y="2221"/>
            <a:chExt cx="363" cy="483"/>
          </a:xfrm>
        </p:grpSpPr>
        <p:sp>
          <p:nvSpPr>
            <p:cNvPr id="12374" name="Text Box 33">
              <a:extLst>
                <a:ext uri="{FF2B5EF4-FFF2-40B4-BE49-F238E27FC236}">
                  <a16:creationId xmlns:a16="http://schemas.microsoft.com/office/drawing/2014/main" id="{E6A1465C-5721-FBE4-C08C-BCAAB51D8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- 7</a:t>
              </a:r>
              <a:endParaRPr lang="en-US" altLang="ar-SA" sz="2400" b="1"/>
            </a:p>
          </p:txBody>
        </p:sp>
        <p:sp>
          <p:nvSpPr>
            <p:cNvPr id="12375" name="Text Box 34">
              <a:extLst>
                <a:ext uri="{FF2B5EF4-FFF2-40B4-BE49-F238E27FC236}">
                  <a16:creationId xmlns:a16="http://schemas.microsoft.com/office/drawing/2014/main" id="{B4BA0188-E34B-D3DD-98B9-145FE1D49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9</a:t>
              </a:r>
              <a:endParaRPr lang="en-US" altLang="ar-SA" sz="2400" b="1"/>
            </a:p>
          </p:txBody>
        </p:sp>
        <p:sp>
          <p:nvSpPr>
            <p:cNvPr id="12376" name="Line 35">
              <a:extLst>
                <a:ext uri="{FF2B5EF4-FFF2-40B4-BE49-F238E27FC236}">
                  <a16:creationId xmlns:a16="http://schemas.microsoft.com/office/drawing/2014/main" id="{604AD535-9ADE-7806-D735-C11E7A8E1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468" name="Group 36">
            <a:extLst>
              <a:ext uri="{FF2B5EF4-FFF2-40B4-BE49-F238E27FC236}">
                <a16:creationId xmlns:a16="http://schemas.microsoft.com/office/drawing/2014/main" id="{929ABD22-230F-8C5A-5E29-7022375F5BF2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706688"/>
            <a:ext cx="854075" cy="766762"/>
            <a:chOff x="2336" y="1706"/>
            <a:chExt cx="538" cy="483"/>
          </a:xfrm>
        </p:grpSpPr>
        <p:grpSp>
          <p:nvGrpSpPr>
            <p:cNvPr id="12369" name="Group 37">
              <a:extLst>
                <a:ext uri="{FF2B5EF4-FFF2-40B4-BE49-F238E27FC236}">
                  <a16:creationId xmlns:a16="http://schemas.microsoft.com/office/drawing/2014/main" id="{E727DF8A-9229-CC9B-6297-9B6890B01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12371" name="Text Box 38">
                <a:extLst>
                  <a:ext uri="{FF2B5EF4-FFF2-40B4-BE49-F238E27FC236}">
                    <a16:creationId xmlns:a16="http://schemas.microsoft.com/office/drawing/2014/main" id="{D07B2440-5543-9EC0-8372-A53E8AFF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5</a:t>
                </a:r>
                <a:endParaRPr lang="en-US" altLang="ar-SA" sz="2400" b="1"/>
              </a:p>
            </p:txBody>
          </p:sp>
          <p:sp>
            <p:nvSpPr>
              <p:cNvPr id="12372" name="Text Box 39">
                <a:extLst>
                  <a:ext uri="{FF2B5EF4-FFF2-40B4-BE49-F238E27FC236}">
                    <a16:creationId xmlns:a16="http://schemas.microsoft.com/office/drawing/2014/main" id="{C9E2C2C9-C4D3-AD18-738A-99CD4FF9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- 8</a:t>
                </a:r>
                <a:endParaRPr lang="en-US" altLang="ar-SA" sz="2400" b="1"/>
              </a:p>
            </p:txBody>
          </p:sp>
          <p:sp>
            <p:nvSpPr>
              <p:cNvPr id="12373" name="Line 40">
                <a:extLst>
                  <a:ext uri="{FF2B5EF4-FFF2-40B4-BE49-F238E27FC236}">
                    <a16:creationId xmlns:a16="http://schemas.microsoft.com/office/drawing/2014/main" id="{E1079207-E045-578B-1A77-ACD615FB6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370" name="Text Box 41">
              <a:extLst>
                <a:ext uri="{FF2B5EF4-FFF2-40B4-BE49-F238E27FC236}">
                  <a16:creationId xmlns:a16="http://schemas.microsoft.com/office/drawing/2014/main" id="{82D9954B-F28F-1F34-3FE5-8E877AFBF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ar-SA" sz="2400" b="1"/>
            </a:p>
          </p:txBody>
        </p:sp>
      </p:grpSp>
      <p:sp>
        <p:nvSpPr>
          <p:cNvPr id="18478" name="Text Box 46">
            <a:extLst>
              <a:ext uri="{FF2B5EF4-FFF2-40B4-BE49-F238E27FC236}">
                <a16:creationId xmlns:a16="http://schemas.microsoft.com/office/drawing/2014/main" id="{5DD98A4C-F1B8-852F-DF49-DE1F98668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8749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/>
              <a:t>18</a:t>
            </a:r>
            <a:endParaRPr lang="en-US" altLang="ar-SA" sz="2400" b="1"/>
          </a:p>
        </p:txBody>
      </p:sp>
      <p:grpSp>
        <p:nvGrpSpPr>
          <p:cNvPr id="18480" name="Group 48">
            <a:extLst>
              <a:ext uri="{FF2B5EF4-FFF2-40B4-BE49-F238E27FC236}">
                <a16:creationId xmlns:a16="http://schemas.microsoft.com/office/drawing/2014/main" id="{AF74C3D3-E7BD-CEFE-6D34-1EDA3FCF065E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2706688"/>
            <a:ext cx="1008063" cy="766762"/>
            <a:chOff x="4377" y="2811"/>
            <a:chExt cx="635" cy="483"/>
          </a:xfrm>
        </p:grpSpPr>
        <p:grpSp>
          <p:nvGrpSpPr>
            <p:cNvPr id="12364" name="Group 49">
              <a:extLst>
                <a:ext uri="{FF2B5EF4-FFF2-40B4-BE49-F238E27FC236}">
                  <a16:creationId xmlns:a16="http://schemas.microsoft.com/office/drawing/2014/main" id="{30CDC20B-58A2-92C0-869D-E69352CC9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2366" name="Text Box 50">
                <a:extLst>
                  <a:ext uri="{FF2B5EF4-FFF2-40B4-BE49-F238E27FC236}">
                    <a16:creationId xmlns:a16="http://schemas.microsoft.com/office/drawing/2014/main" id="{0106D3CF-7990-C912-B993-DEF40E8F1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1</a:t>
                </a:r>
                <a:endParaRPr lang="en-US" altLang="ar-SA" sz="2400" b="1"/>
              </a:p>
            </p:txBody>
          </p:sp>
          <p:sp>
            <p:nvSpPr>
              <p:cNvPr id="12367" name="Text Box 51">
                <a:extLst>
                  <a:ext uri="{FF2B5EF4-FFF2-40B4-BE49-F238E27FC236}">
                    <a16:creationId xmlns:a16="http://schemas.microsoft.com/office/drawing/2014/main" id="{C76C9A2F-3535-8BD9-8F14-F5D476F18E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8</a:t>
                </a:r>
                <a:endParaRPr lang="en-US" altLang="ar-SA" sz="2400" b="1"/>
              </a:p>
            </p:txBody>
          </p:sp>
          <p:sp>
            <p:nvSpPr>
              <p:cNvPr id="12368" name="Line 52">
                <a:extLst>
                  <a:ext uri="{FF2B5EF4-FFF2-40B4-BE49-F238E27FC236}">
                    <a16:creationId xmlns:a16="http://schemas.microsoft.com/office/drawing/2014/main" id="{3010314E-FA1B-E891-4941-A6630430D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365" name="Text Box 53">
              <a:extLst>
                <a:ext uri="{FF2B5EF4-FFF2-40B4-BE49-F238E27FC236}">
                  <a16:creationId xmlns:a16="http://schemas.microsoft.com/office/drawing/2014/main" id="{F36CE6D9-C82D-752F-543F-6CAEF9CCF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/>
                <a:t>4</a:t>
              </a:r>
              <a:endParaRPr lang="en-US" altLang="ar-SA" sz="2400" b="1"/>
            </a:p>
          </p:txBody>
        </p:sp>
      </p:grpSp>
      <p:grpSp>
        <p:nvGrpSpPr>
          <p:cNvPr id="18486" name="Group 54">
            <a:extLst>
              <a:ext uri="{FF2B5EF4-FFF2-40B4-BE49-F238E27FC236}">
                <a16:creationId xmlns:a16="http://schemas.microsoft.com/office/drawing/2014/main" id="{A533211F-B0D2-7746-94A3-EE6116C35B7D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3557588"/>
            <a:ext cx="576263" cy="766762"/>
            <a:chOff x="4967" y="2221"/>
            <a:chExt cx="363" cy="483"/>
          </a:xfrm>
        </p:grpSpPr>
        <p:sp>
          <p:nvSpPr>
            <p:cNvPr id="12361" name="Text Box 55">
              <a:extLst>
                <a:ext uri="{FF2B5EF4-FFF2-40B4-BE49-F238E27FC236}">
                  <a16:creationId xmlns:a16="http://schemas.microsoft.com/office/drawing/2014/main" id="{10FC28EE-BF61-A478-6CAB-08281AF8C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9</a:t>
              </a:r>
              <a:endParaRPr lang="en-US" altLang="ar-SA" sz="2400" b="1"/>
            </a:p>
          </p:txBody>
        </p:sp>
        <p:sp>
          <p:nvSpPr>
            <p:cNvPr id="12362" name="Text Box 56">
              <a:extLst>
                <a:ext uri="{FF2B5EF4-FFF2-40B4-BE49-F238E27FC236}">
                  <a16:creationId xmlns:a16="http://schemas.microsoft.com/office/drawing/2014/main" id="{CA593A8E-514F-8973-85A5-9C3EBCE89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- 7</a:t>
              </a:r>
              <a:endParaRPr lang="en-US" altLang="ar-SA" sz="2400" b="1"/>
            </a:p>
          </p:txBody>
        </p:sp>
        <p:sp>
          <p:nvSpPr>
            <p:cNvPr id="12363" name="Line 57">
              <a:extLst>
                <a:ext uri="{FF2B5EF4-FFF2-40B4-BE49-F238E27FC236}">
                  <a16:creationId xmlns:a16="http://schemas.microsoft.com/office/drawing/2014/main" id="{581911B7-BEA9-7DF8-F026-D8D7D6C6D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490" name="Group 58">
            <a:extLst>
              <a:ext uri="{FF2B5EF4-FFF2-40B4-BE49-F238E27FC236}">
                <a16:creationId xmlns:a16="http://schemas.microsoft.com/office/drawing/2014/main" id="{CB64E619-1629-38C0-B6CA-C821922B6A1C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3557588"/>
            <a:ext cx="854075" cy="766762"/>
            <a:chOff x="2336" y="1706"/>
            <a:chExt cx="538" cy="483"/>
          </a:xfrm>
        </p:grpSpPr>
        <p:grpSp>
          <p:nvGrpSpPr>
            <p:cNvPr id="12356" name="Group 59">
              <a:extLst>
                <a:ext uri="{FF2B5EF4-FFF2-40B4-BE49-F238E27FC236}">
                  <a16:creationId xmlns:a16="http://schemas.microsoft.com/office/drawing/2014/main" id="{5385FCA8-0490-CD7F-CCE5-C577E7C09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12358" name="Text Box 60">
                <a:extLst>
                  <a:ext uri="{FF2B5EF4-FFF2-40B4-BE49-F238E27FC236}">
                    <a16:creationId xmlns:a16="http://schemas.microsoft.com/office/drawing/2014/main" id="{B32DF21C-9584-8143-C279-CF64F8A6F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- 8</a:t>
                </a:r>
                <a:endParaRPr lang="en-US" altLang="ar-SA" sz="2400" b="1"/>
              </a:p>
            </p:txBody>
          </p:sp>
          <p:sp>
            <p:nvSpPr>
              <p:cNvPr id="12359" name="Text Box 61">
                <a:extLst>
                  <a:ext uri="{FF2B5EF4-FFF2-40B4-BE49-F238E27FC236}">
                    <a16:creationId xmlns:a16="http://schemas.microsoft.com/office/drawing/2014/main" id="{D0721F23-6162-988C-24B4-05F629F35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5</a:t>
                </a:r>
                <a:endParaRPr lang="en-US" altLang="ar-SA" sz="2400" b="1"/>
              </a:p>
            </p:txBody>
          </p:sp>
          <p:sp>
            <p:nvSpPr>
              <p:cNvPr id="12360" name="Line 62">
                <a:extLst>
                  <a:ext uri="{FF2B5EF4-FFF2-40B4-BE49-F238E27FC236}">
                    <a16:creationId xmlns:a16="http://schemas.microsoft.com/office/drawing/2014/main" id="{5EDD1E07-19D9-9B8E-D279-8ED92C746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357" name="Text Box 63">
              <a:extLst>
                <a:ext uri="{FF2B5EF4-FFF2-40B4-BE49-F238E27FC236}">
                  <a16:creationId xmlns:a16="http://schemas.microsoft.com/office/drawing/2014/main" id="{0F931B82-C630-69B1-E7EC-09E039D5A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ar-SA" sz="2400" b="1"/>
            </a:p>
          </p:txBody>
        </p:sp>
      </p:grpSp>
      <p:grpSp>
        <p:nvGrpSpPr>
          <p:cNvPr id="18500" name="Group 68">
            <a:extLst>
              <a:ext uri="{FF2B5EF4-FFF2-40B4-BE49-F238E27FC236}">
                <a16:creationId xmlns:a16="http://schemas.microsoft.com/office/drawing/2014/main" id="{EA70AA98-E1BF-E19A-4782-ADFE3CAFC18D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3557588"/>
            <a:ext cx="576263" cy="766762"/>
            <a:chOff x="4967" y="2221"/>
            <a:chExt cx="363" cy="483"/>
          </a:xfrm>
        </p:grpSpPr>
        <p:sp>
          <p:nvSpPr>
            <p:cNvPr id="12353" name="Text Box 69">
              <a:extLst>
                <a:ext uri="{FF2B5EF4-FFF2-40B4-BE49-F238E27FC236}">
                  <a16:creationId xmlns:a16="http://schemas.microsoft.com/office/drawing/2014/main" id="{B8D42B3C-F58A-E82E-82EB-1C47391A2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1</a:t>
              </a:r>
              <a:endParaRPr lang="en-US" altLang="ar-SA" sz="2400" b="1"/>
            </a:p>
          </p:txBody>
        </p:sp>
        <p:sp>
          <p:nvSpPr>
            <p:cNvPr id="12354" name="Text Box 70">
              <a:extLst>
                <a:ext uri="{FF2B5EF4-FFF2-40B4-BE49-F238E27FC236}">
                  <a16:creationId xmlns:a16="http://schemas.microsoft.com/office/drawing/2014/main" id="{0D0E1669-BB95-F078-DD6C-644DFF81C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18</a:t>
              </a:r>
              <a:endParaRPr lang="en-US" altLang="ar-SA" sz="2400" b="1"/>
            </a:p>
          </p:txBody>
        </p:sp>
        <p:sp>
          <p:nvSpPr>
            <p:cNvPr id="12355" name="Line 71">
              <a:extLst>
                <a:ext uri="{FF2B5EF4-FFF2-40B4-BE49-F238E27FC236}">
                  <a16:creationId xmlns:a16="http://schemas.microsoft.com/office/drawing/2014/main" id="{6342C85F-7180-1A4A-7094-7DCC07BB0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510" name="Group 78">
            <a:extLst>
              <a:ext uri="{FF2B5EF4-FFF2-40B4-BE49-F238E27FC236}">
                <a16:creationId xmlns:a16="http://schemas.microsoft.com/office/drawing/2014/main" id="{21C57B08-12C3-4E01-DB08-6EEDA9EA22E0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3557588"/>
            <a:ext cx="576262" cy="766762"/>
            <a:chOff x="4967" y="2221"/>
            <a:chExt cx="363" cy="483"/>
          </a:xfrm>
        </p:grpSpPr>
        <p:sp>
          <p:nvSpPr>
            <p:cNvPr id="12350" name="Text Box 79">
              <a:extLst>
                <a:ext uri="{FF2B5EF4-FFF2-40B4-BE49-F238E27FC236}">
                  <a16:creationId xmlns:a16="http://schemas.microsoft.com/office/drawing/2014/main" id="{E77B8510-93A1-9F40-E700-FF0ADEB0C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8</a:t>
              </a:r>
              <a:endParaRPr lang="en-US" altLang="ar-SA" sz="2400" b="1"/>
            </a:p>
          </p:txBody>
        </p:sp>
        <p:sp>
          <p:nvSpPr>
            <p:cNvPr id="12351" name="Text Box 80">
              <a:extLst>
                <a:ext uri="{FF2B5EF4-FFF2-40B4-BE49-F238E27FC236}">
                  <a16:creationId xmlns:a16="http://schemas.microsoft.com/office/drawing/2014/main" id="{FA358EEC-60D0-A76C-B28E-FA9DF9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33</a:t>
              </a:r>
              <a:endParaRPr lang="en-US" altLang="ar-SA" sz="2400" b="1"/>
            </a:p>
          </p:txBody>
        </p:sp>
        <p:sp>
          <p:nvSpPr>
            <p:cNvPr id="12352" name="Line 81">
              <a:extLst>
                <a:ext uri="{FF2B5EF4-FFF2-40B4-BE49-F238E27FC236}">
                  <a16:creationId xmlns:a16="http://schemas.microsoft.com/office/drawing/2014/main" id="{9099F9FB-2E6F-6E8F-BACD-A6FBB768B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514" name="Group 82">
            <a:extLst>
              <a:ext uri="{FF2B5EF4-FFF2-40B4-BE49-F238E27FC236}">
                <a16:creationId xmlns:a16="http://schemas.microsoft.com/office/drawing/2014/main" id="{64E63A55-DE62-5E21-4EC3-E9C958BDAE2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705100"/>
            <a:ext cx="576263" cy="766763"/>
            <a:chOff x="4967" y="2221"/>
            <a:chExt cx="363" cy="483"/>
          </a:xfrm>
        </p:grpSpPr>
        <p:sp>
          <p:nvSpPr>
            <p:cNvPr id="12347" name="Text Box 83">
              <a:extLst>
                <a:ext uri="{FF2B5EF4-FFF2-40B4-BE49-F238E27FC236}">
                  <a16:creationId xmlns:a16="http://schemas.microsoft.com/office/drawing/2014/main" id="{1528D890-F6E7-30AD-8226-D45F4A2EC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33</a:t>
              </a:r>
              <a:endParaRPr lang="en-US" altLang="ar-SA" sz="2400" b="1"/>
            </a:p>
          </p:txBody>
        </p:sp>
        <p:sp>
          <p:nvSpPr>
            <p:cNvPr id="12348" name="Text Box 84">
              <a:extLst>
                <a:ext uri="{FF2B5EF4-FFF2-40B4-BE49-F238E27FC236}">
                  <a16:creationId xmlns:a16="http://schemas.microsoft.com/office/drawing/2014/main" id="{C0FB32D0-E2B5-77F2-ECFB-3792C692A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8</a:t>
              </a:r>
              <a:endParaRPr lang="en-US" altLang="ar-SA" sz="2400" b="1"/>
            </a:p>
          </p:txBody>
        </p:sp>
        <p:sp>
          <p:nvSpPr>
            <p:cNvPr id="12349" name="Line 85">
              <a:extLst>
                <a:ext uri="{FF2B5EF4-FFF2-40B4-BE49-F238E27FC236}">
                  <a16:creationId xmlns:a16="http://schemas.microsoft.com/office/drawing/2014/main" id="{FCDFB66F-72C6-23DA-F325-A5C75725C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520" name="Text Box 88">
            <a:extLst>
              <a:ext uri="{FF2B5EF4-FFF2-40B4-BE49-F238E27FC236}">
                <a16:creationId xmlns:a16="http://schemas.microsoft.com/office/drawing/2014/main" id="{552B5929-A1B6-4276-D637-6AB83808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8781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/>
              <a:t>15</a:t>
            </a:r>
            <a:endParaRPr lang="en-US" altLang="ar-SA" sz="2400" b="1"/>
          </a:p>
        </p:txBody>
      </p:sp>
      <p:grpSp>
        <p:nvGrpSpPr>
          <p:cNvPr id="18521" name="Group 89">
            <a:extLst>
              <a:ext uri="{FF2B5EF4-FFF2-40B4-BE49-F238E27FC236}">
                <a16:creationId xmlns:a16="http://schemas.microsoft.com/office/drawing/2014/main" id="{21989B5E-B538-869B-4B34-6C98F8C864AD}"/>
              </a:ext>
            </a:extLst>
          </p:cNvPr>
          <p:cNvGrpSpPr>
            <a:grpSpLocks/>
          </p:cNvGrpSpPr>
          <p:nvPr/>
        </p:nvGrpSpPr>
        <p:grpSpPr bwMode="auto">
          <a:xfrm>
            <a:off x="4041775" y="3560763"/>
            <a:ext cx="576263" cy="766762"/>
            <a:chOff x="4967" y="2221"/>
            <a:chExt cx="363" cy="483"/>
          </a:xfrm>
        </p:grpSpPr>
        <p:sp>
          <p:nvSpPr>
            <p:cNvPr id="12344" name="Text Box 90">
              <a:extLst>
                <a:ext uri="{FF2B5EF4-FFF2-40B4-BE49-F238E27FC236}">
                  <a16:creationId xmlns:a16="http://schemas.microsoft.com/office/drawing/2014/main" id="{39FC09EB-B1D5-A138-E4A7-382D5558A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1</a:t>
              </a:r>
              <a:endParaRPr lang="en-US" altLang="ar-SA" sz="2400" b="1"/>
            </a:p>
          </p:txBody>
        </p:sp>
        <p:sp>
          <p:nvSpPr>
            <p:cNvPr id="12345" name="Text Box 91">
              <a:extLst>
                <a:ext uri="{FF2B5EF4-FFF2-40B4-BE49-F238E27FC236}">
                  <a16:creationId xmlns:a16="http://schemas.microsoft.com/office/drawing/2014/main" id="{F480738E-5F04-4E39-C381-4442601BC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15</a:t>
              </a:r>
              <a:endParaRPr lang="en-US" altLang="ar-SA" sz="2400" b="1"/>
            </a:p>
          </p:txBody>
        </p:sp>
        <p:sp>
          <p:nvSpPr>
            <p:cNvPr id="12346" name="Line 92">
              <a:extLst>
                <a:ext uri="{FF2B5EF4-FFF2-40B4-BE49-F238E27FC236}">
                  <a16:creationId xmlns:a16="http://schemas.microsoft.com/office/drawing/2014/main" id="{96861B77-B287-D658-F62C-047863461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525" name="Group 93">
            <a:extLst>
              <a:ext uri="{FF2B5EF4-FFF2-40B4-BE49-F238E27FC236}">
                <a16:creationId xmlns:a16="http://schemas.microsoft.com/office/drawing/2014/main" id="{A6054DE8-8872-BB15-5D74-D34DCE5E6267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709863"/>
            <a:ext cx="1008062" cy="766762"/>
            <a:chOff x="4377" y="2811"/>
            <a:chExt cx="635" cy="483"/>
          </a:xfrm>
        </p:grpSpPr>
        <p:grpSp>
          <p:nvGrpSpPr>
            <p:cNvPr id="12339" name="Group 94">
              <a:extLst>
                <a:ext uri="{FF2B5EF4-FFF2-40B4-BE49-F238E27FC236}">
                  <a16:creationId xmlns:a16="http://schemas.microsoft.com/office/drawing/2014/main" id="{25C2A7AA-0F53-72AF-9A57-BF759DEAF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2341" name="Text Box 95">
                <a:extLst>
                  <a:ext uri="{FF2B5EF4-FFF2-40B4-BE49-F238E27FC236}">
                    <a16:creationId xmlns:a16="http://schemas.microsoft.com/office/drawing/2014/main" id="{C14E8C38-FA24-DDAE-77A7-9B8D5CAF5D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2</a:t>
                </a:r>
                <a:endParaRPr lang="en-US" altLang="ar-SA" sz="2400" b="1"/>
              </a:p>
            </p:txBody>
          </p:sp>
          <p:sp>
            <p:nvSpPr>
              <p:cNvPr id="12342" name="Text Box 96">
                <a:extLst>
                  <a:ext uri="{FF2B5EF4-FFF2-40B4-BE49-F238E27FC236}">
                    <a16:creationId xmlns:a16="http://schemas.microsoft.com/office/drawing/2014/main" id="{B3CEA0E8-B157-A997-E725-FEEC8E308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5</a:t>
                </a:r>
                <a:endParaRPr lang="en-US" altLang="ar-SA" sz="2400" b="1"/>
              </a:p>
            </p:txBody>
          </p:sp>
          <p:sp>
            <p:nvSpPr>
              <p:cNvPr id="12343" name="Line 97">
                <a:extLst>
                  <a:ext uri="{FF2B5EF4-FFF2-40B4-BE49-F238E27FC236}">
                    <a16:creationId xmlns:a16="http://schemas.microsoft.com/office/drawing/2014/main" id="{87981742-83C1-7928-3E38-03DC76313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340" name="Text Box 98">
              <a:extLst>
                <a:ext uri="{FF2B5EF4-FFF2-40B4-BE49-F238E27FC236}">
                  <a16:creationId xmlns:a16="http://schemas.microsoft.com/office/drawing/2014/main" id="{E469806C-C6BC-751C-99CE-49BCAD7FA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400" b="1"/>
                <a:t>3</a:t>
              </a:r>
              <a:endParaRPr lang="en-US" altLang="ar-SA" sz="2400" b="1"/>
            </a:p>
          </p:txBody>
        </p:sp>
      </p:grpSp>
      <p:grpSp>
        <p:nvGrpSpPr>
          <p:cNvPr id="18531" name="Group 99">
            <a:extLst>
              <a:ext uri="{FF2B5EF4-FFF2-40B4-BE49-F238E27FC236}">
                <a16:creationId xmlns:a16="http://schemas.microsoft.com/office/drawing/2014/main" id="{647CF499-AE8A-1FDC-D652-B16A983DDD85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3560763"/>
            <a:ext cx="576263" cy="766762"/>
            <a:chOff x="4967" y="2221"/>
            <a:chExt cx="363" cy="483"/>
          </a:xfrm>
        </p:grpSpPr>
        <p:sp>
          <p:nvSpPr>
            <p:cNvPr id="12336" name="Text Box 100">
              <a:extLst>
                <a:ext uri="{FF2B5EF4-FFF2-40B4-BE49-F238E27FC236}">
                  <a16:creationId xmlns:a16="http://schemas.microsoft.com/office/drawing/2014/main" id="{BCD85D31-4CC7-0D6F-DD4E-BD2083215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5</a:t>
              </a:r>
              <a:endParaRPr lang="en-US" altLang="ar-SA" sz="2400" b="1"/>
            </a:p>
          </p:txBody>
        </p:sp>
        <p:sp>
          <p:nvSpPr>
            <p:cNvPr id="12337" name="Text Box 101">
              <a:extLst>
                <a:ext uri="{FF2B5EF4-FFF2-40B4-BE49-F238E27FC236}">
                  <a16:creationId xmlns:a16="http://schemas.microsoft.com/office/drawing/2014/main" id="{0F3805D5-2F66-D5F5-DE6A-CA0F69FE1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17</a:t>
              </a:r>
              <a:endParaRPr lang="en-US" altLang="ar-SA" sz="2400" b="1"/>
            </a:p>
          </p:txBody>
        </p:sp>
        <p:sp>
          <p:nvSpPr>
            <p:cNvPr id="12338" name="Line 102">
              <a:extLst>
                <a:ext uri="{FF2B5EF4-FFF2-40B4-BE49-F238E27FC236}">
                  <a16:creationId xmlns:a16="http://schemas.microsoft.com/office/drawing/2014/main" id="{7BE25BF1-4FDC-7B86-C2F8-448B856FF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535" name="Group 103">
            <a:extLst>
              <a:ext uri="{FF2B5EF4-FFF2-40B4-BE49-F238E27FC236}">
                <a16:creationId xmlns:a16="http://schemas.microsoft.com/office/drawing/2014/main" id="{2A31CD68-732F-9C03-10AB-EED91299192F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719388"/>
            <a:ext cx="576263" cy="766762"/>
            <a:chOff x="4967" y="2221"/>
            <a:chExt cx="363" cy="483"/>
          </a:xfrm>
        </p:grpSpPr>
        <p:sp>
          <p:nvSpPr>
            <p:cNvPr id="12333" name="Text Box 104">
              <a:extLst>
                <a:ext uri="{FF2B5EF4-FFF2-40B4-BE49-F238E27FC236}">
                  <a16:creationId xmlns:a16="http://schemas.microsoft.com/office/drawing/2014/main" id="{D0D239F2-77E8-C3FE-2B69-348788807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17</a:t>
              </a:r>
              <a:endParaRPr lang="en-US" altLang="ar-SA" sz="2400" b="1"/>
            </a:p>
          </p:txBody>
        </p:sp>
        <p:sp>
          <p:nvSpPr>
            <p:cNvPr id="12334" name="Text Box 105">
              <a:extLst>
                <a:ext uri="{FF2B5EF4-FFF2-40B4-BE49-F238E27FC236}">
                  <a16:creationId xmlns:a16="http://schemas.microsoft.com/office/drawing/2014/main" id="{1FCB3D9F-A10A-ED96-8CFF-A11C9D510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5</a:t>
              </a:r>
              <a:endParaRPr lang="en-US" altLang="ar-SA" sz="2400" b="1"/>
            </a:p>
          </p:txBody>
        </p:sp>
        <p:sp>
          <p:nvSpPr>
            <p:cNvPr id="12335" name="Line 106">
              <a:extLst>
                <a:ext uri="{FF2B5EF4-FFF2-40B4-BE49-F238E27FC236}">
                  <a16:creationId xmlns:a16="http://schemas.microsoft.com/office/drawing/2014/main" id="{2220B024-4FCD-9EDB-DB5C-EC85F4DF3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C9BB752-7980-3937-F8E1-B117F62C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84" y="733141"/>
            <a:ext cx="2152711" cy="4699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DDB8E2-CAFF-51CB-24DF-5FE1010B82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43196" y="1274576"/>
            <a:ext cx="3657901" cy="424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4671FE-B50E-AA41-2C05-412AFEF3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576" y="2041016"/>
            <a:ext cx="975360" cy="5529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4D6A73-EC9C-20B9-6BA4-3F1485A8B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071234"/>
            <a:ext cx="888414" cy="5227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96F2EE3-83F9-BB7F-1FBB-B2F503D8E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030" y="2137129"/>
            <a:ext cx="913166" cy="4370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2B23BB0-88FC-E165-6D9E-9B1023DB5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2161538"/>
            <a:ext cx="913166" cy="45658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9F5BF15-51D2-8D61-E709-EEA6C07CA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5738" y="2107697"/>
            <a:ext cx="982755" cy="52274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DFC729E-0FCD-EAAA-D2D4-E0D4093228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521" y="2124268"/>
            <a:ext cx="888414" cy="47256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1A0F8B-48F3-5563-3887-39BDD9E1AC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8" grpId="0"/>
      <p:bldP spid="185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951398"/>
            <a:ext cx="538668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 يامن من وسعت رحمته كل شي </a:t>
            </a: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اللهم نور قبورهم و اجعلها من رياض الجنة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90" y="1947663"/>
            <a:ext cx="22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835" y="2390426"/>
            <a:ext cx="2708747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2" y="392370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2673695" y="3463647"/>
            <a:ext cx="2902113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l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10" y="3441217"/>
            <a:ext cx="854610" cy="4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878798" y="1826280"/>
            <a:ext cx="576262" cy="723900"/>
            <a:chOff x="4967" y="2248"/>
            <a:chExt cx="363" cy="456"/>
          </a:xfrm>
        </p:grpSpPr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967" y="224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4389229" y="1817321"/>
            <a:ext cx="1542514" cy="803275"/>
            <a:chOff x="5768973" y="1790701"/>
            <a:chExt cx="1542514" cy="803275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83F053-8050-8C30-9585-C5F73EF7E88E}"/>
              </a:ext>
            </a:extLst>
          </p:cNvPr>
          <p:cNvGrpSpPr/>
          <p:nvPr/>
        </p:nvGrpSpPr>
        <p:grpSpPr>
          <a:xfrm>
            <a:off x="4385212" y="2795070"/>
            <a:ext cx="1542515" cy="769938"/>
            <a:chOff x="5768972" y="1798640"/>
            <a:chExt cx="1542515" cy="769938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39E51E6-11C2-A310-8231-037FC98B4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2" y="1798640"/>
              <a:ext cx="1355229" cy="769938"/>
              <a:chOff x="3515" y="1133"/>
              <a:chExt cx="942" cy="485"/>
            </a:xfrm>
          </p:grpSpPr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907DC5F-3077-2345-B7CC-80774D9D6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9" y="1133"/>
                <a:ext cx="798" cy="485"/>
                <a:chOff x="3659" y="1133"/>
                <a:chExt cx="798" cy="485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7409E340-F52C-8408-1A97-C2F725B77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2" y="1133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75C8D90B-16E5-E8FD-754B-EA52663FFF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9" y="1330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6B6A216D-F993-74BE-2E8F-42E956AC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1" y="1361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31AB06F-996B-01D7-3C47-BE98149C8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9F3EC98-64E7-589D-FA0F-DB3AC741B6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4B3E6B3A-5FA3-76BC-57C6-7E083223F870}"/>
              </a:ext>
            </a:extLst>
          </p:cNvPr>
          <p:cNvGrpSpPr>
            <a:grpSpLocks/>
          </p:cNvGrpSpPr>
          <p:nvPr/>
        </p:nvGrpSpPr>
        <p:grpSpPr bwMode="auto">
          <a:xfrm>
            <a:off x="3903533" y="2748224"/>
            <a:ext cx="595311" cy="759703"/>
            <a:chOff x="4978" y="2250"/>
            <a:chExt cx="375" cy="454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6F98CBA9-90B1-B8AB-E5BF-4FF7853C5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57380EEA-EB27-127A-49C8-609C221EE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360C31B6-1E72-5749-0BFD-8F3D48DF6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4EB7080-5D31-1B2E-E8C8-B74B037EDF4C}"/>
              </a:ext>
            </a:extLst>
          </p:cNvPr>
          <p:cNvGrpSpPr/>
          <p:nvPr/>
        </p:nvGrpSpPr>
        <p:grpSpPr>
          <a:xfrm>
            <a:off x="4409796" y="4023163"/>
            <a:ext cx="1542514" cy="803275"/>
            <a:chOff x="5768973" y="1790701"/>
            <a:chExt cx="1542514" cy="803275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9B6F5E7B-D014-FE57-CDFB-84BB3CDEC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2C677B96-7758-37C8-8520-00D5FB040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42" name="Text Box 18">
                  <a:extLst>
                    <a:ext uri="{FF2B5EF4-FFF2-40B4-BE49-F238E27FC236}">
                      <a16:creationId xmlns:a16="http://schemas.microsoft.com/office/drawing/2014/main" id="{37387AAE-E622-790A-62C7-766B2DA8F6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3" name="Text Box 19">
                  <a:extLst>
                    <a:ext uri="{FF2B5EF4-FFF2-40B4-BE49-F238E27FC236}">
                      <a16:creationId xmlns:a16="http://schemas.microsoft.com/office/drawing/2014/main" id="{A9D269FB-575F-EFB5-44B6-133BF69F7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4" name="Line 20">
                  <a:extLst>
                    <a:ext uri="{FF2B5EF4-FFF2-40B4-BE49-F238E27FC236}">
                      <a16:creationId xmlns:a16="http://schemas.microsoft.com/office/drawing/2014/main" id="{C23875AF-E1DC-4017-221E-098BF0065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 Box 21">
                <a:extLst>
                  <a:ext uri="{FF2B5EF4-FFF2-40B4-BE49-F238E27FC236}">
                    <a16:creationId xmlns:a16="http://schemas.microsoft.com/office/drawing/2014/main" id="{E3470DDA-83C5-6075-8488-403FC304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A9E43C-CFC7-29D9-5B29-B93D03617EA3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Group 102">
            <a:extLst>
              <a:ext uri="{FF2B5EF4-FFF2-40B4-BE49-F238E27FC236}">
                <a16:creationId xmlns:a16="http://schemas.microsoft.com/office/drawing/2014/main" id="{24F38F8C-FF2B-1CBC-7021-83469FD40E73}"/>
              </a:ext>
            </a:extLst>
          </p:cNvPr>
          <p:cNvGrpSpPr>
            <a:grpSpLocks/>
          </p:cNvGrpSpPr>
          <p:nvPr/>
        </p:nvGrpSpPr>
        <p:grpSpPr bwMode="auto">
          <a:xfrm>
            <a:off x="3491317" y="4003449"/>
            <a:ext cx="1123949" cy="773114"/>
            <a:chOff x="1789" y="2860"/>
            <a:chExt cx="708" cy="487"/>
          </a:xfrm>
        </p:grpSpPr>
        <p:sp>
          <p:nvSpPr>
            <p:cNvPr id="46" name="Text Box 103">
              <a:extLst>
                <a:ext uri="{FF2B5EF4-FFF2-40B4-BE49-F238E27FC236}">
                  <a16:creationId xmlns:a16="http://schemas.microsoft.com/office/drawing/2014/main" id="{27B5B938-7248-A260-7461-B67BCCE66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9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7" name="Group 104">
              <a:extLst>
                <a:ext uri="{FF2B5EF4-FFF2-40B4-BE49-F238E27FC236}">
                  <a16:creationId xmlns:a16="http://schemas.microsoft.com/office/drawing/2014/main" id="{E197607C-AD9D-6A7C-0A73-4B462FC21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2860"/>
              <a:ext cx="518" cy="487"/>
              <a:chOff x="4912" y="2254"/>
              <a:chExt cx="518" cy="487"/>
            </a:xfrm>
          </p:grpSpPr>
          <p:sp>
            <p:nvSpPr>
              <p:cNvPr id="48" name="Text Box 105">
                <a:extLst>
                  <a:ext uri="{FF2B5EF4-FFF2-40B4-BE49-F238E27FC236}">
                    <a16:creationId xmlns:a16="http://schemas.microsoft.com/office/drawing/2014/main" id="{A74A3703-3B5B-CA0B-B3F4-DD73337B7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" y="22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06">
                <a:extLst>
                  <a:ext uri="{FF2B5EF4-FFF2-40B4-BE49-F238E27FC236}">
                    <a16:creationId xmlns:a16="http://schemas.microsoft.com/office/drawing/2014/main" id="{D3909631-1BD8-0886-1037-63513FAE1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2" y="2450"/>
                <a:ext cx="5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15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Line 107">
                <a:extLst>
                  <a:ext uri="{FF2B5EF4-FFF2-40B4-BE49-F238E27FC236}">
                    <a16:creationId xmlns:a16="http://schemas.microsoft.com/office/drawing/2014/main" id="{4A5C0577-B8EF-0411-3569-F47F4C329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067599" y="4003449"/>
            <a:ext cx="593724" cy="720725"/>
            <a:chOff x="4967" y="2250"/>
            <a:chExt cx="374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22FBEE67-394D-11DA-B60B-73FEE21DF40D}"/>
              </a:ext>
            </a:extLst>
          </p:cNvPr>
          <p:cNvGrpSpPr/>
          <p:nvPr/>
        </p:nvGrpSpPr>
        <p:grpSpPr>
          <a:xfrm>
            <a:off x="4357970" y="5120989"/>
            <a:ext cx="1542514" cy="803275"/>
            <a:chOff x="5768973" y="1790701"/>
            <a:chExt cx="1542514" cy="803275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F1491D05-10DE-2EEB-DCB2-8A8A01ABC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58" name="Group 17">
                <a:extLst>
                  <a:ext uri="{FF2B5EF4-FFF2-40B4-BE49-F238E27FC236}">
                    <a16:creationId xmlns:a16="http://schemas.microsoft.com/office/drawing/2014/main" id="{53AB01B6-D7FD-AE62-84B5-326BE51C3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8" y="1128"/>
                <a:ext cx="835" cy="506"/>
                <a:chOff x="3678" y="1128"/>
                <a:chExt cx="835" cy="506"/>
              </a:xfrm>
            </p:grpSpPr>
            <p:sp>
              <p:nvSpPr>
                <p:cNvPr id="60" name="Text Box 18">
                  <a:extLst>
                    <a:ext uri="{FF2B5EF4-FFF2-40B4-BE49-F238E27FC236}">
                      <a16:creationId xmlns:a16="http://schemas.microsoft.com/office/drawing/2014/main" id="{6B29549E-6A0E-3AA3-0CC5-EA5D7F67A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8" y="1128"/>
                  <a:ext cx="7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" name="Text Box 19">
                  <a:extLst>
                    <a:ext uri="{FF2B5EF4-FFF2-40B4-BE49-F238E27FC236}">
                      <a16:creationId xmlns:a16="http://schemas.microsoft.com/office/drawing/2014/main" id="{613FE64C-4298-227E-061D-E6BC60E42F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" name="Line 20">
                  <a:extLst>
                    <a:ext uri="{FF2B5EF4-FFF2-40B4-BE49-F238E27FC236}">
                      <a16:creationId xmlns:a16="http://schemas.microsoft.com/office/drawing/2014/main" id="{2D4CBA07-7122-95FE-B32C-F25324A7A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D656218E-3E03-74B7-AD86-226ABFF0C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D77D151-B240-095F-BC13-F93509957B97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3" name="Group 102">
            <a:extLst>
              <a:ext uri="{FF2B5EF4-FFF2-40B4-BE49-F238E27FC236}">
                <a16:creationId xmlns:a16="http://schemas.microsoft.com/office/drawing/2014/main" id="{355CE5C6-18DF-F647-9640-C8DE3E9B5C56}"/>
              </a:ext>
            </a:extLst>
          </p:cNvPr>
          <p:cNvGrpSpPr>
            <a:grpSpLocks/>
          </p:cNvGrpSpPr>
          <p:nvPr/>
        </p:nvGrpSpPr>
        <p:grpSpPr bwMode="auto">
          <a:xfrm>
            <a:off x="3466552" y="5150553"/>
            <a:ext cx="1009649" cy="742951"/>
            <a:chOff x="1789" y="2860"/>
            <a:chExt cx="636" cy="468"/>
          </a:xfrm>
        </p:grpSpPr>
        <p:sp>
          <p:nvSpPr>
            <p:cNvPr id="7168" name="Text Box 103">
              <a:extLst>
                <a:ext uri="{FF2B5EF4-FFF2-40B4-BE49-F238E27FC236}">
                  <a16:creationId xmlns:a16="http://schemas.microsoft.com/office/drawing/2014/main" id="{08B7BA64-A474-7A7A-381F-ED9B3C77D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9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169" name="Group 104">
              <a:extLst>
                <a:ext uri="{FF2B5EF4-FFF2-40B4-BE49-F238E27FC236}">
                  <a16:creationId xmlns:a16="http://schemas.microsoft.com/office/drawing/2014/main" id="{D17679D6-76AF-3245-AA7A-F36DE84B6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860"/>
              <a:ext cx="368" cy="468"/>
              <a:chOff x="4990" y="2254"/>
              <a:chExt cx="368" cy="468"/>
            </a:xfrm>
          </p:grpSpPr>
          <p:sp>
            <p:nvSpPr>
              <p:cNvPr id="7170" name="Text Box 105">
                <a:extLst>
                  <a:ext uri="{FF2B5EF4-FFF2-40B4-BE49-F238E27FC236}">
                    <a16:creationId xmlns:a16="http://schemas.microsoft.com/office/drawing/2014/main" id="{7249E186-8A49-CA83-3AF4-D2E41DE90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" y="22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71" name="Text Box 106">
                <a:extLst>
                  <a:ext uri="{FF2B5EF4-FFF2-40B4-BE49-F238E27FC236}">
                    <a16:creationId xmlns:a16="http://schemas.microsoft.com/office/drawing/2014/main" id="{9A0CFBFC-77DA-EDB0-4E31-02D9ABD21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5" y="243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5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72" name="Line 107">
                <a:extLst>
                  <a:ext uri="{FF2B5EF4-FFF2-40B4-BE49-F238E27FC236}">
                    <a16:creationId xmlns:a16="http://schemas.microsoft.com/office/drawing/2014/main" id="{8FDDCAAE-AC2F-FCCF-50FF-1E9762D92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7177" name="مربع نص 7176">
            <a:extLst>
              <a:ext uri="{FF2B5EF4-FFF2-40B4-BE49-F238E27FC236}">
                <a16:creationId xmlns:a16="http://schemas.microsoft.com/office/drawing/2014/main" id="{292BC8ED-9C24-6B45-E60B-176F08D2EC0A}"/>
              </a:ext>
            </a:extLst>
          </p:cNvPr>
          <p:cNvSpPr txBox="1"/>
          <p:nvPr/>
        </p:nvSpPr>
        <p:spPr>
          <a:xfrm>
            <a:off x="3752658" y="4070331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÷3</a:t>
            </a:r>
          </a:p>
        </p:txBody>
      </p:sp>
      <p:sp>
        <p:nvSpPr>
          <p:cNvPr id="7178" name="مربع نص 7177">
            <a:extLst>
              <a:ext uri="{FF2B5EF4-FFF2-40B4-BE49-F238E27FC236}">
                <a16:creationId xmlns:a16="http://schemas.microsoft.com/office/drawing/2014/main" id="{CB0CF3C1-C913-CDF9-50D1-713F1D2D3644}"/>
              </a:ext>
            </a:extLst>
          </p:cNvPr>
          <p:cNvSpPr txBox="1"/>
          <p:nvPr/>
        </p:nvSpPr>
        <p:spPr>
          <a:xfrm>
            <a:off x="3759608" y="4425526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÷3</a:t>
            </a:r>
          </a:p>
        </p:txBody>
      </p:sp>
      <p:pic>
        <p:nvPicPr>
          <p:cNvPr id="7182" name="صورة 7181">
            <a:extLst>
              <a:ext uri="{FF2B5EF4-FFF2-40B4-BE49-F238E27FC236}">
                <a16:creationId xmlns:a16="http://schemas.microsoft.com/office/drawing/2014/main" id="{A98A1C83-68B1-0C4B-AA97-9E9217D8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052736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7194" name="صورة 7193">
            <a:extLst>
              <a:ext uri="{FF2B5EF4-FFF2-40B4-BE49-F238E27FC236}">
                <a16:creationId xmlns:a16="http://schemas.microsoft.com/office/drawing/2014/main" id="{85F90668-4D19-5CEB-3EF0-C37BF522A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015" y="1879355"/>
            <a:ext cx="1476375" cy="590550"/>
          </a:xfrm>
          <a:prstGeom prst="rect">
            <a:avLst/>
          </a:prstGeom>
        </p:spPr>
      </p:pic>
      <p:pic>
        <p:nvPicPr>
          <p:cNvPr id="7195" name="صورة 7194">
            <a:extLst>
              <a:ext uri="{FF2B5EF4-FFF2-40B4-BE49-F238E27FC236}">
                <a16:creationId xmlns:a16="http://schemas.microsoft.com/office/drawing/2014/main" id="{8437B5FB-FD9B-60EC-42B5-742464180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40" y="2893628"/>
            <a:ext cx="1476376" cy="583478"/>
          </a:xfrm>
          <a:prstGeom prst="rect">
            <a:avLst/>
          </a:prstGeom>
        </p:spPr>
      </p:pic>
      <p:pic>
        <p:nvPicPr>
          <p:cNvPr id="7196" name="صورة 7195">
            <a:extLst>
              <a:ext uri="{FF2B5EF4-FFF2-40B4-BE49-F238E27FC236}">
                <a16:creationId xmlns:a16="http://schemas.microsoft.com/office/drawing/2014/main" id="{6588A545-4240-7C8B-09D0-E12423481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267" y="4019867"/>
            <a:ext cx="1380620" cy="641320"/>
          </a:xfrm>
          <a:prstGeom prst="rect">
            <a:avLst/>
          </a:prstGeom>
        </p:spPr>
      </p:pic>
      <p:pic>
        <p:nvPicPr>
          <p:cNvPr id="7197" name="صورة 7196">
            <a:extLst>
              <a:ext uri="{FF2B5EF4-FFF2-40B4-BE49-F238E27FC236}">
                <a16:creationId xmlns:a16="http://schemas.microsoft.com/office/drawing/2014/main" id="{DC6F200A-5053-B400-6814-615F2E469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308" y="5219649"/>
            <a:ext cx="1380620" cy="527146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862150" y="2767010"/>
            <a:ext cx="1393308" cy="766762"/>
            <a:chOff x="5885273" y="1756523"/>
            <a:chExt cx="1393308" cy="766762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934805" y="4009801"/>
            <a:ext cx="1393308" cy="766762"/>
            <a:chOff x="5885273" y="1756523"/>
            <a:chExt cx="1393308" cy="766762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4843" y="5102864"/>
            <a:ext cx="1496232" cy="766762"/>
            <a:chOff x="5782349" y="1756523"/>
            <a:chExt cx="1496232" cy="766762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2349" y="1756523"/>
              <a:ext cx="1284920" cy="766762"/>
              <a:chOff x="4739" y="1494"/>
              <a:chExt cx="799" cy="483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511"/>
                <a:ext cx="365" cy="466"/>
                <a:chOff x="5075" y="2236"/>
                <a:chExt cx="365" cy="466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252" name="مربع نص 7251">
            <a:extLst>
              <a:ext uri="{FF2B5EF4-FFF2-40B4-BE49-F238E27FC236}">
                <a16:creationId xmlns:a16="http://schemas.microsoft.com/office/drawing/2014/main" id="{9FEC8649-70F8-F3D7-D763-A2896E53BB5C}"/>
              </a:ext>
            </a:extLst>
          </p:cNvPr>
          <p:cNvSpPr txBox="1"/>
          <p:nvPr/>
        </p:nvSpPr>
        <p:spPr>
          <a:xfrm>
            <a:off x="3118992" y="5254636"/>
            <a:ext cx="426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0000CC"/>
                </a:solidFill>
              </a:rPr>
              <a:t>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89CD902-0772-C51B-9DB8-8CE428068D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8332" y="558197"/>
            <a:ext cx="2567632" cy="46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878798" y="1826280"/>
            <a:ext cx="576262" cy="723900"/>
            <a:chOff x="4967" y="2248"/>
            <a:chExt cx="363" cy="456"/>
          </a:xfrm>
        </p:grpSpPr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967" y="224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4389229" y="1817321"/>
            <a:ext cx="1542514" cy="803275"/>
            <a:chOff x="5768973" y="1790701"/>
            <a:chExt cx="1542514" cy="803275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83F053-8050-8C30-9585-C5F73EF7E88E}"/>
              </a:ext>
            </a:extLst>
          </p:cNvPr>
          <p:cNvGrpSpPr/>
          <p:nvPr/>
        </p:nvGrpSpPr>
        <p:grpSpPr>
          <a:xfrm>
            <a:off x="4385212" y="2795070"/>
            <a:ext cx="1542515" cy="769938"/>
            <a:chOff x="5768972" y="1798640"/>
            <a:chExt cx="1542515" cy="769938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39E51E6-11C2-A310-8231-037FC98B4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2" y="1798640"/>
              <a:ext cx="1355229" cy="769938"/>
              <a:chOff x="3515" y="1133"/>
              <a:chExt cx="942" cy="485"/>
            </a:xfrm>
          </p:grpSpPr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907DC5F-3077-2345-B7CC-80774D9D6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9" y="1133"/>
                <a:ext cx="798" cy="485"/>
                <a:chOff x="3659" y="1133"/>
                <a:chExt cx="798" cy="485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7409E340-F52C-8408-1A97-C2F725B77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2" y="1133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75C8D90B-16E5-E8FD-754B-EA52663FFF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9" y="1330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6B6A216D-F993-74BE-2E8F-42E956AC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1" y="1361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31AB06F-996B-01D7-3C47-BE98149C8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9F3EC98-64E7-589D-FA0F-DB3AC741B6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4B3E6B3A-5FA3-76BC-57C6-7E083223F870}"/>
              </a:ext>
            </a:extLst>
          </p:cNvPr>
          <p:cNvGrpSpPr>
            <a:grpSpLocks/>
          </p:cNvGrpSpPr>
          <p:nvPr/>
        </p:nvGrpSpPr>
        <p:grpSpPr bwMode="auto">
          <a:xfrm>
            <a:off x="3903533" y="2748224"/>
            <a:ext cx="595311" cy="759703"/>
            <a:chOff x="4978" y="2250"/>
            <a:chExt cx="375" cy="454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6F98CBA9-90B1-B8AB-E5BF-4FF7853C5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57380EEA-EB27-127A-49C8-609C221EE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360C31B6-1E72-5749-0BFD-8F3D48DF6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4EB7080-5D31-1B2E-E8C8-B74B037EDF4C}"/>
              </a:ext>
            </a:extLst>
          </p:cNvPr>
          <p:cNvGrpSpPr/>
          <p:nvPr/>
        </p:nvGrpSpPr>
        <p:grpSpPr>
          <a:xfrm>
            <a:off x="4409796" y="4023163"/>
            <a:ext cx="1542514" cy="803275"/>
            <a:chOff x="5768973" y="1790701"/>
            <a:chExt cx="1542514" cy="803275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9B6F5E7B-D014-FE57-CDFB-84BB3CDEC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2C677B96-7758-37C8-8520-00D5FB040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42" name="Text Box 18">
                  <a:extLst>
                    <a:ext uri="{FF2B5EF4-FFF2-40B4-BE49-F238E27FC236}">
                      <a16:creationId xmlns:a16="http://schemas.microsoft.com/office/drawing/2014/main" id="{37387AAE-E622-790A-62C7-766B2DA8F6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3" name="Text Box 19">
                  <a:extLst>
                    <a:ext uri="{FF2B5EF4-FFF2-40B4-BE49-F238E27FC236}">
                      <a16:creationId xmlns:a16="http://schemas.microsoft.com/office/drawing/2014/main" id="{A9D269FB-575F-EFB5-44B6-133BF69F7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4" name="Line 20">
                  <a:extLst>
                    <a:ext uri="{FF2B5EF4-FFF2-40B4-BE49-F238E27FC236}">
                      <a16:creationId xmlns:a16="http://schemas.microsoft.com/office/drawing/2014/main" id="{C23875AF-E1DC-4017-221E-098BF0065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 Box 21">
                <a:extLst>
                  <a:ext uri="{FF2B5EF4-FFF2-40B4-BE49-F238E27FC236}">
                    <a16:creationId xmlns:a16="http://schemas.microsoft.com/office/drawing/2014/main" id="{E3470DDA-83C5-6075-8488-403FC304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A9E43C-CFC7-29D9-5B29-B93D03617EA3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991274" y="4056557"/>
            <a:ext cx="593724" cy="720725"/>
            <a:chOff x="4967" y="2250"/>
            <a:chExt cx="374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22FBEE67-394D-11DA-B60B-73FEE21DF40D}"/>
              </a:ext>
            </a:extLst>
          </p:cNvPr>
          <p:cNvGrpSpPr/>
          <p:nvPr/>
        </p:nvGrpSpPr>
        <p:grpSpPr>
          <a:xfrm>
            <a:off x="4357970" y="5120989"/>
            <a:ext cx="1542514" cy="803275"/>
            <a:chOff x="5768973" y="1790701"/>
            <a:chExt cx="1542514" cy="803275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F1491D05-10DE-2EEB-DCB2-8A8A01ABC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58" name="Group 17">
                <a:extLst>
                  <a:ext uri="{FF2B5EF4-FFF2-40B4-BE49-F238E27FC236}">
                    <a16:creationId xmlns:a16="http://schemas.microsoft.com/office/drawing/2014/main" id="{53AB01B6-D7FD-AE62-84B5-326BE51C3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8" y="1128"/>
                <a:ext cx="835" cy="506"/>
                <a:chOff x="3678" y="1128"/>
                <a:chExt cx="835" cy="506"/>
              </a:xfrm>
            </p:grpSpPr>
            <p:sp>
              <p:nvSpPr>
                <p:cNvPr id="60" name="Text Box 18">
                  <a:extLst>
                    <a:ext uri="{FF2B5EF4-FFF2-40B4-BE49-F238E27FC236}">
                      <a16:creationId xmlns:a16="http://schemas.microsoft.com/office/drawing/2014/main" id="{6B29549E-6A0E-3AA3-0CC5-EA5D7F67A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8" y="1128"/>
                  <a:ext cx="7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" name="Text Box 19">
                  <a:extLst>
                    <a:ext uri="{FF2B5EF4-FFF2-40B4-BE49-F238E27FC236}">
                      <a16:creationId xmlns:a16="http://schemas.microsoft.com/office/drawing/2014/main" id="{613FE64C-4298-227E-061D-E6BC60E42F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" name="Line 20">
                  <a:extLst>
                    <a:ext uri="{FF2B5EF4-FFF2-40B4-BE49-F238E27FC236}">
                      <a16:creationId xmlns:a16="http://schemas.microsoft.com/office/drawing/2014/main" id="{2D4CBA07-7122-95FE-B32C-F25324A7A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D656218E-3E03-74B7-AD86-226ABFF0C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D77D151-B240-095F-BC13-F93509957B97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177" name="مربع نص 7176">
            <a:extLst>
              <a:ext uri="{FF2B5EF4-FFF2-40B4-BE49-F238E27FC236}">
                <a16:creationId xmlns:a16="http://schemas.microsoft.com/office/drawing/2014/main" id="{292BC8ED-9C24-6B45-E60B-176F08D2EC0A}"/>
              </a:ext>
            </a:extLst>
          </p:cNvPr>
          <p:cNvSpPr txBox="1"/>
          <p:nvPr/>
        </p:nvSpPr>
        <p:spPr>
          <a:xfrm>
            <a:off x="5842027" y="3901157"/>
            <a:ext cx="3124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7178" name="مربع نص 7177">
            <a:extLst>
              <a:ext uri="{FF2B5EF4-FFF2-40B4-BE49-F238E27FC236}">
                <a16:creationId xmlns:a16="http://schemas.microsoft.com/office/drawing/2014/main" id="{CB0CF3C1-C913-CDF9-50D1-713F1D2D3644}"/>
              </a:ext>
            </a:extLst>
          </p:cNvPr>
          <p:cNvSpPr txBox="1"/>
          <p:nvPr/>
        </p:nvSpPr>
        <p:spPr>
          <a:xfrm>
            <a:off x="6887154" y="4538804"/>
            <a:ext cx="29790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pic>
        <p:nvPicPr>
          <p:cNvPr id="7182" name="صورة 7181">
            <a:extLst>
              <a:ext uri="{FF2B5EF4-FFF2-40B4-BE49-F238E27FC236}">
                <a16:creationId xmlns:a16="http://schemas.microsoft.com/office/drawing/2014/main" id="{A98A1C83-68B1-0C4B-AA97-9E9217D8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052736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pic>
        <p:nvPicPr>
          <p:cNvPr id="7194" name="صورة 7193">
            <a:extLst>
              <a:ext uri="{FF2B5EF4-FFF2-40B4-BE49-F238E27FC236}">
                <a16:creationId xmlns:a16="http://schemas.microsoft.com/office/drawing/2014/main" id="{85F90668-4D19-5CEB-3EF0-C37BF522A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015" y="1879355"/>
            <a:ext cx="1476375" cy="590550"/>
          </a:xfrm>
          <a:prstGeom prst="rect">
            <a:avLst/>
          </a:prstGeom>
        </p:spPr>
      </p:pic>
      <p:pic>
        <p:nvPicPr>
          <p:cNvPr id="7195" name="صورة 7194">
            <a:extLst>
              <a:ext uri="{FF2B5EF4-FFF2-40B4-BE49-F238E27FC236}">
                <a16:creationId xmlns:a16="http://schemas.microsoft.com/office/drawing/2014/main" id="{8437B5FB-FD9B-60EC-42B5-742464180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40" y="2893628"/>
            <a:ext cx="1476376" cy="583478"/>
          </a:xfrm>
          <a:prstGeom prst="rect">
            <a:avLst/>
          </a:prstGeom>
        </p:spPr>
      </p:pic>
      <p:pic>
        <p:nvPicPr>
          <p:cNvPr id="7196" name="صورة 7195">
            <a:extLst>
              <a:ext uri="{FF2B5EF4-FFF2-40B4-BE49-F238E27FC236}">
                <a16:creationId xmlns:a16="http://schemas.microsoft.com/office/drawing/2014/main" id="{6588A545-4240-7C8B-09D0-E12423481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267" y="4019867"/>
            <a:ext cx="1380620" cy="641320"/>
          </a:xfrm>
          <a:prstGeom prst="rect">
            <a:avLst/>
          </a:prstGeom>
        </p:spPr>
      </p:pic>
      <p:pic>
        <p:nvPicPr>
          <p:cNvPr id="7197" name="صورة 7196">
            <a:extLst>
              <a:ext uri="{FF2B5EF4-FFF2-40B4-BE49-F238E27FC236}">
                <a16:creationId xmlns:a16="http://schemas.microsoft.com/office/drawing/2014/main" id="{DC6F200A-5053-B400-6814-615F2E469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308" y="5219649"/>
            <a:ext cx="1380620" cy="527146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862150" y="2767010"/>
            <a:ext cx="1393308" cy="766762"/>
            <a:chOff x="5885273" y="1756523"/>
            <a:chExt cx="1393308" cy="766762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8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934805" y="4009801"/>
            <a:ext cx="1393308" cy="766762"/>
            <a:chOff x="5885273" y="1756523"/>
            <a:chExt cx="1393308" cy="766762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4843" y="5102864"/>
            <a:ext cx="1496232" cy="766762"/>
            <a:chOff x="5782349" y="1756523"/>
            <a:chExt cx="1496232" cy="766762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2349" y="1756523"/>
              <a:ext cx="1284920" cy="766762"/>
              <a:chOff x="4739" y="1494"/>
              <a:chExt cx="799" cy="483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511"/>
                <a:ext cx="365" cy="466"/>
                <a:chOff x="5075" y="2236"/>
                <a:chExt cx="365" cy="466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252" name="مربع نص 7251">
            <a:extLst>
              <a:ext uri="{FF2B5EF4-FFF2-40B4-BE49-F238E27FC236}">
                <a16:creationId xmlns:a16="http://schemas.microsoft.com/office/drawing/2014/main" id="{9FEC8649-70F8-F3D7-D763-A2896E53BB5C}"/>
              </a:ext>
            </a:extLst>
          </p:cNvPr>
          <p:cNvSpPr txBox="1"/>
          <p:nvPr/>
        </p:nvSpPr>
        <p:spPr>
          <a:xfrm>
            <a:off x="4130641" y="5292588"/>
            <a:ext cx="343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3" name="Line 227">
            <a:extLst>
              <a:ext uri="{FF2B5EF4-FFF2-40B4-BE49-F238E27FC236}">
                <a16:creationId xmlns:a16="http://schemas.microsoft.com/office/drawing/2014/main" id="{5C2431DF-EDE6-5B92-9527-C763F5874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4432" y="4148707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Line 227">
            <a:extLst>
              <a:ext uri="{FF2B5EF4-FFF2-40B4-BE49-F238E27FC236}">
                <a16:creationId xmlns:a16="http://schemas.microsoft.com/office/drawing/2014/main" id="{F3F4276B-7C41-216C-19E2-492EEF8D3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7058" y="4447578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Line 227">
            <a:extLst>
              <a:ext uri="{FF2B5EF4-FFF2-40B4-BE49-F238E27FC236}">
                <a16:creationId xmlns:a16="http://schemas.microsoft.com/office/drawing/2014/main" id="{95747151-BABB-6C33-9433-9FECC9CC6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932" y="5233733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Line 227">
            <a:extLst>
              <a:ext uri="{FF2B5EF4-FFF2-40B4-BE49-F238E27FC236}">
                <a16:creationId xmlns:a16="http://schemas.microsoft.com/office/drawing/2014/main" id="{74EB0C40-EB85-E0AD-6FB0-F7BAA03EB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3281" y="5516455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0010B4-65AB-9082-B1FA-6D34B988A2C3}"/>
              </a:ext>
            </a:extLst>
          </p:cNvPr>
          <p:cNvSpPr txBox="1"/>
          <p:nvPr/>
        </p:nvSpPr>
        <p:spPr>
          <a:xfrm>
            <a:off x="5692872" y="5083813"/>
            <a:ext cx="3124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859D446-14A7-F2BD-FD84-B68C86853B80}"/>
              </a:ext>
            </a:extLst>
          </p:cNvPr>
          <p:cNvSpPr txBox="1"/>
          <p:nvPr/>
        </p:nvSpPr>
        <p:spPr>
          <a:xfrm>
            <a:off x="6796358" y="5591790"/>
            <a:ext cx="3124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B1992C0-C437-2FF2-4073-49FC7E182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8332" y="558197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252" grpId="0"/>
      <p:bldP spid="3" grpId="0" animBg="1"/>
      <p:bldP spid="4" grpId="0" animBg="1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815247" y="1853785"/>
            <a:ext cx="755649" cy="739775"/>
            <a:chOff x="4916" y="2238"/>
            <a:chExt cx="476" cy="466"/>
          </a:xfrm>
        </p:grpSpPr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916" y="2238"/>
              <a:ext cx="4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-16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4389229" y="1817322"/>
            <a:ext cx="1542514" cy="820738"/>
            <a:chOff x="5768973" y="1790702"/>
            <a:chExt cx="1542514" cy="820738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2"/>
              <a:ext cx="1348036" cy="820738"/>
              <a:chOff x="3515" y="1128"/>
              <a:chExt cx="937" cy="517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654" y="1128"/>
                <a:ext cx="798" cy="517"/>
                <a:chOff x="3654" y="1128"/>
                <a:chExt cx="798" cy="517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-4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54" y="135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83F053-8050-8C30-9585-C5F73EF7E88E}"/>
              </a:ext>
            </a:extLst>
          </p:cNvPr>
          <p:cNvGrpSpPr/>
          <p:nvPr/>
        </p:nvGrpSpPr>
        <p:grpSpPr>
          <a:xfrm>
            <a:off x="4385214" y="2777608"/>
            <a:ext cx="1542513" cy="779463"/>
            <a:chOff x="5768974" y="1781178"/>
            <a:chExt cx="1542513" cy="779463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39E51E6-11C2-A310-8231-037FC98B4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4" y="1781178"/>
              <a:ext cx="1523554" cy="779463"/>
              <a:chOff x="3515" y="1122"/>
              <a:chExt cx="1059" cy="491"/>
            </a:xfrm>
          </p:grpSpPr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907DC5F-3077-2345-B7CC-80774D9D6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1122"/>
                <a:ext cx="878" cy="491"/>
                <a:chOff x="3696" y="1122"/>
                <a:chExt cx="878" cy="491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7409E340-F52C-8408-1A97-C2F725B77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6" y="1122"/>
                  <a:ext cx="7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75C8D90B-16E5-E8FD-754B-EA52663FFF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6" y="1325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6B6A216D-F993-74BE-2E8F-42E956AC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1" y="1361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31AB06F-996B-01D7-3C47-BE98149C8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9F3EC98-64E7-589D-FA0F-DB3AC741B6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4B3E6B3A-5FA3-76BC-57C6-7E083223F870}"/>
              </a:ext>
            </a:extLst>
          </p:cNvPr>
          <p:cNvGrpSpPr>
            <a:grpSpLocks/>
          </p:cNvGrpSpPr>
          <p:nvPr/>
        </p:nvGrpSpPr>
        <p:grpSpPr bwMode="auto">
          <a:xfrm>
            <a:off x="3903533" y="2748225"/>
            <a:ext cx="595311" cy="739623"/>
            <a:chOff x="4978" y="2250"/>
            <a:chExt cx="375" cy="442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6F98CBA9-90B1-B8AB-E5BF-4FF7853C5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-9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57380EEA-EB27-127A-49C8-609C221EE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416"/>
              <a:ext cx="36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360C31B6-1E72-5749-0BFD-8F3D48DF6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4EB7080-5D31-1B2E-E8C8-B74B037EDF4C}"/>
              </a:ext>
            </a:extLst>
          </p:cNvPr>
          <p:cNvGrpSpPr/>
          <p:nvPr/>
        </p:nvGrpSpPr>
        <p:grpSpPr>
          <a:xfrm>
            <a:off x="4409796" y="4023163"/>
            <a:ext cx="1542514" cy="803275"/>
            <a:chOff x="5768973" y="1790701"/>
            <a:chExt cx="1542514" cy="803275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9B6F5E7B-D014-FE57-CDFB-84BB3CDEC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2C677B96-7758-37C8-8520-00D5FB040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42" name="Text Box 18">
                  <a:extLst>
                    <a:ext uri="{FF2B5EF4-FFF2-40B4-BE49-F238E27FC236}">
                      <a16:creationId xmlns:a16="http://schemas.microsoft.com/office/drawing/2014/main" id="{37387AAE-E622-790A-62C7-766B2DA8F6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-5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3" name="Text Box 19">
                  <a:extLst>
                    <a:ext uri="{FF2B5EF4-FFF2-40B4-BE49-F238E27FC236}">
                      <a16:creationId xmlns:a16="http://schemas.microsoft.com/office/drawing/2014/main" id="{A9D269FB-575F-EFB5-44B6-133BF69F7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9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4" name="Line 20">
                  <a:extLst>
                    <a:ext uri="{FF2B5EF4-FFF2-40B4-BE49-F238E27FC236}">
                      <a16:creationId xmlns:a16="http://schemas.microsoft.com/office/drawing/2014/main" id="{C23875AF-E1DC-4017-221E-098BF0065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 Box 21">
                <a:extLst>
                  <a:ext uri="{FF2B5EF4-FFF2-40B4-BE49-F238E27FC236}">
                    <a16:creationId xmlns:a16="http://schemas.microsoft.com/office/drawing/2014/main" id="{E3470DDA-83C5-6075-8488-403FC304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A9E43C-CFC7-29D9-5B29-B93D03617EA3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Group 102">
            <a:extLst>
              <a:ext uri="{FF2B5EF4-FFF2-40B4-BE49-F238E27FC236}">
                <a16:creationId xmlns:a16="http://schemas.microsoft.com/office/drawing/2014/main" id="{24F38F8C-FF2B-1CBC-7021-83469FD40E73}"/>
              </a:ext>
            </a:extLst>
          </p:cNvPr>
          <p:cNvGrpSpPr>
            <a:grpSpLocks/>
          </p:cNvGrpSpPr>
          <p:nvPr/>
        </p:nvGrpSpPr>
        <p:grpSpPr bwMode="auto">
          <a:xfrm>
            <a:off x="3491317" y="4003449"/>
            <a:ext cx="1123949" cy="773114"/>
            <a:chOff x="1789" y="2860"/>
            <a:chExt cx="708" cy="487"/>
          </a:xfrm>
        </p:grpSpPr>
        <p:sp>
          <p:nvSpPr>
            <p:cNvPr id="46" name="Text Box 103">
              <a:extLst>
                <a:ext uri="{FF2B5EF4-FFF2-40B4-BE49-F238E27FC236}">
                  <a16:creationId xmlns:a16="http://schemas.microsoft.com/office/drawing/2014/main" id="{27B5B938-7248-A260-7461-B67BCCE66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9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7" name="Group 104">
              <a:extLst>
                <a:ext uri="{FF2B5EF4-FFF2-40B4-BE49-F238E27FC236}">
                  <a16:creationId xmlns:a16="http://schemas.microsoft.com/office/drawing/2014/main" id="{E197607C-AD9D-6A7C-0A73-4B462FC21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2860"/>
              <a:ext cx="518" cy="487"/>
              <a:chOff x="4912" y="2254"/>
              <a:chExt cx="518" cy="487"/>
            </a:xfrm>
          </p:grpSpPr>
          <p:sp>
            <p:nvSpPr>
              <p:cNvPr id="48" name="Text Box 105">
                <a:extLst>
                  <a:ext uri="{FF2B5EF4-FFF2-40B4-BE49-F238E27FC236}">
                    <a16:creationId xmlns:a16="http://schemas.microsoft.com/office/drawing/2014/main" id="{A74A3703-3B5B-CA0B-B3F4-DD73337B7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" y="22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15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06">
                <a:extLst>
                  <a:ext uri="{FF2B5EF4-FFF2-40B4-BE49-F238E27FC236}">
                    <a16:creationId xmlns:a16="http://schemas.microsoft.com/office/drawing/2014/main" id="{D3909631-1BD8-0886-1037-63513FAE1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2" y="2450"/>
                <a:ext cx="5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18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Line 107">
                <a:extLst>
                  <a:ext uri="{FF2B5EF4-FFF2-40B4-BE49-F238E27FC236}">
                    <a16:creationId xmlns:a16="http://schemas.microsoft.com/office/drawing/2014/main" id="{4A5C0577-B8EF-0411-3569-F47F4C329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067599" y="4003449"/>
            <a:ext cx="593724" cy="720725"/>
            <a:chOff x="4967" y="2250"/>
            <a:chExt cx="374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22FBEE67-394D-11DA-B60B-73FEE21DF40D}"/>
              </a:ext>
            </a:extLst>
          </p:cNvPr>
          <p:cNvGrpSpPr/>
          <p:nvPr/>
        </p:nvGrpSpPr>
        <p:grpSpPr>
          <a:xfrm>
            <a:off x="4357970" y="5120989"/>
            <a:ext cx="1542514" cy="803275"/>
            <a:chOff x="5768973" y="1790701"/>
            <a:chExt cx="1542514" cy="803275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F1491D05-10DE-2EEB-DCB2-8A8A01ABC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58" name="Group 17">
                <a:extLst>
                  <a:ext uri="{FF2B5EF4-FFF2-40B4-BE49-F238E27FC236}">
                    <a16:creationId xmlns:a16="http://schemas.microsoft.com/office/drawing/2014/main" id="{53AB01B6-D7FD-AE62-84B5-326BE51C3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8" y="1128"/>
                <a:ext cx="835" cy="506"/>
                <a:chOff x="3678" y="1128"/>
                <a:chExt cx="835" cy="506"/>
              </a:xfrm>
            </p:grpSpPr>
            <p:sp>
              <p:nvSpPr>
                <p:cNvPr id="60" name="Text Box 18">
                  <a:extLst>
                    <a:ext uri="{FF2B5EF4-FFF2-40B4-BE49-F238E27FC236}">
                      <a16:creationId xmlns:a16="http://schemas.microsoft.com/office/drawing/2014/main" id="{6B29549E-6A0E-3AA3-0CC5-EA5D7F67A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8" y="1128"/>
                  <a:ext cx="7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-7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" name="Text Box 19">
                  <a:extLst>
                    <a:ext uri="{FF2B5EF4-FFF2-40B4-BE49-F238E27FC236}">
                      <a16:creationId xmlns:a16="http://schemas.microsoft.com/office/drawing/2014/main" id="{613FE64C-4298-227E-061D-E6BC60E42F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12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" name="Line 20">
                  <a:extLst>
                    <a:ext uri="{FF2B5EF4-FFF2-40B4-BE49-F238E27FC236}">
                      <a16:creationId xmlns:a16="http://schemas.microsoft.com/office/drawing/2014/main" id="{2D4CBA07-7122-95FE-B32C-F25324A7A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D656218E-3E03-74B7-AD86-226ABFF0C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D77D151-B240-095F-BC13-F93509957B97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3" name="Group 102">
            <a:extLst>
              <a:ext uri="{FF2B5EF4-FFF2-40B4-BE49-F238E27FC236}">
                <a16:creationId xmlns:a16="http://schemas.microsoft.com/office/drawing/2014/main" id="{355CE5C6-18DF-F647-9640-C8DE3E9B5C56}"/>
              </a:ext>
            </a:extLst>
          </p:cNvPr>
          <p:cNvGrpSpPr>
            <a:grpSpLocks/>
          </p:cNvGrpSpPr>
          <p:nvPr/>
        </p:nvGrpSpPr>
        <p:grpSpPr bwMode="auto">
          <a:xfrm>
            <a:off x="3466552" y="5150553"/>
            <a:ext cx="1009649" cy="742951"/>
            <a:chOff x="1789" y="2860"/>
            <a:chExt cx="636" cy="468"/>
          </a:xfrm>
        </p:grpSpPr>
        <p:sp>
          <p:nvSpPr>
            <p:cNvPr id="7168" name="Text Box 103">
              <a:extLst>
                <a:ext uri="{FF2B5EF4-FFF2-40B4-BE49-F238E27FC236}">
                  <a16:creationId xmlns:a16="http://schemas.microsoft.com/office/drawing/2014/main" id="{08B7BA64-A474-7A7A-381F-ED9B3C77D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9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169" name="Group 104">
              <a:extLst>
                <a:ext uri="{FF2B5EF4-FFF2-40B4-BE49-F238E27FC236}">
                  <a16:creationId xmlns:a16="http://schemas.microsoft.com/office/drawing/2014/main" id="{D17679D6-76AF-3245-AA7A-F36DE84B6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860"/>
              <a:ext cx="368" cy="468"/>
              <a:chOff x="4990" y="2254"/>
              <a:chExt cx="368" cy="468"/>
            </a:xfrm>
          </p:grpSpPr>
          <p:sp>
            <p:nvSpPr>
              <p:cNvPr id="7170" name="Text Box 105">
                <a:extLst>
                  <a:ext uri="{FF2B5EF4-FFF2-40B4-BE49-F238E27FC236}">
                    <a16:creationId xmlns:a16="http://schemas.microsoft.com/office/drawing/2014/main" id="{7249E186-8A49-CA83-3AF4-D2E41DE90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" y="22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42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71" name="Text Box 106">
                <a:extLst>
                  <a:ext uri="{FF2B5EF4-FFF2-40B4-BE49-F238E27FC236}">
                    <a16:creationId xmlns:a16="http://schemas.microsoft.com/office/drawing/2014/main" id="{9A0CFBFC-77DA-EDB0-4E31-02D9ABD21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5" y="243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60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72" name="Line 107">
                <a:extLst>
                  <a:ext uri="{FF2B5EF4-FFF2-40B4-BE49-F238E27FC236}">
                    <a16:creationId xmlns:a16="http://schemas.microsoft.com/office/drawing/2014/main" id="{8FDDCAAE-AC2F-FCCF-50FF-1E9762D92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7177" name="مربع نص 7176">
            <a:extLst>
              <a:ext uri="{FF2B5EF4-FFF2-40B4-BE49-F238E27FC236}">
                <a16:creationId xmlns:a16="http://schemas.microsoft.com/office/drawing/2014/main" id="{292BC8ED-9C24-6B45-E60B-176F08D2EC0A}"/>
              </a:ext>
            </a:extLst>
          </p:cNvPr>
          <p:cNvSpPr txBox="1"/>
          <p:nvPr/>
        </p:nvSpPr>
        <p:spPr>
          <a:xfrm>
            <a:off x="3752658" y="4070331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÷3</a:t>
            </a:r>
          </a:p>
        </p:txBody>
      </p:sp>
      <p:sp>
        <p:nvSpPr>
          <p:cNvPr id="7178" name="مربع نص 7177">
            <a:extLst>
              <a:ext uri="{FF2B5EF4-FFF2-40B4-BE49-F238E27FC236}">
                <a16:creationId xmlns:a16="http://schemas.microsoft.com/office/drawing/2014/main" id="{CB0CF3C1-C913-CDF9-50D1-713F1D2D3644}"/>
              </a:ext>
            </a:extLst>
          </p:cNvPr>
          <p:cNvSpPr txBox="1"/>
          <p:nvPr/>
        </p:nvSpPr>
        <p:spPr>
          <a:xfrm>
            <a:off x="3759608" y="4425526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÷3</a:t>
            </a:r>
          </a:p>
        </p:txBody>
      </p:sp>
      <p:pic>
        <p:nvPicPr>
          <p:cNvPr id="7182" name="صورة 7181">
            <a:extLst>
              <a:ext uri="{FF2B5EF4-FFF2-40B4-BE49-F238E27FC236}">
                <a16:creationId xmlns:a16="http://schemas.microsoft.com/office/drawing/2014/main" id="{A98A1C83-68B1-0C4B-AA97-9E9217D8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77299" y="1192496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862150" y="2767008"/>
            <a:ext cx="1393308" cy="771524"/>
            <a:chOff x="5885273" y="1756521"/>
            <a:chExt cx="1393308" cy="771524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1"/>
              <a:ext cx="1181998" cy="771524"/>
              <a:chOff x="4803" y="1494"/>
              <a:chExt cx="735" cy="486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9" y="1494"/>
                <a:ext cx="389" cy="486"/>
                <a:chOff x="4923" y="2221"/>
                <a:chExt cx="389" cy="486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23" y="2416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9"/>
                <a:chOff x="5139" y="2236"/>
                <a:chExt cx="301" cy="469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934805" y="4009801"/>
            <a:ext cx="1393308" cy="766762"/>
            <a:chOff x="5885273" y="1756523"/>
            <a:chExt cx="1393308" cy="766762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4842" y="5102862"/>
            <a:ext cx="1496233" cy="790574"/>
            <a:chOff x="5782348" y="1756521"/>
            <a:chExt cx="1496233" cy="790574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2348" y="1756521"/>
              <a:ext cx="1357287" cy="790574"/>
              <a:chOff x="4739" y="1494"/>
              <a:chExt cx="844" cy="498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79" cy="498"/>
                <a:chOff x="4978" y="2221"/>
                <a:chExt cx="379" cy="498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8" y="2428"/>
                  <a:ext cx="36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511"/>
                <a:ext cx="365" cy="474"/>
                <a:chOff x="5075" y="2236"/>
                <a:chExt cx="365" cy="474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8" y="2419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76A6EA2E-EB67-C105-A4C8-1D088FE17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334" y="1862320"/>
            <a:ext cx="1589397" cy="5827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C99EEB7-392A-7F59-C222-07B7656DB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2791" y="2894394"/>
            <a:ext cx="1719602" cy="5247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5FE441-7EFE-B9C2-EA52-1951B39C8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9096" y="4117749"/>
            <a:ext cx="1644777" cy="5247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7D122E2-D60A-78AC-D519-F37D9ECFE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449" y="5205238"/>
            <a:ext cx="1935507" cy="52711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CF50AEC-DE04-141E-7F5D-F94911F07312}"/>
              </a:ext>
            </a:extLst>
          </p:cNvPr>
          <p:cNvGrpSpPr/>
          <p:nvPr/>
        </p:nvGrpSpPr>
        <p:grpSpPr>
          <a:xfrm>
            <a:off x="2956911" y="1857102"/>
            <a:ext cx="988021" cy="758824"/>
            <a:chOff x="2380719" y="2846862"/>
            <a:chExt cx="1141230" cy="758824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72F6ADA9-D261-ECE5-E33E-7B339DC41BAE}"/>
                </a:ext>
              </a:extLst>
            </p:cNvPr>
            <p:cNvGrpSpPr/>
            <p:nvPr/>
          </p:nvGrpSpPr>
          <p:grpSpPr>
            <a:xfrm>
              <a:off x="2380719" y="2846862"/>
              <a:ext cx="982703" cy="758824"/>
              <a:chOff x="1522455" y="3422185"/>
              <a:chExt cx="982703" cy="758824"/>
            </a:xfrm>
          </p:grpSpPr>
          <p:grpSp>
            <p:nvGrpSpPr>
              <p:cNvPr id="15" name="Group 124">
                <a:extLst>
                  <a:ext uri="{FF2B5EF4-FFF2-40B4-BE49-F238E27FC236}">
                    <a16:creationId xmlns:a16="http://schemas.microsoft.com/office/drawing/2014/main" id="{D2766EA0-1B9E-8DC1-9A07-23C236C9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25" name="Text Box 125">
                  <a:extLst>
                    <a:ext uri="{FF2B5EF4-FFF2-40B4-BE49-F238E27FC236}">
                      <a16:creationId xmlns:a16="http://schemas.microsoft.com/office/drawing/2014/main" id="{B5351193-169F-F15A-37C9-20A27FF58E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6" name="Text Box 126">
                  <a:extLst>
                    <a:ext uri="{FF2B5EF4-FFF2-40B4-BE49-F238E27FC236}">
                      <a16:creationId xmlns:a16="http://schemas.microsoft.com/office/drawing/2014/main" id="{5B76430B-F43A-970F-9A07-AC4F61C137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7" name="Line 127">
                  <a:extLst>
                    <a:ext uri="{FF2B5EF4-FFF2-40B4-BE49-F238E27FC236}">
                      <a16:creationId xmlns:a16="http://schemas.microsoft.com/office/drawing/2014/main" id="{2A8B99AE-1DA9-DC91-5C35-A509CC6FE7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EF1C2303-10CC-FF2B-9E41-C966C30B096E}"/>
                  </a:ext>
                </a:extLst>
              </p:cNvPr>
              <p:cNvSpPr txBox="1"/>
              <p:nvPr/>
            </p:nvSpPr>
            <p:spPr>
              <a:xfrm>
                <a:off x="1522455" y="3539964"/>
                <a:ext cx="619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7BF6486-7616-2CD8-A4AD-6439C05B517E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B90779-B12A-690A-B9C6-034E06D74206}"/>
              </a:ext>
            </a:extLst>
          </p:cNvPr>
          <p:cNvSpPr txBox="1"/>
          <p:nvPr/>
        </p:nvSpPr>
        <p:spPr>
          <a:xfrm>
            <a:off x="3753994" y="5225264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÷6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C5C95E4-5FAF-3C6B-C63F-12F2E414B894}"/>
              </a:ext>
            </a:extLst>
          </p:cNvPr>
          <p:cNvSpPr txBox="1"/>
          <p:nvPr/>
        </p:nvSpPr>
        <p:spPr>
          <a:xfrm>
            <a:off x="3752658" y="5519241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÷6</a:t>
            </a:r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16BC48AE-92E4-E639-31E5-AEF3B7EDC752}"/>
              </a:ext>
            </a:extLst>
          </p:cNvPr>
          <p:cNvGrpSpPr>
            <a:grpSpLocks/>
          </p:cNvGrpSpPr>
          <p:nvPr/>
        </p:nvGrpSpPr>
        <p:grpSpPr bwMode="auto">
          <a:xfrm>
            <a:off x="3042661" y="5102862"/>
            <a:ext cx="593724" cy="720725"/>
            <a:chOff x="4967" y="2250"/>
            <a:chExt cx="374" cy="454"/>
          </a:xfrm>
        </p:grpSpPr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9657DEF7-2CA0-1BBC-4CBE-3F03A143A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26A28E6E-2789-BD4E-D30B-E4C95407A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73" name="Line 25">
              <a:extLst>
                <a:ext uri="{FF2B5EF4-FFF2-40B4-BE49-F238E27FC236}">
                  <a16:creationId xmlns:a16="http://schemas.microsoft.com/office/drawing/2014/main" id="{9D3FA87D-402C-0D29-987C-ECC47C11F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41241F30-0C3D-007C-CF68-2332416E1A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883" y="698981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815247" y="1853785"/>
            <a:ext cx="755649" cy="739775"/>
            <a:chOff x="4916" y="2238"/>
            <a:chExt cx="476" cy="466"/>
          </a:xfrm>
        </p:grpSpPr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916" y="2238"/>
              <a:ext cx="4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-16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4389229" y="1817322"/>
            <a:ext cx="1542514" cy="820738"/>
            <a:chOff x="5768973" y="1790702"/>
            <a:chExt cx="1542514" cy="820738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2"/>
              <a:ext cx="1348036" cy="820738"/>
              <a:chOff x="3515" y="1128"/>
              <a:chExt cx="937" cy="517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654" y="1128"/>
                <a:ext cx="798" cy="517"/>
                <a:chOff x="3654" y="1128"/>
                <a:chExt cx="798" cy="517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-4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54" y="135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83F053-8050-8C30-9585-C5F73EF7E88E}"/>
              </a:ext>
            </a:extLst>
          </p:cNvPr>
          <p:cNvGrpSpPr/>
          <p:nvPr/>
        </p:nvGrpSpPr>
        <p:grpSpPr>
          <a:xfrm>
            <a:off x="4385214" y="2777608"/>
            <a:ext cx="1542513" cy="779463"/>
            <a:chOff x="5768974" y="1781178"/>
            <a:chExt cx="1542513" cy="779463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39E51E6-11C2-A310-8231-037FC98B4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4" y="1781178"/>
              <a:ext cx="1523554" cy="779463"/>
              <a:chOff x="3515" y="1122"/>
              <a:chExt cx="1059" cy="491"/>
            </a:xfrm>
          </p:grpSpPr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907DC5F-3077-2345-B7CC-80774D9D6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1122"/>
                <a:ext cx="878" cy="491"/>
                <a:chOff x="3696" y="1122"/>
                <a:chExt cx="878" cy="491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7409E340-F52C-8408-1A97-C2F725B77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6" y="1122"/>
                  <a:ext cx="7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75C8D90B-16E5-E8FD-754B-EA52663FFF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6" y="1325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6B6A216D-F993-74BE-2E8F-42E956AC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1" y="1361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31AB06F-996B-01D7-3C47-BE98149C8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9F3EC98-64E7-589D-FA0F-DB3AC741B6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4B3E6B3A-5FA3-76BC-57C6-7E083223F870}"/>
              </a:ext>
            </a:extLst>
          </p:cNvPr>
          <p:cNvGrpSpPr>
            <a:grpSpLocks/>
          </p:cNvGrpSpPr>
          <p:nvPr/>
        </p:nvGrpSpPr>
        <p:grpSpPr bwMode="auto">
          <a:xfrm>
            <a:off x="3903533" y="2748225"/>
            <a:ext cx="595311" cy="739623"/>
            <a:chOff x="4978" y="2250"/>
            <a:chExt cx="375" cy="442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6F98CBA9-90B1-B8AB-E5BF-4FF7853C5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-9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57380EEA-EB27-127A-49C8-609C221EE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416"/>
              <a:ext cx="36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360C31B6-1E72-5749-0BFD-8F3D48DF6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862150" y="2767008"/>
            <a:ext cx="1393308" cy="771524"/>
            <a:chOff x="5885273" y="1756521"/>
            <a:chExt cx="1393308" cy="771524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1"/>
              <a:ext cx="1181998" cy="771524"/>
              <a:chOff x="4803" y="1494"/>
              <a:chExt cx="735" cy="486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9" y="1494"/>
                <a:ext cx="389" cy="486"/>
                <a:chOff x="4923" y="2221"/>
                <a:chExt cx="389" cy="486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23" y="2416"/>
                  <a:ext cx="3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9"/>
                <a:chOff x="5139" y="2236"/>
                <a:chExt cx="301" cy="469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934805" y="4009801"/>
            <a:ext cx="1393308" cy="766762"/>
            <a:chOff x="5885273" y="1756523"/>
            <a:chExt cx="1393308" cy="766762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4842" y="5102862"/>
            <a:ext cx="1496233" cy="790574"/>
            <a:chOff x="5782348" y="1756521"/>
            <a:chExt cx="1496233" cy="790574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2348" y="1756521"/>
              <a:ext cx="1357287" cy="790574"/>
              <a:chOff x="4739" y="1494"/>
              <a:chExt cx="844" cy="498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79" cy="498"/>
                <a:chOff x="4978" y="2221"/>
                <a:chExt cx="379" cy="498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-7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8" y="2428"/>
                  <a:ext cx="36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511"/>
                <a:ext cx="365" cy="474"/>
                <a:chOff x="5075" y="2236"/>
                <a:chExt cx="365" cy="474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8" y="2419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76A6EA2E-EB67-C105-A4C8-1D088FE17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334" y="1862320"/>
            <a:ext cx="1589397" cy="5827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C99EEB7-392A-7F59-C222-07B7656DB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2791" y="2894394"/>
            <a:ext cx="1719602" cy="5247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5FE441-7EFE-B9C2-EA52-1951B39C8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9096" y="4117749"/>
            <a:ext cx="1644777" cy="5247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7D122E2-D60A-78AC-D519-F37D9ECFE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449" y="5205238"/>
            <a:ext cx="1935507" cy="52711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CF50AEC-DE04-141E-7F5D-F94911F07312}"/>
              </a:ext>
            </a:extLst>
          </p:cNvPr>
          <p:cNvGrpSpPr/>
          <p:nvPr/>
        </p:nvGrpSpPr>
        <p:grpSpPr>
          <a:xfrm>
            <a:off x="2956911" y="1857102"/>
            <a:ext cx="988021" cy="758824"/>
            <a:chOff x="2380719" y="2846862"/>
            <a:chExt cx="1141230" cy="758824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72F6ADA9-D261-ECE5-E33E-7B339DC41BAE}"/>
                </a:ext>
              </a:extLst>
            </p:cNvPr>
            <p:cNvGrpSpPr/>
            <p:nvPr/>
          </p:nvGrpSpPr>
          <p:grpSpPr>
            <a:xfrm>
              <a:off x="2380719" y="2846862"/>
              <a:ext cx="982703" cy="758824"/>
              <a:chOff x="1522455" y="3422185"/>
              <a:chExt cx="982703" cy="758824"/>
            </a:xfrm>
          </p:grpSpPr>
          <p:grpSp>
            <p:nvGrpSpPr>
              <p:cNvPr id="15" name="Group 124">
                <a:extLst>
                  <a:ext uri="{FF2B5EF4-FFF2-40B4-BE49-F238E27FC236}">
                    <a16:creationId xmlns:a16="http://schemas.microsoft.com/office/drawing/2014/main" id="{D2766EA0-1B9E-8DC1-9A07-23C236C9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84" y="3422185"/>
                <a:ext cx="676274" cy="758824"/>
                <a:chOff x="4885" y="2251"/>
                <a:chExt cx="426" cy="478"/>
              </a:xfrm>
            </p:grpSpPr>
            <p:sp>
              <p:nvSpPr>
                <p:cNvPr id="25" name="Text Box 125">
                  <a:extLst>
                    <a:ext uri="{FF2B5EF4-FFF2-40B4-BE49-F238E27FC236}">
                      <a16:creationId xmlns:a16="http://schemas.microsoft.com/office/drawing/2014/main" id="{B5351193-169F-F15A-37C9-20A27FF58E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" y="225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-1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6" name="Text Box 126">
                  <a:extLst>
                    <a:ext uri="{FF2B5EF4-FFF2-40B4-BE49-F238E27FC236}">
                      <a16:creationId xmlns:a16="http://schemas.microsoft.com/office/drawing/2014/main" id="{5B76430B-F43A-970F-9A07-AC4F61C137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5" y="2438"/>
                  <a:ext cx="42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7" name="Line 127">
                  <a:extLst>
                    <a:ext uri="{FF2B5EF4-FFF2-40B4-BE49-F238E27FC236}">
                      <a16:creationId xmlns:a16="http://schemas.microsoft.com/office/drawing/2014/main" id="{2A8B99AE-1DA9-DC91-5C35-A509CC6FE7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83" y="247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EF1C2303-10CC-FF2B-9E41-C966C30B096E}"/>
                  </a:ext>
                </a:extLst>
              </p:cNvPr>
              <p:cNvSpPr txBox="1"/>
              <p:nvPr/>
            </p:nvSpPr>
            <p:spPr>
              <a:xfrm>
                <a:off x="1522455" y="3539964"/>
                <a:ext cx="619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7BF6486-7616-2CD8-A4AD-6439C05B517E}"/>
                </a:ext>
              </a:extLst>
            </p:cNvPr>
            <p:cNvSpPr txBox="1"/>
            <p:nvPr/>
          </p:nvSpPr>
          <p:spPr>
            <a:xfrm>
              <a:off x="3223728" y="3041041"/>
              <a:ext cx="2982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/>
                <a:t>=</a:t>
              </a:r>
            </a:p>
          </p:txBody>
        </p:sp>
      </p:grpSp>
      <p:sp>
        <p:nvSpPr>
          <p:cNvPr id="3" name="Line 227">
            <a:extLst>
              <a:ext uri="{FF2B5EF4-FFF2-40B4-BE49-F238E27FC236}">
                <a16:creationId xmlns:a16="http://schemas.microsoft.com/office/drawing/2014/main" id="{32229DD8-96E4-6AAB-0494-6C48AED959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4432" y="4148707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Line 227">
            <a:extLst>
              <a:ext uri="{FF2B5EF4-FFF2-40B4-BE49-F238E27FC236}">
                <a16:creationId xmlns:a16="http://schemas.microsoft.com/office/drawing/2014/main" id="{A95BB8F2-7F64-1879-60F4-8F33740D56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5451" y="4416647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667A23-91BC-8D3C-30E1-92042365B6B5}"/>
              </a:ext>
            </a:extLst>
          </p:cNvPr>
          <p:cNvSpPr txBox="1"/>
          <p:nvPr/>
        </p:nvSpPr>
        <p:spPr>
          <a:xfrm>
            <a:off x="5796504" y="3937476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8B6F43B-A35B-9F89-D6F1-D65452ECD51A}"/>
              </a:ext>
            </a:extLst>
          </p:cNvPr>
          <p:cNvSpPr txBox="1"/>
          <p:nvPr/>
        </p:nvSpPr>
        <p:spPr>
          <a:xfrm>
            <a:off x="6905992" y="4468786"/>
            <a:ext cx="3124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grpSp>
        <p:nvGrpSpPr>
          <p:cNvPr id="7175" name="مجموعة 7174">
            <a:extLst>
              <a:ext uri="{FF2B5EF4-FFF2-40B4-BE49-F238E27FC236}">
                <a16:creationId xmlns:a16="http://schemas.microsoft.com/office/drawing/2014/main" id="{DE40D26F-B88E-A0C0-EBB8-68A647DFEA34}"/>
              </a:ext>
            </a:extLst>
          </p:cNvPr>
          <p:cNvGrpSpPr/>
          <p:nvPr/>
        </p:nvGrpSpPr>
        <p:grpSpPr>
          <a:xfrm>
            <a:off x="5097371" y="4091624"/>
            <a:ext cx="851909" cy="720725"/>
            <a:chOff x="3093023" y="3817264"/>
            <a:chExt cx="851909" cy="720725"/>
          </a:xfrm>
        </p:grpSpPr>
        <p:grpSp>
          <p:nvGrpSpPr>
            <p:cNvPr id="51" name="Group 22">
              <a:extLst>
                <a:ext uri="{FF2B5EF4-FFF2-40B4-BE49-F238E27FC236}">
                  <a16:creationId xmlns:a16="http://schemas.microsoft.com/office/drawing/2014/main" id="{A5FD8172-1E19-CA17-9C61-2BD04E45E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52" name="Text Box 23">
                <a:extLst>
                  <a:ext uri="{FF2B5EF4-FFF2-40B4-BE49-F238E27FC236}">
                    <a16:creationId xmlns:a16="http://schemas.microsoft.com/office/drawing/2014/main" id="{6AF9CFA1-DADE-C908-A1FA-42940106AB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5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Text Box 24">
                <a:extLst>
                  <a:ext uri="{FF2B5EF4-FFF2-40B4-BE49-F238E27FC236}">
                    <a16:creationId xmlns:a16="http://schemas.microsoft.com/office/drawing/2014/main" id="{F104F4EF-2C5E-408A-FBAB-088B98F9D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Line 25">
                <a:extLst>
                  <a:ext uri="{FF2B5EF4-FFF2-40B4-BE49-F238E27FC236}">
                    <a16:creationId xmlns:a16="http://schemas.microsoft.com/office/drawing/2014/main" id="{2B9AF29A-F1DE-26BB-9859-AB8EAB499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74" name="مربع نص 7173">
              <a:extLst>
                <a:ext uri="{FF2B5EF4-FFF2-40B4-BE49-F238E27FC236}">
                  <a16:creationId xmlns:a16="http://schemas.microsoft.com/office/drawing/2014/main" id="{CC0B2314-B421-0C26-229C-69F050CAA9A4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lang="ar-SA"/>
            </a:p>
          </p:txBody>
        </p:sp>
      </p:grpSp>
      <p:sp>
        <p:nvSpPr>
          <p:cNvPr id="7176" name="Line 227">
            <a:extLst>
              <a:ext uri="{FF2B5EF4-FFF2-40B4-BE49-F238E27FC236}">
                <a16:creationId xmlns:a16="http://schemas.microsoft.com/office/drawing/2014/main" id="{DCFDFD99-4186-B24E-FB11-0B0E9689B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6178" y="5251519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9" name="Line 227">
            <a:extLst>
              <a:ext uri="{FF2B5EF4-FFF2-40B4-BE49-F238E27FC236}">
                <a16:creationId xmlns:a16="http://schemas.microsoft.com/office/drawing/2014/main" id="{90D321A9-A1AC-3218-7A9B-97FD2C2886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2236" y="5589364"/>
            <a:ext cx="1080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80" name="مربع نص 7179">
            <a:extLst>
              <a:ext uri="{FF2B5EF4-FFF2-40B4-BE49-F238E27FC236}">
                <a16:creationId xmlns:a16="http://schemas.microsoft.com/office/drawing/2014/main" id="{8B9353B8-CC21-B975-B77C-8264B71E8DCD}"/>
              </a:ext>
            </a:extLst>
          </p:cNvPr>
          <p:cNvSpPr txBox="1"/>
          <p:nvPr/>
        </p:nvSpPr>
        <p:spPr>
          <a:xfrm>
            <a:off x="5700482" y="5002216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</a:t>
            </a:r>
          </a:p>
        </p:txBody>
      </p:sp>
      <p:sp>
        <p:nvSpPr>
          <p:cNvPr id="7181" name="مربع نص 7180">
            <a:extLst>
              <a:ext uri="{FF2B5EF4-FFF2-40B4-BE49-F238E27FC236}">
                <a16:creationId xmlns:a16="http://schemas.microsoft.com/office/drawing/2014/main" id="{26DBA139-7F88-D782-9F71-8065BC8B925B}"/>
              </a:ext>
            </a:extLst>
          </p:cNvPr>
          <p:cNvSpPr txBox="1"/>
          <p:nvPr/>
        </p:nvSpPr>
        <p:spPr>
          <a:xfrm>
            <a:off x="6900386" y="5659007"/>
            <a:ext cx="3124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grpSp>
        <p:nvGrpSpPr>
          <p:cNvPr id="7194" name="مجموعة 7193">
            <a:extLst>
              <a:ext uri="{FF2B5EF4-FFF2-40B4-BE49-F238E27FC236}">
                <a16:creationId xmlns:a16="http://schemas.microsoft.com/office/drawing/2014/main" id="{4B11EAB0-5408-B8E6-678F-268252E88EC4}"/>
              </a:ext>
            </a:extLst>
          </p:cNvPr>
          <p:cNvGrpSpPr/>
          <p:nvPr/>
        </p:nvGrpSpPr>
        <p:grpSpPr>
          <a:xfrm>
            <a:off x="4947604" y="5123498"/>
            <a:ext cx="851909" cy="720725"/>
            <a:chOff x="3093023" y="3817264"/>
            <a:chExt cx="851909" cy="720725"/>
          </a:xfrm>
        </p:grpSpPr>
        <p:grpSp>
          <p:nvGrpSpPr>
            <p:cNvPr id="7195" name="Group 22">
              <a:extLst>
                <a:ext uri="{FF2B5EF4-FFF2-40B4-BE49-F238E27FC236}">
                  <a16:creationId xmlns:a16="http://schemas.microsoft.com/office/drawing/2014/main" id="{27D202C3-E6B5-A89C-2AD1-E5DFE8604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197" name="Text Box 23">
                <a:extLst>
                  <a:ext uri="{FF2B5EF4-FFF2-40B4-BE49-F238E27FC236}">
                    <a16:creationId xmlns:a16="http://schemas.microsoft.com/office/drawing/2014/main" id="{7629E6FB-3C08-CDC9-CDEE-11E54C3D1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7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24" name="Text Box 24">
                <a:extLst>
                  <a:ext uri="{FF2B5EF4-FFF2-40B4-BE49-F238E27FC236}">
                    <a16:creationId xmlns:a16="http://schemas.microsoft.com/office/drawing/2014/main" id="{1D858615-DC0E-B4D3-367F-0AB4592E4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25" name="Line 25">
                <a:extLst>
                  <a:ext uri="{FF2B5EF4-FFF2-40B4-BE49-F238E27FC236}">
                    <a16:creationId xmlns:a16="http://schemas.microsoft.com/office/drawing/2014/main" id="{43D13BF4-46CF-2966-E300-D4F3CFF2C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6" name="مربع نص 7195">
              <a:extLst>
                <a:ext uri="{FF2B5EF4-FFF2-40B4-BE49-F238E27FC236}">
                  <a16:creationId xmlns:a16="http://schemas.microsoft.com/office/drawing/2014/main" id="{0F6A3360-EE82-6FD8-0FD9-178E6EA2BF32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lang="ar-SA"/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90A92C55-B386-5ACB-28E0-E3ED5FB18F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9392" y="520407"/>
            <a:ext cx="2089500" cy="46999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F7A6893-3928-8619-702E-089722E30A6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052736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66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10" grpId="0"/>
      <p:bldP spid="7176" grpId="0" animBg="1"/>
      <p:bldP spid="7179" grpId="0" animBg="1"/>
      <p:bldP spid="7180" grpId="0"/>
      <p:bldP spid="7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878798" y="1826280"/>
            <a:ext cx="576262" cy="723900"/>
            <a:chOff x="4967" y="2248"/>
            <a:chExt cx="363" cy="456"/>
          </a:xfrm>
        </p:grpSpPr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967" y="224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4389229" y="1817321"/>
            <a:ext cx="1542514" cy="803275"/>
            <a:chOff x="5768973" y="1790701"/>
            <a:chExt cx="1542514" cy="803275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83F053-8050-8C30-9585-C5F73EF7E88E}"/>
              </a:ext>
            </a:extLst>
          </p:cNvPr>
          <p:cNvGrpSpPr/>
          <p:nvPr/>
        </p:nvGrpSpPr>
        <p:grpSpPr>
          <a:xfrm>
            <a:off x="4385211" y="2795070"/>
            <a:ext cx="1542516" cy="769938"/>
            <a:chOff x="5768971" y="1798640"/>
            <a:chExt cx="1542516" cy="769938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39E51E6-11C2-A310-8231-037FC98B4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1" y="1798640"/>
              <a:ext cx="1415653" cy="769938"/>
              <a:chOff x="3515" y="1133"/>
              <a:chExt cx="984" cy="485"/>
            </a:xfrm>
          </p:grpSpPr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907DC5F-3077-2345-B7CC-80774D9D6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133"/>
                <a:ext cx="798" cy="485"/>
                <a:chOff x="3701" y="1133"/>
                <a:chExt cx="798" cy="485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7409E340-F52C-8408-1A97-C2F725B77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2" y="1133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9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75C8D90B-16E5-E8FD-754B-EA52663FFF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1" y="1330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16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6B6A216D-F993-74BE-2E8F-42E956AC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1" y="1361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31AB06F-996B-01D7-3C47-BE98149C8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9F3EC98-64E7-589D-FA0F-DB3AC741B6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4B3E6B3A-5FA3-76BC-57C6-7E083223F870}"/>
              </a:ext>
            </a:extLst>
          </p:cNvPr>
          <p:cNvGrpSpPr>
            <a:grpSpLocks/>
          </p:cNvGrpSpPr>
          <p:nvPr/>
        </p:nvGrpSpPr>
        <p:grpSpPr bwMode="auto">
          <a:xfrm>
            <a:off x="3903533" y="2748225"/>
            <a:ext cx="595311" cy="739623"/>
            <a:chOff x="4978" y="2250"/>
            <a:chExt cx="375" cy="442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6F98CBA9-90B1-B8AB-E5BF-4FF7853C5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57380EEA-EB27-127A-49C8-609C221EE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" y="2416"/>
              <a:ext cx="36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48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360C31B6-1E72-5749-0BFD-8F3D48DF6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4EB7080-5D31-1B2E-E8C8-B74B037EDF4C}"/>
              </a:ext>
            </a:extLst>
          </p:cNvPr>
          <p:cNvGrpSpPr/>
          <p:nvPr/>
        </p:nvGrpSpPr>
        <p:grpSpPr>
          <a:xfrm>
            <a:off x="4409796" y="4023163"/>
            <a:ext cx="1542514" cy="803275"/>
            <a:chOff x="5768973" y="1790701"/>
            <a:chExt cx="1542514" cy="803275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9B6F5E7B-D014-FE57-CDFB-84BB3CDEC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2C677B96-7758-37C8-8520-00D5FB040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42" name="Text Box 18">
                  <a:extLst>
                    <a:ext uri="{FF2B5EF4-FFF2-40B4-BE49-F238E27FC236}">
                      <a16:creationId xmlns:a16="http://schemas.microsoft.com/office/drawing/2014/main" id="{37387AAE-E622-790A-62C7-766B2DA8F6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3" name="Text Box 19">
                  <a:extLst>
                    <a:ext uri="{FF2B5EF4-FFF2-40B4-BE49-F238E27FC236}">
                      <a16:creationId xmlns:a16="http://schemas.microsoft.com/office/drawing/2014/main" id="{A9D269FB-575F-EFB5-44B6-133BF69F7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4" name="Line 20">
                  <a:extLst>
                    <a:ext uri="{FF2B5EF4-FFF2-40B4-BE49-F238E27FC236}">
                      <a16:creationId xmlns:a16="http://schemas.microsoft.com/office/drawing/2014/main" id="{C23875AF-E1DC-4017-221E-098BF0065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 Box 21">
                <a:extLst>
                  <a:ext uri="{FF2B5EF4-FFF2-40B4-BE49-F238E27FC236}">
                    <a16:creationId xmlns:a16="http://schemas.microsoft.com/office/drawing/2014/main" id="{E3470DDA-83C5-6075-8488-403FC304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A9E43C-CFC7-29D9-5B29-B93D03617EA3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Group 102">
            <a:extLst>
              <a:ext uri="{FF2B5EF4-FFF2-40B4-BE49-F238E27FC236}">
                <a16:creationId xmlns:a16="http://schemas.microsoft.com/office/drawing/2014/main" id="{24F38F8C-FF2B-1CBC-7021-83469FD40E73}"/>
              </a:ext>
            </a:extLst>
          </p:cNvPr>
          <p:cNvGrpSpPr>
            <a:grpSpLocks/>
          </p:cNvGrpSpPr>
          <p:nvPr/>
        </p:nvGrpSpPr>
        <p:grpSpPr bwMode="auto">
          <a:xfrm>
            <a:off x="3491317" y="4003449"/>
            <a:ext cx="1123949" cy="773114"/>
            <a:chOff x="1789" y="2860"/>
            <a:chExt cx="708" cy="487"/>
          </a:xfrm>
        </p:grpSpPr>
        <p:sp>
          <p:nvSpPr>
            <p:cNvPr id="46" name="Text Box 103">
              <a:extLst>
                <a:ext uri="{FF2B5EF4-FFF2-40B4-BE49-F238E27FC236}">
                  <a16:creationId xmlns:a16="http://schemas.microsoft.com/office/drawing/2014/main" id="{27B5B938-7248-A260-7461-B67BCCE66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9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7" name="Group 104">
              <a:extLst>
                <a:ext uri="{FF2B5EF4-FFF2-40B4-BE49-F238E27FC236}">
                  <a16:creationId xmlns:a16="http://schemas.microsoft.com/office/drawing/2014/main" id="{E197607C-AD9D-6A7C-0A73-4B462FC21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2860"/>
              <a:ext cx="518" cy="487"/>
              <a:chOff x="4912" y="2254"/>
              <a:chExt cx="518" cy="487"/>
            </a:xfrm>
          </p:grpSpPr>
          <p:sp>
            <p:nvSpPr>
              <p:cNvPr id="48" name="Text Box 105">
                <a:extLst>
                  <a:ext uri="{FF2B5EF4-FFF2-40B4-BE49-F238E27FC236}">
                    <a16:creationId xmlns:a16="http://schemas.microsoft.com/office/drawing/2014/main" id="{A74A3703-3B5B-CA0B-B3F4-DD73337B7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" y="22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Text Box 106">
                <a:extLst>
                  <a:ext uri="{FF2B5EF4-FFF2-40B4-BE49-F238E27FC236}">
                    <a16:creationId xmlns:a16="http://schemas.microsoft.com/office/drawing/2014/main" id="{D3909631-1BD8-0886-1037-63513FAE1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2" y="2450"/>
                <a:ext cx="5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Line 107">
                <a:extLst>
                  <a:ext uri="{FF2B5EF4-FFF2-40B4-BE49-F238E27FC236}">
                    <a16:creationId xmlns:a16="http://schemas.microsoft.com/office/drawing/2014/main" id="{4A5C0577-B8EF-0411-3569-F47F4C329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067599" y="4003449"/>
            <a:ext cx="593724" cy="720725"/>
            <a:chOff x="4967" y="2250"/>
            <a:chExt cx="374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22FBEE67-394D-11DA-B60B-73FEE21DF40D}"/>
              </a:ext>
            </a:extLst>
          </p:cNvPr>
          <p:cNvGrpSpPr/>
          <p:nvPr/>
        </p:nvGrpSpPr>
        <p:grpSpPr>
          <a:xfrm>
            <a:off x="4357970" y="5130514"/>
            <a:ext cx="1542514" cy="793750"/>
            <a:chOff x="5768973" y="1800226"/>
            <a:chExt cx="1542514" cy="793750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F1491D05-10DE-2EEB-DCB2-8A8A01ABC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800226"/>
              <a:ext cx="1435795" cy="793750"/>
              <a:chOff x="3515" y="1134"/>
              <a:chExt cx="998" cy="500"/>
            </a:xfrm>
          </p:grpSpPr>
          <p:grpSp>
            <p:nvGrpSpPr>
              <p:cNvPr id="58" name="Group 17">
                <a:extLst>
                  <a:ext uri="{FF2B5EF4-FFF2-40B4-BE49-F238E27FC236}">
                    <a16:creationId xmlns:a16="http://schemas.microsoft.com/office/drawing/2014/main" id="{53AB01B6-D7FD-AE62-84B5-326BE51C3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34"/>
                <a:ext cx="798" cy="500"/>
                <a:chOff x="3715" y="1134"/>
                <a:chExt cx="798" cy="500"/>
              </a:xfrm>
            </p:grpSpPr>
            <p:sp>
              <p:nvSpPr>
                <p:cNvPr id="60" name="Text Box 18">
                  <a:extLst>
                    <a:ext uri="{FF2B5EF4-FFF2-40B4-BE49-F238E27FC236}">
                      <a16:creationId xmlns:a16="http://schemas.microsoft.com/office/drawing/2014/main" id="{6B29549E-6A0E-3AA3-0CC5-EA5D7F67A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4" y="1134"/>
                  <a:ext cx="7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" name="Text Box 19">
                  <a:extLst>
                    <a:ext uri="{FF2B5EF4-FFF2-40B4-BE49-F238E27FC236}">
                      <a16:creationId xmlns:a16="http://schemas.microsoft.com/office/drawing/2014/main" id="{613FE64C-4298-227E-061D-E6BC60E42F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" name="Line 20">
                  <a:extLst>
                    <a:ext uri="{FF2B5EF4-FFF2-40B4-BE49-F238E27FC236}">
                      <a16:creationId xmlns:a16="http://schemas.microsoft.com/office/drawing/2014/main" id="{2D4CBA07-7122-95FE-B32C-F25324A7A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D656218E-3E03-74B7-AD86-226ABFF0C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D77D151-B240-095F-BC13-F93509957B97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3" name="Group 102">
            <a:extLst>
              <a:ext uri="{FF2B5EF4-FFF2-40B4-BE49-F238E27FC236}">
                <a16:creationId xmlns:a16="http://schemas.microsoft.com/office/drawing/2014/main" id="{355CE5C6-18DF-F647-9640-C8DE3E9B5C56}"/>
              </a:ext>
            </a:extLst>
          </p:cNvPr>
          <p:cNvGrpSpPr>
            <a:grpSpLocks/>
          </p:cNvGrpSpPr>
          <p:nvPr/>
        </p:nvGrpSpPr>
        <p:grpSpPr bwMode="auto">
          <a:xfrm>
            <a:off x="3466552" y="5150553"/>
            <a:ext cx="1009649" cy="742951"/>
            <a:chOff x="1789" y="2860"/>
            <a:chExt cx="636" cy="468"/>
          </a:xfrm>
        </p:grpSpPr>
        <p:sp>
          <p:nvSpPr>
            <p:cNvPr id="7168" name="Text Box 103">
              <a:extLst>
                <a:ext uri="{FF2B5EF4-FFF2-40B4-BE49-F238E27FC236}">
                  <a16:creationId xmlns:a16="http://schemas.microsoft.com/office/drawing/2014/main" id="{08B7BA64-A474-7A7A-381F-ED9B3C77D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29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169" name="Group 104">
              <a:extLst>
                <a:ext uri="{FF2B5EF4-FFF2-40B4-BE49-F238E27FC236}">
                  <a16:creationId xmlns:a16="http://schemas.microsoft.com/office/drawing/2014/main" id="{D17679D6-76AF-3245-AA7A-F36DE84B6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860"/>
              <a:ext cx="368" cy="468"/>
              <a:chOff x="4990" y="2254"/>
              <a:chExt cx="368" cy="468"/>
            </a:xfrm>
          </p:grpSpPr>
          <p:sp>
            <p:nvSpPr>
              <p:cNvPr id="7170" name="Text Box 105">
                <a:extLst>
                  <a:ext uri="{FF2B5EF4-FFF2-40B4-BE49-F238E27FC236}">
                    <a16:creationId xmlns:a16="http://schemas.microsoft.com/office/drawing/2014/main" id="{7249E186-8A49-CA83-3AF4-D2E41DE90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" y="22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6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71" name="Text Box 106">
                <a:extLst>
                  <a:ext uri="{FF2B5EF4-FFF2-40B4-BE49-F238E27FC236}">
                    <a16:creationId xmlns:a16="http://schemas.microsoft.com/office/drawing/2014/main" id="{9A0CFBFC-77DA-EDB0-4E31-02D9ABD21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5" y="243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72" name="Line 107">
                <a:extLst>
                  <a:ext uri="{FF2B5EF4-FFF2-40B4-BE49-F238E27FC236}">
                    <a16:creationId xmlns:a16="http://schemas.microsoft.com/office/drawing/2014/main" id="{8FDDCAAE-AC2F-FCCF-50FF-1E9762D92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7177" name="مربع نص 7176">
            <a:extLst>
              <a:ext uri="{FF2B5EF4-FFF2-40B4-BE49-F238E27FC236}">
                <a16:creationId xmlns:a16="http://schemas.microsoft.com/office/drawing/2014/main" id="{292BC8ED-9C24-6B45-E60B-176F08D2EC0A}"/>
              </a:ext>
            </a:extLst>
          </p:cNvPr>
          <p:cNvSpPr txBox="1"/>
          <p:nvPr/>
        </p:nvSpPr>
        <p:spPr>
          <a:xfrm>
            <a:off x="3752658" y="4070331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÷2</a:t>
            </a:r>
          </a:p>
        </p:txBody>
      </p:sp>
      <p:sp>
        <p:nvSpPr>
          <p:cNvPr id="7178" name="مربع نص 7177">
            <a:extLst>
              <a:ext uri="{FF2B5EF4-FFF2-40B4-BE49-F238E27FC236}">
                <a16:creationId xmlns:a16="http://schemas.microsoft.com/office/drawing/2014/main" id="{CB0CF3C1-C913-CDF9-50D1-713F1D2D3644}"/>
              </a:ext>
            </a:extLst>
          </p:cNvPr>
          <p:cNvSpPr txBox="1"/>
          <p:nvPr/>
        </p:nvSpPr>
        <p:spPr>
          <a:xfrm>
            <a:off x="3759608" y="4425526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÷2</a:t>
            </a:r>
          </a:p>
        </p:txBody>
      </p:sp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862150" y="2767008"/>
            <a:ext cx="1393308" cy="771524"/>
            <a:chOff x="5885273" y="1756521"/>
            <a:chExt cx="1393308" cy="771524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1"/>
              <a:ext cx="1181998" cy="771524"/>
              <a:chOff x="4803" y="1494"/>
              <a:chExt cx="735" cy="486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0" y="1494"/>
                <a:ext cx="358" cy="486"/>
                <a:chOff x="4954" y="2221"/>
                <a:chExt cx="358" cy="486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4" y="2416"/>
                  <a:ext cx="3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9"/>
                <a:chOff x="5139" y="2236"/>
                <a:chExt cx="301" cy="469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934805" y="4009801"/>
            <a:ext cx="1393308" cy="766762"/>
            <a:chOff x="5885273" y="1756523"/>
            <a:chExt cx="1393308" cy="766762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4843" y="5102864"/>
            <a:ext cx="1496232" cy="766762"/>
            <a:chOff x="5782349" y="1756523"/>
            <a:chExt cx="1496232" cy="766762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2349" y="1756523"/>
              <a:ext cx="1284920" cy="766762"/>
              <a:chOff x="4739" y="1494"/>
              <a:chExt cx="799" cy="483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511"/>
                <a:ext cx="365" cy="466"/>
                <a:chOff x="5075" y="2236"/>
                <a:chExt cx="365" cy="466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C8FB60BF-C844-2CE8-AEB4-0C2F7A38F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094" y="1966419"/>
            <a:ext cx="1193307" cy="5445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204307-BD37-800F-FB77-2594881CA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9994" y="2919409"/>
            <a:ext cx="1223508" cy="47709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4E0D941-F7D4-799D-88C0-A7ABEFA709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3906" y="4116906"/>
            <a:ext cx="1160346" cy="5015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608B713-A7AD-F45B-30BF-EE3120094B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9198" y="5243870"/>
            <a:ext cx="1201381" cy="541468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3B33CF5-D53C-277C-1F14-CBDFF932D713}"/>
              </a:ext>
            </a:extLst>
          </p:cNvPr>
          <p:cNvGrpSpPr/>
          <p:nvPr/>
        </p:nvGrpSpPr>
        <p:grpSpPr>
          <a:xfrm>
            <a:off x="7259198" y="2311785"/>
            <a:ext cx="396000" cy="340699"/>
            <a:chOff x="7259198" y="2338142"/>
            <a:chExt cx="396000" cy="338554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43626A6-AA42-17DE-7F48-48F09F50C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396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E5C59855-70C4-B399-E872-09E1BB5BD967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A70ACD2-0920-3AC0-9475-0378183966F9}"/>
              </a:ext>
            </a:extLst>
          </p:cNvPr>
          <p:cNvGrpSpPr/>
          <p:nvPr/>
        </p:nvGrpSpPr>
        <p:grpSpPr>
          <a:xfrm>
            <a:off x="7169818" y="3236559"/>
            <a:ext cx="481154" cy="340699"/>
            <a:chOff x="7259198" y="2338142"/>
            <a:chExt cx="481154" cy="338554"/>
          </a:xfrm>
        </p:grpSpPr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4111754B-05FD-388E-BDC8-69ACEC7D1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48115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FB40C15-2ECD-86B8-D21F-DC9A9C273CAE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7173" name="مجموعة 7172">
            <a:extLst>
              <a:ext uri="{FF2B5EF4-FFF2-40B4-BE49-F238E27FC236}">
                <a16:creationId xmlns:a16="http://schemas.microsoft.com/office/drawing/2014/main" id="{2F4A12E5-752A-9805-F438-5817265D18D0}"/>
              </a:ext>
            </a:extLst>
          </p:cNvPr>
          <p:cNvGrpSpPr/>
          <p:nvPr/>
        </p:nvGrpSpPr>
        <p:grpSpPr>
          <a:xfrm>
            <a:off x="7296867" y="4425526"/>
            <a:ext cx="481154" cy="340699"/>
            <a:chOff x="7259198" y="2338142"/>
            <a:chExt cx="481154" cy="338554"/>
          </a:xfrm>
        </p:grpSpPr>
        <p:cxnSp>
          <p:nvCxnSpPr>
            <p:cNvPr id="7174" name="رابط مستقيم 7173">
              <a:extLst>
                <a:ext uri="{FF2B5EF4-FFF2-40B4-BE49-F238E27FC236}">
                  <a16:creationId xmlns:a16="http://schemas.microsoft.com/office/drawing/2014/main" id="{A71726EA-6318-88BA-4063-0A584AD01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48115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5" name="مربع نص 7174">
              <a:extLst>
                <a:ext uri="{FF2B5EF4-FFF2-40B4-BE49-F238E27FC236}">
                  <a16:creationId xmlns:a16="http://schemas.microsoft.com/office/drawing/2014/main" id="{0B667FF5-F35E-19A2-3D19-9755835CE9CE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7176" name="مجموعة 7175">
            <a:extLst>
              <a:ext uri="{FF2B5EF4-FFF2-40B4-BE49-F238E27FC236}">
                <a16:creationId xmlns:a16="http://schemas.microsoft.com/office/drawing/2014/main" id="{EF4BF112-60A9-4C48-0960-E443DF800122}"/>
              </a:ext>
            </a:extLst>
          </p:cNvPr>
          <p:cNvGrpSpPr/>
          <p:nvPr/>
        </p:nvGrpSpPr>
        <p:grpSpPr>
          <a:xfrm>
            <a:off x="7162755" y="5536344"/>
            <a:ext cx="481154" cy="340699"/>
            <a:chOff x="7259198" y="2338142"/>
            <a:chExt cx="481154" cy="338554"/>
          </a:xfrm>
        </p:grpSpPr>
        <p:cxnSp>
          <p:nvCxnSpPr>
            <p:cNvPr id="7179" name="رابط مستقيم 7178">
              <a:extLst>
                <a:ext uri="{FF2B5EF4-FFF2-40B4-BE49-F238E27FC236}">
                  <a16:creationId xmlns:a16="http://schemas.microsoft.com/office/drawing/2014/main" id="{19E64C17-DA4E-789D-B543-C0DC23038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48115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0" name="مربع نص 7179">
              <a:extLst>
                <a:ext uri="{FF2B5EF4-FFF2-40B4-BE49-F238E27FC236}">
                  <a16:creationId xmlns:a16="http://schemas.microsoft.com/office/drawing/2014/main" id="{63BC4658-F510-FF49-9797-76CE76397129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181" name="مربع نص 7180">
            <a:extLst>
              <a:ext uri="{FF2B5EF4-FFF2-40B4-BE49-F238E27FC236}">
                <a16:creationId xmlns:a16="http://schemas.microsoft.com/office/drawing/2014/main" id="{F3861401-BBC7-3198-A82B-39A14D73009C}"/>
              </a:ext>
            </a:extLst>
          </p:cNvPr>
          <p:cNvSpPr txBox="1"/>
          <p:nvPr/>
        </p:nvSpPr>
        <p:spPr>
          <a:xfrm>
            <a:off x="3764853" y="1922123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÷2</a:t>
            </a:r>
          </a:p>
        </p:txBody>
      </p:sp>
      <p:sp>
        <p:nvSpPr>
          <p:cNvPr id="7194" name="مربع نص 7193">
            <a:extLst>
              <a:ext uri="{FF2B5EF4-FFF2-40B4-BE49-F238E27FC236}">
                <a16:creationId xmlns:a16="http://schemas.microsoft.com/office/drawing/2014/main" id="{8FEC745E-EDA1-85D3-75AD-C826929B5004}"/>
              </a:ext>
            </a:extLst>
          </p:cNvPr>
          <p:cNvSpPr txBox="1"/>
          <p:nvPr/>
        </p:nvSpPr>
        <p:spPr>
          <a:xfrm>
            <a:off x="3728658" y="2190311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÷2</a:t>
            </a:r>
          </a:p>
        </p:txBody>
      </p:sp>
      <p:grpSp>
        <p:nvGrpSpPr>
          <p:cNvPr id="7195" name="مجموعة 7194">
            <a:extLst>
              <a:ext uri="{FF2B5EF4-FFF2-40B4-BE49-F238E27FC236}">
                <a16:creationId xmlns:a16="http://schemas.microsoft.com/office/drawing/2014/main" id="{F7AD6C7D-AA54-DF38-7F68-10E7274A2F28}"/>
              </a:ext>
            </a:extLst>
          </p:cNvPr>
          <p:cNvGrpSpPr/>
          <p:nvPr/>
        </p:nvGrpSpPr>
        <p:grpSpPr>
          <a:xfrm>
            <a:off x="2976604" y="1851351"/>
            <a:ext cx="851909" cy="720725"/>
            <a:chOff x="3093023" y="3817264"/>
            <a:chExt cx="851909" cy="720725"/>
          </a:xfrm>
        </p:grpSpPr>
        <p:grpSp>
          <p:nvGrpSpPr>
            <p:cNvPr id="7196" name="Group 22">
              <a:extLst>
                <a:ext uri="{FF2B5EF4-FFF2-40B4-BE49-F238E27FC236}">
                  <a16:creationId xmlns:a16="http://schemas.microsoft.com/office/drawing/2014/main" id="{ADC402A1-089B-665C-C4D5-2B33503FB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24" name="Text Box 23">
                <a:extLst>
                  <a:ext uri="{FF2B5EF4-FFF2-40B4-BE49-F238E27FC236}">
                    <a16:creationId xmlns:a16="http://schemas.microsoft.com/office/drawing/2014/main" id="{3DB37E94-9DAE-50A9-8425-A811FF218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25" name="Text Box 24">
                <a:extLst>
                  <a:ext uri="{FF2B5EF4-FFF2-40B4-BE49-F238E27FC236}">
                    <a16:creationId xmlns:a16="http://schemas.microsoft.com/office/drawing/2014/main" id="{0C312C11-3DEC-5ECB-3853-ECA7B318E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53" name="Line 25">
                <a:extLst>
                  <a:ext uri="{FF2B5EF4-FFF2-40B4-BE49-F238E27FC236}">
                    <a16:creationId xmlns:a16="http://schemas.microsoft.com/office/drawing/2014/main" id="{3E2D99FE-B99D-7DA9-4AA7-5CE05ECD7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7" name="مربع نص 7196">
              <a:extLst>
                <a:ext uri="{FF2B5EF4-FFF2-40B4-BE49-F238E27FC236}">
                  <a16:creationId xmlns:a16="http://schemas.microsoft.com/office/drawing/2014/main" id="{4C67744E-0F65-5255-06CF-DDFF86861DBD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lang="ar-SA"/>
            </a:p>
          </p:txBody>
        </p:sp>
      </p:grpSp>
      <p:sp>
        <p:nvSpPr>
          <p:cNvPr id="7254" name="مربع نص 7253">
            <a:extLst>
              <a:ext uri="{FF2B5EF4-FFF2-40B4-BE49-F238E27FC236}">
                <a16:creationId xmlns:a16="http://schemas.microsoft.com/office/drawing/2014/main" id="{FDB5BD80-E7FF-09AD-FC70-8EE6118C596D}"/>
              </a:ext>
            </a:extLst>
          </p:cNvPr>
          <p:cNvSpPr txBox="1"/>
          <p:nvPr/>
        </p:nvSpPr>
        <p:spPr>
          <a:xfrm>
            <a:off x="3828309" y="2863523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÷3</a:t>
            </a:r>
          </a:p>
        </p:txBody>
      </p:sp>
      <p:sp>
        <p:nvSpPr>
          <p:cNvPr id="7255" name="مربع نص 7254">
            <a:extLst>
              <a:ext uri="{FF2B5EF4-FFF2-40B4-BE49-F238E27FC236}">
                <a16:creationId xmlns:a16="http://schemas.microsoft.com/office/drawing/2014/main" id="{993249E0-A5E3-A5AA-6DD8-DC360ABD24EC}"/>
              </a:ext>
            </a:extLst>
          </p:cNvPr>
          <p:cNvSpPr txBox="1"/>
          <p:nvPr/>
        </p:nvSpPr>
        <p:spPr>
          <a:xfrm>
            <a:off x="3818814" y="3088095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÷3</a:t>
            </a:r>
          </a:p>
        </p:txBody>
      </p:sp>
      <p:grpSp>
        <p:nvGrpSpPr>
          <p:cNvPr id="7256" name="مجموعة 7255">
            <a:extLst>
              <a:ext uri="{FF2B5EF4-FFF2-40B4-BE49-F238E27FC236}">
                <a16:creationId xmlns:a16="http://schemas.microsoft.com/office/drawing/2014/main" id="{C7EC03BB-9A16-3EEA-51E2-DCCBB0A59528}"/>
              </a:ext>
            </a:extLst>
          </p:cNvPr>
          <p:cNvGrpSpPr/>
          <p:nvPr/>
        </p:nvGrpSpPr>
        <p:grpSpPr>
          <a:xfrm>
            <a:off x="3041481" y="2786583"/>
            <a:ext cx="851909" cy="720725"/>
            <a:chOff x="3093023" y="3817264"/>
            <a:chExt cx="851909" cy="720725"/>
          </a:xfrm>
        </p:grpSpPr>
        <p:grpSp>
          <p:nvGrpSpPr>
            <p:cNvPr id="7257" name="Group 22">
              <a:extLst>
                <a:ext uri="{FF2B5EF4-FFF2-40B4-BE49-F238E27FC236}">
                  <a16:creationId xmlns:a16="http://schemas.microsoft.com/office/drawing/2014/main" id="{2901BE71-8C94-0161-0807-26395CB20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59" name="Text Box 23">
                <a:extLst>
                  <a:ext uri="{FF2B5EF4-FFF2-40B4-BE49-F238E27FC236}">
                    <a16:creationId xmlns:a16="http://schemas.microsoft.com/office/drawing/2014/main" id="{B8205FB9-BEA7-8DF0-CE0C-F3ACEC71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0" name="Text Box 24">
                <a:extLst>
                  <a:ext uri="{FF2B5EF4-FFF2-40B4-BE49-F238E27FC236}">
                    <a16:creationId xmlns:a16="http://schemas.microsoft.com/office/drawing/2014/main" id="{D4F618E8-6227-EFC4-9FBB-BD0D3E64C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1" name="Line 25">
                <a:extLst>
                  <a:ext uri="{FF2B5EF4-FFF2-40B4-BE49-F238E27FC236}">
                    <a16:creationId xmlns:a16="http://schemas.microsoft.com/office/drawing/2014/main" id="{3C93C3A4-35D4-71A6-E166-2E5F4D07F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58" name="مربع نص 7257">
              <a:extLst>
                <a:ext uri="{FF2B5EF4-FFF2-40B4-BE49-F238E27FC236}">
                  <a16:creationId xmlns:a16="http://schemas.microsoft.com/office/drawing/2014/main" id="{B0D2E73C-F206-2B37-0537-7E8B140A75A7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lang="ar-SA"/>
            </a:p>
          </p:txBody>
        </p:sp>
      </p:grpSp>
      <p:sp>
        <p:nvSpPr>
          <p:cNvPr id="7262" name="مربع نص 7261">
            <a:extLst>
              <a:ext uri="{FF2B5EF4-FFF2-40B4-BE49-F238E27FC236}">
                <a16:creationId xmlns:a16="http://schemas.microsoft.com/office/drawing/2014/main" id="{497E40C5-FA6A-ACAC-D961-99EFFACCC012}"/>
              </a:ext>
            </a:extLst>
          </p:cNvPr>
          <p:cNvSpPr txBox="1"/>
          <p:nvPr/>
        </p:nvSpPr>
        <p:spPr>
          <a:xfrm>
            <a:off x="3808181" y="5269317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÷2</a:t>
            </a:r>
          </a:p>
        </p:txBody>
      </p:sp>
      <p:sp>
        <p:nvSpPr>
          <p:cNvPr id="7263" name="مربع نص 7262">
            <a:extLst>
              <a:ext uri="{FF2B5EF4-FFF2-40B4-BE49-F238E27FC236}">
                <a16:creationId xmlns:a16="http://schemas.microsoft.com/office/drawing/2014/main" id="{DF25D3E9-2739-2694-D815-6117753DCAA6}"/>
              </a:ext>
            </a:extLst>
          </p:cNvPr>
          <p:cNvSpPr txBox="1"/>
          <p:nvPr/>
        </p:nvSpPr>
        <p:spPr>
          <a:xfrm>
            <a:off x="3778276" y="5517987"/>
            <a:ext cx="4106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÷2</a:t>
            </a:r>
          </a:p>
        </p:txBody>
      </p:sp>
      <p:grpSp>
        <p:nvGrpSpPr>
          <p:cNvPr id="7264" name="Group 22">
            <a:extLst>
              <a:ext uri="{FF2B5EF4-FFF2-40B4-BE49-F238E27FC236}">
                <a16:creationId xmlns:a16="http://schemas.microsoft.com/office/drawing/2014/main" id="{E87EF1C6-FD4E-D46D-4F33-F411BD7078A8}"/>
              </a:ext>
            </a:extLst>
          </p:cNvPr>
          <p:cNvGrpSpPr>
            <a:grpSpLocks/>
          </p:cNvGrpSpPr>
          <p:nvPr/>
        </p:nvGrpSpPr>
        <p:grpSpPr bwMode="auto">
          <a:xfrm>
            <a:off x="3104549" y="5123477"/>
            <a:ext cx="593724" cy="720725"/>
            <a:chOff x="4967" y="2250"/>
            <a:chExt cx="374" cy="454"/>
          </a:xfrm>
        </p:grpSpPr>
        <p:sp>
          <p:nvSpPr>
            <p:cNvPr id="7265" name="Text Box 23">
              <a:extLst>
                <a:ext uri="{FF2B5EF4-FFF2-40B4-BE49-F238E27FC236}">
                  <a16:creationId xmlns:a16="http://schemas.microsoft.com/office/drawing/2014/main" id="{9AFB932B-779C-48C5-D866-93A93A89B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6" name="Text Box 24">
              <a:extLst>
                <a:ext uri="{FF2B5EF4-FFF2-40B4-BE49-F238E27FC236}">
                  <a16:creationId xmlns:a16="http://schemas.microsoft.com/office/drawing/2014/main" id="{CADFA7AA-3485-B285-B801-840153F29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7" name="Line 25">
              <a:extLst>
                <a:ext uri="{FF2B5EF4-FFF2-40B4-BE49-F238E27FC236}">
                  <a16:creationId xmlns:a16="http://schemas.microsoft.com/office/drawing/2014/main" id="{04BC3E73-00E6-8C3E-26AC-7CC222AC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F7FAC47-3A1B-3F0C-E4E8-0E798659F2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4994" y="536302"/>
            <a:ext cx="2260245" cy="469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3EDCEB5-BCDF-697C-6CF0-4D13DA4F2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52153" y="1069006"/>
            <a:ext cx="3024336" cy="392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851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81" grpId="0"/>
      <p:bldP spid="7194" grpId="0"/>
      <p:bldP spid="7254" grpId="0"/>
      <p:bldP spid="7255" grpId="0"/>
      <p:bldP spid="7262" grpId="0"/>
      <p:bldP spid="72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74AF5A7-E7A6-9693-ADD6-983C1A1869C1}"/>
              </a:ext>
            </a:extLst>
          </p:cNvPr>
          <p:cNvGrpSpPr/>
          <p:nvPr/>
        </p:nvGrpSpPr>
        <p:grpSpPr>
          <a:xfrm>
            <a:off x="4389229" y="1817321"/>
            <a:ext cx="1542514" cy="803275"/>
            <a:chOff x="5768973" y="1790701"/>
            <a:chExt cx="1542514" cy="803275"/>
          </a:xfrm>
        </p:grpSpPr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7185" name="Group 17"/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71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80E9351-C899-42DB-EEBE-EE726BBDB9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83F053-8050-8C30-9585-C5F73EF7E88E}"/>
              </a:ext>
            </a:extLst>
          </p:cNvPr>
          <p:cNvGrpSpPr/>
          <p:nvPr/>
        </p:nvGrpSpPr>
        <p:grpSpPr>
          <a:xfrm>
            <a:off x="4385211" y="2795070"/>
            <a:ext cx="1542516" cy="769938"/>
            <a:chOff x="5768971" y="1798640"/>
            <a:chExt cx="1542516" cy="769938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39E51E6-11C2-A310-8231-037FC98B4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1" y="1798640"/>
              <a:ext cx="1415653" cy="769938"/>
              <a:chOff x="3515" y="1133"/>
              <a:chExt cx="984" cy="485"/>
            </a:xfrm>
          </p:grpSpPr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907DC5F-3077-2345-B7CC-80774D9D6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133"/>
                <a:ext cx="798" cy="485"/>
                <a:chOff x="3701" y="1133"/>
                <a:chExt cx="798" cy="485"/>
              </a:xfrm>
            </p:grpSpPr>
            <p:sp>
              <p:nvSpPr>
                <p:cNvPr id="22" name="Text Box 18">
                  <a:extLst>
                    <a:ext uri="{FF2B5EF4-FFF2-40B4-BE49-F238E27FC236}">
                      <a16:creationId xmlns:a16="http://schemas.microsoft.com/office/drawing/2014/main" id="{7409E340-F52C-8408-1A97-C2F725B77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2" y="1133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75C8D90B-16E5-E8FD-754B-EA52663FFF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1" y="1330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16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6B6A216D-F993-74BE-2E8F-42E956AC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1" y="1361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31AB06F-996B-01D7-3C47-BE98149C8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9F3EC98-64E7-589D-FA0F-DB3AC741B6AF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4EB7080-5D31-1B2E-E8C8-B74B037EDF4C}"/>
              </a:ext>
            </a:extLst>
          </p:cNvPr>
          <p:cNvGrpSpPr/>
          <p:nvPr/>
        </p:nvGrpSpPr>
        <p:grpSpPr>
          <a:xfrm>
            <a:off x="4409796" y="4023163"/>
            <a:ext cx="1542514" cy="803275"/>
            <a:chOff x="5768973" y="1790701"/>
            <a:chExt cx="1542514" cy="803275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9B6F5E7B-D014-FE57-CDFB-84BB3CDEC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790701"/>
              <a:ext cx="1435795" cy="803275"/>
              <a:chOff x="3515" y="1128"/>
              <a:chExt cx="998" cy="506"/>
            </a:xfrm>
          </p:grpSpPr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2C677B96-7758-37C8-8520-00D5FB040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28"/>
                <a:ext cx="798" cy="506"/>
                <a:chOff x="3715" y="1128"/>
                <a:chExt cx="798" cy="506"/>
              </a:xfrm>
            </p:grpSpPr>
            <p:sp>
              <p:nvSpPr>
                <p:cNvPr id="42" name="Text Box 18">
                  <a:extLst>
                    <a:ext uri="{FF2B5EF4-FFF2-40B4-BE49-F238E27FC236}">
                      <a16:creationId xmlns:a16="http://schemas.microsoft.com/office/drawing/2014/main" id="{37387AAE-E622-790A-62C7-766B2DA8F6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1128"/>
                  <a:ext cx="6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3" name="Text Box 19">
                  <a:extLst>
                    <a:ext uri="{FF2B5EF4-FFF2-40B4-BE49-F238E27FC236}">
                      <a16:creationId xmlns:a16="http://schemas.microsoft.com/office/drawing/2014/main" id="{A9D269FB-575F-EFB5-44B6-133BF69F7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4" name="Line 20">
                  <a:extLst>
                    <a:ext uri="{FF2B5EF4-FFF2-40B4-BE49-F238E27FC236}">
                      <a16:creationId xmlns:a16="http://schemas.microsoft.com/office/drawing/2014/main" id="{C23875AF-E1DC-4017-221E-098BF0065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1" name="Text Box 21">
                <a:extLst>
                  <a:ext uri="{FF2B5EF4-FFF2-40B4-BE49-F238E27FC236}">
                    <a16:creationId xmlns:a16="http://schemas.microsoft.com/office/drawing/2014/main" id="{E3470DDA-83C5-6075-8488-403FC304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A9E43C-CFC7-29D9-5B29-B93D03617EA3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A5FD8172-1E19-CA17-9C61-2BD04E45E0FB}"/>
              </a:ext>
            </a:extLst>
          </p:cNvPr>
          <p:cNvGrpSpPr>
            <a:grpSpLocks/>
          </p:cNvGrpSpPr>
          <p:nvPr/>
        </p:nvGrpSpPr>
        <p:grpSpPr bwMode="auto">
          <a:xfrm>
            <a:off x="3955904" y="4040276"/>
            <a:ext cx="593724" cy="720725"/>
            <a:chOff x="4967" y="2250"/>
            <a:chExt cx="374" cy="454"/>
          </a:xfrm>
        </p:grpSpPr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AF9CFA1-DADE-C908-A1FA-42940106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F104F4EF-2C5E-408A-FBAB-088B98F9D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2B9AF29A-F1DE-26BB-9859-AB8EAB499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22FBEE67-394D-11DA-B60B-73FEE21DF40D}"/>
              </a:ext>
            </a:extLst>
          </p:cNvPr>
          <p:cNvGrpSpPr/>
          <p:nvPr/>
        </p:nvGrpSpPr>
        <p:grpSpPr>
          <a:xfrm>
            <a:off x="4357970" y="5130514"/>
            <a:ext cx="1542514" cy="793750"/>
            <a:chOff x="5768973" y="1800226"/>
            <a:chExt cx="1542514" cy="793750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F1491D05-10DE-2EEB-DCB2-8A8A01ABC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8973" y="1800226"/>
              <a:ext cx="1435795" cy="793750"/>
              <a:chOff x="3515" y="1134"/>
              <a:chExt cx="998" cy="500"/>
            </a:xfrm>
          </p:grpSpPr>
          <p:grpSp>
            <p:nvGrpSpPr>
              <p:cNvPr id="58" name="Group 17">
                <a:extLst>
                  <a:ext uri="{FF2B5EF4-FFF2-40B4-BE49-F238E27FC236}">
                    <a16:creationId xmlns:a16="http://schemas.microsoft.com/office/drawing/2014/main" id="{53AB01B6-D7FD-AE62-84B5-326BE51C3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5" y="1134"/>
                <a:ext cx="798" cy="500"/>
                <a:chOff x="3715" y="1134"/>
                <a:chExt cx="798" cy="500"/>
              </a:xfrm>
            </p:grpSpPr>
            <p:sp>
              <p:nvSpPr>
                <p:cNvPr id="60" name="Text Box 18">
                  <a:extLst>
                    <a:ext uri="{FF2B5EF4-FFF2-40B4-BE49-F238E27FC236}">
                      <a16:creationId xmlns:a16="http://schemas.microsoft.com/office/drawing/2014/main" id="{6B29549E-6A0E-3AA3-0CC5-EA5D7F67A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4" y="1134"/>
                  <a:ext cx="7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1" name="Text Box 19">
                  <a:extLst>
                    <a:ext uri="{FF2B5EF4-FFF2-40B4-BE49-F238E27FC236}">
                      <a16:creationId xmlns:a16="http://schemas.microsoft.com/office/drawing/2014/main" id="{613FE64C-4298-227E-061D-E6BC60E42F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5" y="1346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r>
                    <a:rPr kumimoji="0" lang="ar-S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× </a:t>
                  </a: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" name="Line 20">
                  <a:extLst>
                    <a:ext uri="{FF2B5EF4-FFF2-40B4-BE49-F238E27FC236}">
                      <a16:creationId xmlns:a16="http://schemas.microsoft.com/office/drawing/2014/main" id="{2D4CBA07-7122-95FE-B32C-F25324A7A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D656218E-3E03-74B7-AD86-226ABFF0C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D77D151-B240-095F-BC13-F93509957B97}"/>
                </a:ext>
              </a:extLst>
            </p:cNvPr>
            <p:cNvSpPr txBox="1"/>
            <p:nvPr/>
          </p:nvSpPr>
          <p:spPr>
            <a:xfrm>
              <a:off x="6913301" y="1924348"/>
              <a:ext cx="39818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7182" name="صورة 7181">
            <a:extLst>
              <a:ext uri="{FF2B5EF4-FFF2-40B4-BE49-F238E27FC236}">
                <a16:creationId xmlns:a16="http://schemas.microsoft.com/office/drawing/2014/main" id="{A98A1C83-68B1-0C4B-AA97-9E9217D8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052736"/>
            <a:ext cx="3024336" cy="392183"/>
          </a:xfrm>
          <a:prstGeom prst="rect">
            <a:avLst/>
          </a:prstGeom>
        </p:spPr>
      </p:pic>
      <p:pic>
        <p:nvPicPr>
          <p:cNvPr id="7183" name="صورة 7182">
            <a:extLst>
              <a:ext uri="{FF2B5EF4-FFF2-40B4-BE49-F238E27FC236}">
                <a16:creationId xmlns:a16="http://schemas.microsoft.com/office/drawing/2014/main" id="{4F75377A-35A9-B060-3A97-3CA9D197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16632"/>
            <a:ext cx="1473721" cy="212612"/>
          </a:xfrm>
          <a:prstGeom prst="rect">
            <a:avLst/>
          </a:prstGeom>
        </p:spPr>
      </p:pic>
      <p:grpSp>
        <p:nvGrpSpPr>
          <p:cNvPr id="7198" name="مجموعة 7197">
            <a:extLst>
              <a:ext uri="{FF2B5EF4-FFF2-40B4-BE49-F238E27FC236}">
                <a16:creationId xmlns:a16="http://schemas.microsoft.com/office/drawing/2014/main" id="{B63877B9-266C-493D-C509-6F1AE5CD6621}"/>
              </a:ext>
            </a:extLst>
          </p:cNvPr>
          <p:cNvGrpSpPr/>
          <p:nvPr/>
        </p:nvGrpSpPr>
        <p:grpSpPr>
          <a:xfrm>
            <a:off x="5844520" y="1797705"/>
            <a:ext cx="1393308" cy="766762"/>
            <a:chOff x="5885273" y="1756523"/>
            <a:chExt cx="1393308" cy="766762"/>
          </a:xfrm>
        </p:grpSpPr>
        <p:grpSp>
          <p:nvGrpSpPr>
            <p:cNvPr id="7199" name="Group 153">
              <a:extLst>
                <a:ext uri="{FF2B5EF4-FFF2-40B4-BE49-F238E27FC236}">
                  <a16:creationId xmlns:a16="http://schemas.microsoft.com/office/drawing/2014/main" id="{85FEA3F9-AFCC-D00C-5EFA-3E4FABA58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01" name="Group 154">
                <a:extLst>
                  <a:ext uri="{FF2B5EF4-FFF2-40B4-BE49-F238E27FC236}">
                    <a16:creationId xmlns:a16="http://schemas.microsoft.com/office/drawing/2014/main" id="{D716CC15-D059-10C5-8E33-A262A932A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08" name="Text Box 155">
                  <a:extLst>
                    <a:ext uri="{FF2B5EF4-FFF2-40B4-BE49-F238E27FC236}">
                      <a16:creationId xmlns:a16="http://schemas.microsoft.com/office/drawing/2014/main" id="{043782D6-667B-8F6A-2EEC-466BD586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9" name="Text Box 156">
                  <a:extLst>
                    <a:ext uri="{FF2B5EF4-FFF2-40B4-BE49-F238E27FC236}">
                      <a16:creationId xmlns:a16="http://schemas.microsoft.com/office/drawing/2014/main" id="{1BE75043-88B4-0D86-CCE0-A2B1C3B07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0" name="Line 157">
                  <a:extLst>
                    <a:ext uri="{FF2B5EF4-FFF2-40B4-BE49-F238E27FC236}">
                      <a16:creationId xmlns:a16="http://schemas.microsoft.com/office/drawing/2014/main" id="{873B9745-FB76-518F-3469-25FE151F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02" name="Group 158">
                <a:extLst>
                  <a:ext uri="{FF2B5EF4-FFF2-40B4-BE49-F238E27FC236}">
                    <a16:creationId xmlns:a16="http://schemas.microsoft.com/office/drawing/2014/main" id="{5D7B8339-CF9F-B556-2AEB-912DAFC5E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05" name="Text Box 159">
                  <a:extLst>
                    <a:ext uri="{FF2B5EF4-FFF2-40B4-BE49-F238E27FC236}">
                      <a16:creationId xmlns:a16="http://schemas.microsoft.com/office/drawing/2014/main" id="{07A4E96F-BC35-F884-21FA-D6BF8F721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6" name="Text Box 160">
                  <a:extLst>
                    <a:ext uri="{FF2B5EF4-FFF2-40B4-BE49-F238E27FC236}">
                      <a16:creationId xmlns:a16="http://schemas.microsoft.com/office/drawing/2014/main" id="{E2AE6624-66AB-3C7A-15E4-E6094B1AD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07" name="Line 161">
                  <a:extLst>
                    <a:ext uri="{FF2B5EF4-FFF2-40B4-BE49-F238E27FC236}">
                      <a16:creationId xmlns:a16="http://schemas.microsoft.com/office/drawing/2014/main" id="{AD580401-1B69-863A-0953-E89019576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03" name="Text Box 162">
                <a:extLst>
                  <a:ext uri="{FF2B5EF4-FFF2-40B4-BE49-F238E27FC236}">
                    <a16:creationId xmlns:a16="http://schemas.microsoft.com/office/drawing/2014/main" id="{42833622-BA3D-6286-856A-27159B161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04" name="Text Box 163">
                <a:extLst>
                  <a:ext uri="{FF2B5EF4-FFF2-40B4-BE49-F238E27FC236}">
                    <a16:creationId xmlns:a16="http://schemas.microsoft.com/office/drawing/2014/main" id="{55245E88-C071-3280-A58A-1D5B09B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00" name="مربع نص 7199">
              <a:extLst>
                <a:ext uri="{FF2B5EF4-FFF2-40B4-BE49-F238E27FC236}">
                  <a16:creationId xmlns:a16="http://schemas.microsoft.com/office/drawing/2014/main" id="{9B2DDFA5-49D1-5C0E-1D26-D75EFEA29B0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11" name="مجموعة 7210">
            <a:extLst>
              <a:ext uri="{FF2B5EF4-FFF2-40B4-BE49-F238E27FC236}">
                <a16:creationId xmlns:a16="http://schemas.microsoft.com/office/drawing/2014/main" id="{515887C0-2E4D-915E-4644-CAC097528E92}"/>
              </a:ext>
            </a:extLst>
          </p:cNvPr>
          <p:cNvGrpSpPr/>
          <p:nvPr/>
        </p:nvGrpSpPr>
        <p:grpSpPr>
          <a:xfrm>
            <a:off x="5862150" y="2767008"/>
            <a:ext cx="1393308" cy="771524"/>
            <a:chOff x="5885273" y="1756521"/>
            <a:chExt cx="1393308" cy="771524"/>
          </a:xfrm>
        </p:grpSpPr>
        <p:grpSp>
          <p:nvGrpSpPr>
            <p:cNvPr id="7212" name="Group 153">
              <a:extLst>
                <a:ext uri="{FF2B5EF4-FFF2-40B4-BE49-F238E27FC236}">
                  <a16:creationId xmlns:a16="http://schemas.microsoft.com/office/drawing/2014/main" id="{D64DE066-A22D-E331-9306-0C212220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1"/>
              <a:ext cx="1181998" cy="771524"/>
              <a:chOff x="4803" y="1494"/>
              <a:chExt cx="735" cy="486"/>
            </a:xfrm>
          </p:grpSpPr>
          <p:grpSp>
            <p:nvGrpSpPr>
              <p:cNvPr id="7214" name="Group 154">
                <a:extLst>
                  <a:ext uri="{FF2B5EF4-FFF2-40B4-BE49-F238E27FC236}">
                    <a16:creationId xmlns:a16="http://schemas.microsoft.com/office/drawing/2014/main" id="{17A48EA4-D434-C456-5353-CCD1ABAAF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0" y="1494"/>
                <a:ext cx="358" cy="486"/>
                <a:chOff x="4954" y="2221"/>
                <a:chExt cx="358" cy="486"/>
              </a:xfrm>
            </p:grpSpPr>
            <p:sp>
              <p:nvSpPr>
                <p:cNvPr id="7221" name="Text Box 155">
                  <a:extLst>
                    <a:ext uri="{FF2B5EF4-FFF2-40B4-BE49-F238E27FC236}">
                      <a16:creationId xmlns:a16="http://schemas.microsoft.com/office/drawing/2014/main" id="{BD5ADB5B-7215-3BFF-6E69-C05913316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2" name="Text Box 156">
                  <a:extLst>
                    <a:ext uri="{FF2B5EF4-FFF2-40B4-BE49-F238E27FC236}">
                      <a16:creationId xmlns:a16="http://schemas.microsoft.com/office/drawing/2014/main" id="{D944BDE1-8F6D-8F24-2DB2-0439314D7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4" y="2416"/>
                  <a:ext cx="35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3" name="Line 157">
                  <a:extLst>
                    <a:ext uri="{FF2B5EF4-FFF2-40B4-BE49-F238E27FC236}">
                      <a16:creationId xmlns:a16="http://schemas.microsoft.com/office/drawing/2014/main" id="{8B30318C-53F3-23CE-7082-A21CC43DD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15" name="Group 158">
                <a:extLst>
                  <a:ext uri="{FF2B5EF4-FFF2-40B4-BE49-F238E27FC236}">
                    <a16:creationId xmlns:a16="http://schemas.microsoft.com/office/drawing/2014/main" id="{768D8387-4B47-8399-79E8-B8F407D82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9"/>
                <a:chOff x="5139" y="2236"/>
                <a:chExt cx="301" cy="469"/>
              </a:xfrm>
            </p:grpSpPr>
            <p:sp>
              <p:nvSpPr>
                <p:cNvPr id="7218" name="Text Box 159">
                  <a:extLst>
                    <a:ext uri="{FF2B5EF4-FFF2-40B4-BE49-F238E27FC236}">
                      <a16:creationId xmlns:a16="http://schemas.microsoft.com/office/drawing/2014/main" id="{D6E94C1E-2B37-93DB-3F6A-A7C9D192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19" name="Text Box 160">
                  <a:extLst>
                    <a:ext uri="{FF2B5EF4-FFF2-40B4-BE49-F238E27FC236}">
                      <a16:creationId xmlns:a16="http://schemas.microsoft.com/office/drawing/2014/main" id="{0D37AD7B-0599-C3F2-6ED2-008DC356C3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20" name="Line 161">
                  <a:extLst>
                    <a:ext uri="{FF2B5EF4-FFF2-40B4-BE49-F238E27FC236}">
                      <a16:creationId xmlns:a16="http://schemas.microsoft.com/office/drawing/2014/main" id="{58EAFEB9-C3CD-C0BB-FF06-ADE8CDCF1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16" name="Text Box 162">
                <a:extLst>
                  <a:ext uri="{FF2B5EF4-FFF2-40B4-BE49-F238E27FC236}">
                    <a16:creationId xmlns:a16="http://schemas.microsoft.com/office/drawing/2014/main" id="{98013BB4-4A01-8E5A-37B5-22FA48881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17" name="Text Box 163">
                <a:extLst>
                  <a:ext uri="{FF2B5EF4-FFF2-40B4-BE49-F238E27FC236}">
                    <a16:creationId xmlns:a16="http://schemas.microsoft.com/office/drawing/2014/main" id="{53725723-96DC-0B9B-A9DF-7B7FEC8DD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13" name="مربع نص 7212">
              <a:extLst>
                <a:ext uri="{FF2B5EF4-FFF2-40B4-BE49-F238E27FC236}">
                  <a16:creationId xmlns:a16="http://schemas.microsoft.com/office/drawing/2014/main" id="{1871327E-B4F7-D2EA-E722-8F2C6A6DB073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26" name="مجموعة 7225">
            <a:extLst>
              <a:ext uri="{FF2B5EF4-FFF2-40B4-BE49-F238E27FC236}">
                <a16:creationId xmlns:a16="http://schemas.microsoft.com/office/drawing/2014/main" id="{5C28E39E-2723-2A3E-3982-DAB8D9FA6970}"/>
              </a:ext>
            </a:extLst>
          </p:cNvPr>
          <p:cNvGrpSpPr/>
          <p:nvPr/>
        </p:nvGrpSpPr>
        <p:grpSpPr>
          <a:xfrm>
            <a:off x="5934805" y="4009801"/>
            <a:ext cx="1393308" cy="766762"/>
            <a:chOff x="5885273" y="1756523"/>
            <a:chExt cx="1393308" cy="766762"/>
          </a:xfrm>
        </p:grpSpPr>
        <p:grpSp>
          <p:nvGrpSpPr>
            <p:cNvPr id="7227" name="Group 153">
              <a:extLst>
                <a:ext uri="{FF2B5EF4-FFF2-40B4-BE49-F238E27FC236}">
                  <a16:creationId xmlns:a16="http://schemas.microsoft.com/office/drawing/2014/main" id="{EF597403-61A7-FBB7-6524-E8BB9E828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273" y="1756523"/>
              <a:ext cx="1181998" cy="766762"/>
              <a:chOff x="4803" y="1494"/>
              <a:chExt cx="735" cy="483"/>
            </a:xfrm>
          </p:grpSpPr>
          <p:grpSp>
            <p:nvGrpSpPr>
              <p:cNvPr id="7229" name="Group 154">
                <a:extLst>
                  <a:ext uri="{FF2B5EF4-FFF2-40B4-BE49-F238E27FC236}">
                    <a16:creationId xmlns:a16="http://schemas.microsoft.com/office/drawing/2014/main" id="{9C69DE36-9CA3-9D77-26AB-B20F5D151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36" name="Text Box 155">
                  <a:extLst>
                    <a:ext uri="{FF2B5EF4-FFF2-40B4-BE49-F238E27FC236}">
                      <a16:creationId xmlns:a16="http://schemas.microsoft.com/office/drawing/2014/main" id="{EA6955D6-F678-F52F-4FA0-6822B93A3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7" name="Text Box 156">
                  <a:extLst>
                    <a:ext uri="{FF2B5EF4-FFF2-40B4-BE49-F238E27FC236}">
                      <a16:creationId xmlns:a16="http://schemas.microsoft.com/office/drawing/2014/main" id="{63E5AD66-3BDC-04E6-436C-EF02709E5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5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8" name="Line 157">
                  <a:extLst>
                    <a:ext uri="{FF2B5EF4-FFF2-40B4-BE49-F238E27FC236}">
                      <a16:creationId xmlns:a16="http://schemas.microsoft.com/office/drawing/2014/main" id="{306F69F0-9B3C-3DCE-ED76-D922DA6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30" name="Group 158">
                <a:extLst>
                  <a:ext uri="{FF2B5EF4-FFF2-40B4-BE49-F238E27FC236}">
                    <a16:creationId xmlns:a16="http://schemas.microsoft.com/office/drawing/2014/main" id="{F0CFBD09-16C8-8728-4BD6-D72BBB463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3" y="1511"/>
                <a:ext cx="301" cy="466"/>
                <a:chOff x="5139" y="2236"/>
                <a:chExt cx="301" cy="466"/>
              </a:xfrm>
            </p:grpSpPr>
            <p:sp>
              <p:nvSpPr>
                <p:cNvPr id="7233" name="Text Box 159">
                  <a:extLst>
                    <a:ext uri="{FF2B5EF4-FFF2-40B4-BE49-F238E27FC236}">
                      <a16:creationId xmlns:a16="http://schemas.microsoft.com/office/drawing/2014/main" id="{FD41E195-13D0-13C7-9D85-AE25EE59E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9" y="223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4" name="Text Box 160">
                  <a:extLst>
                    <a:ext uri="{FF2B5EF4-FFF2-40B4-BE49-F238E27FC236}">
                      <a16:creationId xmlns:a16="http://schemas.microsoft.com/office/drawing/2014/main" id="{0635B8E0-754A-DAD9-1D88-D50404BE9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35" name="Line 161">
                  <a:extLst>
                    <a:ext uri="{FF2B5EF4-FFF2-40B4-BE49-F238E27FC236}">
                      <a16:creationId xmlns:a16="http://schemas.microsoft.com/office/drawing/2014/main" id="{F21F0F9D-9C8B-91D9-9458-22334F599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31" name="Text Box 162">
                <a:extLst>
                  <a:ext uri="{FF2B5EF4-FFF2-40B4-BE49-F238E27FC236}">
                    <a16:creationId xmlns:a16="http://schemas.microsoft.com/office/drawing/2014/main" id="{C2273E2F-E081-BEAC-06CA-0719D561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32" name="Text Box 163">
                <a:extLst>
                  <a:ext uri="{FF2B5EF4-FFF2-40B4-BE49-F238E27FC236}">
                    <a16:creationId xmlns:a16="http://schemas.microsoft.com/office/drawing/2014/main" id="{3672AEEC-34C3-6BC3-CA2F-955FFF8C9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28" name="مربع نص 7227">
              <a:extLst>
                <a:ext uri="{FF2B5EF4-FFF2-40B4-BE49-F238E27FC236}">
                  <a16:creationId xmlns:a16="http://schemas.microsoft.com/office/drawing/2014/main" id="{59FD8CCD-FA91-B319-C28D-94A8BCBB60BE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239" name="مجموعة 7238">
            <a:extLst>
              <a:ext uri="{FF2B5EF4-FFF2-40B4-BE49-F238E27FC236}">
                <a16:creationId xmlns:a16="http://schemas.microsoft.com/office/drawing/2014/main" id="{3B2C49AE-CF81-43E9-C4F3-C7B7D0CA04D2}"/>
              </a:ext>
            </a:extLst>
          </p:cNvPr>
          <p:cNvGrpSpPr/>
          <p:nvPr/>
        </p:nvGrpSpPr>
        <p:grpSpPr>
          <a:xfrm>
            <a:off x="5734843" y="5102864"/>
            <a:ext cx="1496232" cy="766762"/>
            <a:chOff x="5782349" y="1756523"/>
            <a:chExt cx="1496232" cy="766762"/>
          </a:xfrm>
        </p:grpSpPr>
        <p:grpSp>
          <p:nvGrpSpPr>
            <p:cNvPr id="7240" name="Group 153">
              <a:extLst>
                <a:ext uri="{FF2B5EF4-FFF2-40B4-BE49-F238E27FC236}">
                  <a16:creationId xmlns:a16="http://schemas.microsoft.com/office/drawing/2014/main" id="{E77B22D4-DE4A-CF6F-24A4-3993F120B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2349" y="1756523"/>
              <a:ext cx="1284920" cy="766762"/>
              <a:chOff x="4739" y="1494"/>
              <a:chExt cx="799" cy="483"/>
            </a:xfrm>
          </p:grpSpPr>
          <p:grpSp>
            <p:nvGrpSpPr>
              <p:cNvPr id="7242" name="Group 154">
                <a:extLst>
                  <a:ext uri="{FF2B5EF4-FFF2-40B4-BE49-F238E27FC236}">
                    <a16:creationId xmlns:a16="http://schemas.microsoft.com/office/drawing/2014/main" id="{50A7CD7D-603C-B5F8-2CBF-AF6367C7E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" y="1494"/>
                <a:ext cx="334" cy="483"/>
                <a:chOff x="4978" y="2221"/>
                <a:chExt cx="334" cy="483"/>
              </a:xfrm>
            </p:grpSpPr>
            <p:sp>
              <p:nvSpPr>
                <p:cNvPr id="7249" name="Text Box 155">
                  <a:extLst>
                    <a:ext uri="{FF2B5EF4-FFF2-40B4-BE49-F238E27FC236}">
                      <a16:creationId xmlns:a16="http://schemas.microsoft.com/office/drawing/2014/main" id="{7EA34AAD-7B59-7D11-979E-9D8CBB583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" y="2221"/>
                  <a:ext cx="3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4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0" name="Text Box 156">
                  <a:extLst>
                    <a:ext uri="{FF2B5EF4-FFF2-40B4-BE49-F238E27FC236}">
                      <a16:creationId xmlns:a16="http://schemas.microsoft.com/office/drawing/2014/main" id="{1A077A64-C88B-3701-5BDE-16861C0B37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6" y="2416"/>
                  <a:ext cx="3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7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51" name="Line 157">
                  <a:extLst>
                    <a:ext uri="{FF2B5EF4-FFF2-40B4-BE49-F238E27FC236}">
                      <a16:creationId xmlns:a16="http://schemas.microsoft.com/office/drawing/2014/main" id="{E624982D-9BD3-C938-9BDF-EA2E2F81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243" name="Group 158">
                <a:extLst>
                  <a:ext uri="{FF2B5EF4-FFF2-40B4-BE49-F238E27FC236}">
                    <a16:creationId xmlns:a16="http://schemas.microsoft.com/office/drawing/2014/main" id="{63E6E202-B544-B349-5469-D056F1011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511"/>
                <a:ext cx="365" cy="466"/>
                <a:chOff x="5075" y="2236"/>
                <a:chExt cx="365" cy="466"/>
              </a:xfrm>
            </p:grpSpPr>
            <p:sp>
              <p:nvSpPr>
                <p:cNvPr id="7246" name="Text Box 159">
                  <a:extLst>
                    <a:ext uri="{FF2B5EF4-FFF2-40B4-BE49-F238E27FC236}">
                      <a16:creationId xmlns:a16="http://schemas.microsoft.com/office/drawing/2014/main" id="{6CA67B78-A87C-2BB4-7D78-50FFE2692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75" y="2236"/>
                  <a:ext cx="36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7" name="Text Box 160">
                  <a:extLst>
                    <a:ext uri="{FF2B5EF4-FFF2-40B4-BE49-F238E27FC236}">
                      <a16:creationId xmlns:a16="http://schemas.microsoft.com/office/drawing/2014/main" id="{4F3FFEA3-9FBE-813A-772D-C2C312D98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53" y="2414"/>
                  <a:ext cx="2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248" name="Line 161">
                  <a:extLst>
                    <a:ext uri="{FF2B5EF4-FFF2-40B4-BE49-F238E27FC236}">
                      <a16:creationId xmlns:a16="http://schemas.microsoft.com/office/drawing/2014/main" id="{B8184A31-0D4F-F96A-80E1-765B75D5E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83" y="2465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7244" name="Text Box 162">
                <a:extLst>
                  <a:ext uri="{FF2B5EF4-FFF2-40B4-BE49-F238E27FC236}">
                    <a16:creationId xmlns:a16="http://schemas.microsoft.com/office/drawing/2014/main" id="{9D9662D1-0D50-21DF-6757-45841CD88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2" y="1590"/>
                <a:ext cx="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45" name="Text Box 163">
                <a:extLst>
                  <a:ext uri="{FF2B5EF4-FFF2-40B4-BE49-F238E27FC236}">
                    <a16:creationId xmlns:a16="http://schemas.microsoft.com/office/drawing/2014/main" id="{F8DC9D29-1EB6-A865-C1AC-D4C8B2BEE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1" y="159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×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41" name="مربع نص 7240">
              <a:extLst>
                <a:ext uri="{FF2B5EF4-FFF2-40B4-BE49-F238E27FC236}">
                  <a16:creationId xmlns:a16="http://schemas.microsoft.com/office/drawing/2014/main" id="{C3A400F3-86DB-F965-6353-FA2F0D34769B}"/>
                </a:ext>
              </a:extLst>
            </p:cNvPr>
            <p:cNvSpPr txBox="1"/>
            <p:nvPr/>
          </p:nvSpPr>
          <p:spPr>
            <a:xfrm>
              <a:off x="7012590" y="1924349"/>
              <a:ext cx="2659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C8FB60BF-C844-2CE8-AEB4-0C2F7A38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094" y="1966419"/>
            <a:ext cx="1193307" cy="5445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204307-BD37-800F-FB77-2594881CA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9994" y="2919409"/>
            <a:ext cx="1223508" cy="47709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4E0D941-F7D4-799D-88C0-A7ABEFA709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3906" y="4116906"/>
            <a:ext cx="1160346" cy="5015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608B713-A7AD-F45B-30BF-EE3120094B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9198" y="5243870"/>
            <a:ext cx="1201381" cy="541468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3B33CF5-D53C-277C-1F14-CBDFF932D713}"/>
              </a:ext>
            </a:extLst>
          </p:cNvPr>
          <p:cNvGrpSpPr/>
          <p:nvPr/>
        </p:nvGrpSpPr>
        <p:grpSpPr>
          <a:xfrm>
            <a:off x="7259198" y="2311785"/>
            <a:ext cx="396000" cy="340699"/>
            <a:chOff x="7259198" y="2338142"/>
            <a:chExt cx="396000" cy="338554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43626A6-AA42-17DE-7F48-48F09F50C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396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E5C59855-70C4-B399-E872-09E1BB5BD967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A70ACD2-0920-3AC0-9475-0378183966F9}"/>
              </a:ext>
            </a:extLst>
          </p:cNvPr>
          <p:cNvGrpSpPr/>
          <p:nvPr/>
        </p:nvGrpSpPr>
        <p:grpSpPr>
          <a:xfrm>
            <a:off x="7169818" y="3236559"/>
            <a:ext cx="481154" cy="340699"/>
            <a:chOff x="7259198" y="2338142"/>
            <a:chExt cx="481154" cy="338554"/>
          </a:xfrm>
        </p:grpSpPr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4111754B-05FD-388E-BDC8-69ACEC7D1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48115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FB40C15-2ECD-86B8-D21F-DC9A9C273CAE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7173" name="مجموعة 7172">
            <a:extLst>
              <a:ext uri="{FF2B5EF4-FFF2-40B4-BE49-F238E27FC236}">
                <a16:creationId xmlns:a16="http://schemas.microsoft.com/office/drawing/2014/main" id="{2F4A12E5-752A-9805-F438-5817265D18D0}"/>
              </a:ext>
            </a:extLst>
          </p:cNvPr>
          <p:cNvGrpSpPr/>
          <p:nvPr/>
        </p:nvGrpSpPr>
        <p:grpSpPr>
          <a:xfrm>
            <a:off x="7296867" y="4425526"/>
            <a:ext cx="481154" cy="340699"/>
            <a:chOff x="7259198" y="2338142"/>
            <a:chExt cx="481154" cy="338554"/>
          </a:xfrm>
        </p:grpSpPr>
        <p:cxnSp>
          <p:nvCxnSpPr>
            <p:cNvPr id="7174" name="رابط مستقيم 7173">
              <a:extLst>
                <a:ext uri="{FF2B5EF4-FFF2-40B4-BE49-F238E27FC236}">
                  <a16:creationId xmlns:a16="http://schemas.microsoft.com/office/drawing/2014/main" id="{A71726EA-6318-88BA-4063-0A584AD01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48115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5" name="مربع نص 7174">
              <a:extLst>
                <a:ext uri="{FF2B5EF4-FFF2-40B4-BE49-F238E27FC236}">
                  <a16:creationId xmlns:a16="http://schemas.microsoft.com/office/drawing/2014/main" id="{0B667FF5-F35E-19A2-3D19-9755835CE9CE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7176" name="مجموعة 7175">
            <a:extLst>
              <a:ext uri="{FF2B5EF4-FFF2-40B4-BE49-F238E27FC236}">
                <a16:creationId xmlns:a16="http://schemas.microsoft.com/office/drawing/2014/main" id="{EF4BF112-60A9-4C48-0960-E443DF800122}"/>
              </a:ext>
            </a:extLst>
          </p:cNvPr>
          <p:cNvGrpSpPr/>
          <p:nvPr/>
        </p:nvGrpSpPr>
        <p:grpSpPr>
          <a:xfrm>
            <a:off x="7162755" y="5536344"/>
            <a:ext cx="481154" cy="340699"/>
            <a:chOff x="7259198" y="2338142"/>
            <a:chExt cx="481154" cy="338554"/>
          </a:xfrm>
        </p:grpSpPr>
        <p:cxnSp>
          <p:nvCxnSpPr>
            <p:cNvPr id="7179" name="رابط مستقيم 7178">
              <a:extLst>
                <a:ext uri="{FF2B5EF4-FFF2-40B4-BE49-F238E27FC236}">
                  <a16:creationId xmlns:a16="http://schemas.microsoft.com/office/drawing/2014/main" id="{19E64C17-DA4E-789D-B543-C0DC23038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9198" y="2407305"/>
              <a:ext cx="48115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0" name="مربع نص 7179">
              <a:extLst>
                <a:ext uri="{FF2B5EF4-FFF2-40B4-BE49-F238E27FC236}">
                  <a16:creationId xmlns:a16="http://schemas.microsoft.com/office/drawing/2014/main" id="{63BC4658-F510-FF49-9797-76CE76397129}"/>
                </a:ext>
              </a:extLst>
            </p:cNvPr>
            <p:cNvSpPr txBox="1"/>
            <p:nvPr/>
          </p:nvSpPr>
          <p:spPr>
            <a:xfrm>
              <a:off x="7365663" y="2338142"/>
              <a:ext cx="26822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7195" name="مجموعة 7194">
            <a:extLst>
              <a:ext uri="{FF2B5EF4-FFF2-40B4-BE49-F238E27FC236}">
                <a16:creationId xmlns:a16="http://schemas.microsoft.com/office/drawing/2014/main" id="{F7AD6C7D-AA54-DF38-7F68-10E7274A2F28}"/>
              </a:ext>
            </a:extLst>
          </p:cNvPr>
          <p:cNvGrpSpPr/>
          <p:nvPr/>
        </p:nvGrpSpPr>
        <p:grpSpPr>
          <a:xfrm>
            <a:off x="3891555" y="1824692"/>
            <a:ext cx="851909" cy="720725"/>
            <a:chOff x="3093023" y="3817264"/>
            <a:chExt cx="851909" cy="720725"/>
          </a:xfrm>
        </p:grpSpPr>
        <p:grpSp>
          <p:nvGrpSpPr>
            <p:cNvPr id="7196" name="Group 22">
              <a:extLst>
                <a:ext uri="{FF2B5EF4-FFF2-40B4-BE49-F238E27FC236}">
                  <a16:creationId xmlns:a16="http://schemas.microsoft.com/office/drawing/2014/main" id="{ADC402A1-089B-665C-C4D5-2B33503FB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24" name="Text Box 23">
                <a:extLst>
                  <a:ext uri="{FF2B5EF4-FFF2-40B4-BE49-F238E27FC236}">
                    <a16:creationId xmlns:a16="http://schemas.microsoft.com/office/drawing/2014/main" id="{3DB37E94-9DAE-50A9-8425-A811FF218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25" name="Text Box 24">
                <a:extLst>
                  <a:ext uri="{FF2B5EF4-FFF2-40B4-BE49-F238E27FC236}">
                    <a16:creationId xmlns:a16="http://schemas.microsoft.com/office/drawing/2014/main" id="{0C312C11-3DEC-5ECB-3853-ECA7B318E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53" name="Line 25">
                <a:extLst>
                  <a:ext uri="{FF2B5EF4-FFF2-40B4-BE49-F238E27FC236}">
                    <a16:creationId xmlns:a16="http://schemas.microsoft.com/office/drawing/2014/main" id="{3E2D99FE-B99D-7DA9-4AA7-5CE05ECD7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197" name="مربع نص 7196">
              <a:extLst>
                <a:ext uri="{FF2B5EF4-FFF2-40B4-BE49-F238E27FC236}">
                  <a16:creationId xmlns:a16="http://schemas.microsoft.com/office/drawing/2014/main" id="{4C67744E-0F65-5255-06CF-DDFF86861DBD}"/>
                </a:ext>
              </a:extLst>
            </p:cNvPr>
            <p:cNvSpPr txBox="1"/>
            <p:nvPr/>
          </p:nvSpPr>
          <p:spPr>
            <a:xfrm>
              <a:off x="3566880" y="3912905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7256" name="مجموعة 7255">
            <a:extLst>
              <a:ext uri="{FF2B5EF4-FFF2-40B4-BE49-F238E27FC236}">
                <a16:creationId xmlns:a16="http://schemas.microsoft.com/office/drawing/2014/main" id="{C7EC03BB-9A16-3EEA-51E2-DCCBB0A59528}"/>
              </a:ext>
            </a:extLst>
          </p:cNvPr>
          <p:cNvGrpSpPr/>
          <p:nvPr/>
        </p:nvGrpSpPr>
        <p:grpSpPr>
          <a:xfrm>
            <a:off x="3911928" y="2789850"/>
            <a:ext cx="850669" cy="720725"/>
            <a:chOff x="3093023" y="3817264"/>
            <a:chExt cx="850669" cy="720725"/>
          </a:xfrm>
        </p:grpSpPr>
        <p:grpSp>
          <p:nvGrpSpPr>
            <p:cNvPr id="7257" name="Group 22">
              <a:extLst>
                <a:ext uri="{FF2B5EF4-FFF2-40B4-BE49-F238E27FC236}">
                  <a16:creationId xmlns:a16="http://schemas.microsoft.com/office/drawing/2014/main" id="{2901BE71-8C94-0161-0807-26395CB20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023" y="3817264"/>
              <a:ext cx="593724" cy="720725"/>
              <a:chOff x="4967" y="2250"/>
              <a:chExt cx="374" cy="454"/>
            </a:xfrm>
          </p:grpSpPr>
          <p:sp>
            <p:nvSpPr>
              <p:cNvPr id="7259" name="Text Box 23">
                <a:extLst>
                  <a:ext uri="{FF2B5EF4-FFF2-40B4-BE49-F238E27FC236}">
                    <a16:creationId xmlns:a16="http://schemas.microsoft.com/office/drawing/2014/main" id="{B8205FB9-BEA7-8DF0-CE0C-F3ACEC71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8" y="225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0" name="Text Box 24">
                <a:extLst>
                  <a:ext uri="{FF2B5EF4-FFF2-40B4-BE49-F238E27FC236}">
                    <a16:creationId xmlns:a16="http://schemas.microsoft.com/office/drawing/2014/main" id="{D4F618E8-6227-EFC4-9FBB-BD0D3E64C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61" name="Line 25">
                <a:extLst>
                  <a:ext uri="{FF2B5EF4-FFF2-40B4-BE49-F238E27FC236}">
                    <a16:creationId xmlns:a16="http://schemas.microsoft.com/office/drawing/2014/main" id="{3C93C3A4-35D4-71A6-E166-2E5F4D07F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258" name="مربع نص 7257">
              <a:extLst>
                <a:ext uri="{FF2B5EF4-FFF2-40B4-BE49-F238E27FC236}">
                  <a16:creationId xmlns:a16="http://schemas.microsoft.com/office/drawing/2014/main" id="{B0D2E73C-F206-2B37-0537-7E8B140A75A7}"/>
                </a:ext>
              </a:extLst>
            </p:cNvPr>
            <p:cNvSpPr txBox="1"/>
            <p:nvPr/>
          </p:nvSpPr>
          <p:spPr>
            <a:xfrm>
              <a:off x="3565640" y="3966432"/>
              <a:ext cx="3780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/>
            </a:p>
          </p:txBody>
        </p:sp>
      </p:grpSp>
      <p:grpSp>
        <p:nvGrpSpPr>
          <p:cNvPr id="7264" name="Group 22">
            <a:extLst>
              <a:ext uri="{FF2B5EF4-FFF2-40B4-BE49-F238E27FC236}">
                <a16:creationId xmlns:a16="http://schemas.microsoft.com/office/drawing/2014/main" id="{E87EF1C6-FD4E-D46D-4F33-F411BD7078A8}"/>
              </a:ext>
            </a:extLst>
          </p:cNvPr>
          <p:cNvGrpSpPr>
            <a:grpSpLocks/>
          </p:cNvGrpSpPr>
          <p:nvPr/>
        </p:nvGrpSpPr>
        <p:grpSpPr bwMode="auto">
          <a:xfrm>
            <a:off x="3893142" y="5141159"/>
            <a:ext cx="593724" cy="720725"/>
            <a:chOff x="4967" y="2250"/>
            <a:chExt cx="374" cy="454"/>
          </a:xfrm>
        </p:grpSpPr>
        <p:sp>
          <p:nvSpPr>
            <p:cNvPr id="7265" name="Text Box 23">
              <a:extLst>
                <a:ext uri="{FF2B5EF4-FFF2-40B4-BE49-F238E27FC236}">
                  <a16:creationId xmlns:a16="http://schemas.microsoft.com/office/drawing/2014/main" id="{9AFB932B-779C-48C5-D866-93A93A89B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6" name="Text Box 24">
              <a:extLst>
                <a:ext uri="{FF2B5EF4-FFF2-40B4-BE49-F238E27FC236}">
                  <a16:creationId xmlns:a16="http://schemas.microsoft.com/office/drawing/2014/main" id="{CADFA7AA-3485-B285-B801-840153F29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67" name="Line 25">
              <a:extLst>
                <a:ext uri="{FF2B5EF4-FFF2-40B4-BE49-F238E27FC236}">
                  <a16:creationId xmlns:a16="http://schemas.microsoft.com/office/drawing/2014/main" id="{04BC3E73-00E6-8C3E-26AC-7CC222AC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" name="Line 227">
            <a:extLst>
              <a:ext uri="{FF2B5EF4-FFF2-40B4-BE49-F238E27FC236}">
                <a16:creationId xmlns:a16="http://schemas.microsoft.com/office/drawing/2014/main" id="{DA59EE38-F928-9958-A132-CCF623F950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1165" y="1946992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Line 227">
            <a:extLst>
              <a:ext uri="{FF2B5EF4-FFF2-40B4-BE49-F238E27FC236}">
                <a16:creationId xmlns:a16="http://schemas.microsoft.com/office/drawing/2014/main" id="{CA80277A-588A-CA3C-4685-48D32A9E0D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6318" y="2241885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F7AD06-BBC7-936C-1642-F2F2AEA24471}"/>
              </a:ext>
            </a:extLst>
          </p:cNvPr>
          <p:cNvSpPr txBox="1"/>
          <p:nvPr/>
        </p:nvSpPr>
        <p:spPr>
          <a:xfrm>
            <a:off x="6781770" y="1780966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0E39060-26F6-3F60-9099-C7CA10EF2A1F}"/>
              </a:ext>
            </a:extLst>
          </p:cNvPr>
          <p:cNvSpPr txBox="1"/>
          <p:nvPr/>
        </p:nvSpPr>
        <p:spPr>
          <a:xfrm>
            <a:off x="5780833" y="2314737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9" name="Line 227">
            <a:extLst>
              <a:ext uri="{FF2B5EF4-FFF2-40B4-BE49-F238E27FC236}">
                <a16:creationId xmlns:a16="http://schemas.microsoft.com/office/drawing/2014/main" id="{15E35056-0E7D-87DB-9B50-6D71DF9F06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6013" y="2881670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Line 227">
            <a:extLst>
              <a:ext uri="{FF2B5EF4-FFF2-40B4-BE49-F238E27FC236}">
                <a16:creationId xmlns:a16="http://schemas.microsoft.com/office/drawing/2014/main" id="{3A6BA69A-7A78-7291-7968-297DD38D54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5909" y="3244825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4D0DC91-7FB5-FD09-FA8D-1825D4A50019}"/>
              </a:ext>
            </a:extLst>
          </p:cNvPr>
          <p:cNvSpPr txBox="1"/>
          <p:nvPr/>
        </p:nvSpPr>
        <p:spPr>
          <a:xfrm>
            <a:off x="6817065" y="2794427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C0024E5-F81A-2B75-8086-5ACA721C4696}"/>
              </a:ext>
            </a:extLst>
          </p:cNvPr>
          <p:cNvSpPr txBox="1"/>
          <p:nvPr/>
        </p:nvSpPr>
        <p:spPr>
          <a:xfrm>
            <a:off x="5808734" y="3238495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6" name="Line 227">
            <a:extLst>
              <a:ext uri="{FF2B5EF4-FFF2-40B4-BE49-F238E27FC236}">
                <a16:creationId xmlns:a16="http://schemas.microsoft.com/office/drawing/2014/main" id="{2E8DC86C-E069-79AA-DE10-CC3D276F0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5688" y="4141402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227">
            <a:extLst>
              <a:ext uri="{FF2B5EF4-FFF2-40B4-BE49-F238E27FC236}">
                <a16:creationId xmlns:a16="http://schemas.microsoft.com/office/drawing/2014/main" id="{5D11AB16-9618-D169-836D-46A043B9F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8366" y="4432869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8E41F48-B0DD-36AB-4621-8A8A21EE521E}"/>
              </a:ext>
            </a:extLst>
          </p:cNvPr>
          <p:cNvSpPr txBox="1"/>
          <p:nvPr/>
        </p:nvSpPr>
        <p:spPr>
          <a:xfrm>
            <a:off x="6845797" y="3984437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7252" name="مربع نص 7251">
            <a:extLst>
              <a:ext uri="{FF2B5EF4-FFF2-40B4-BE49-F238E27FC236}">
                <a16:creationId xmlns:a16="http://schemas.microsoft.com/office/drawing/2014/main" id="{0B0E3D46-0A72-C672-3D81-55C9DECBD1F3}"/>
              </a:ext>
            </a:extLst>
          </p:cNvPr>
          <p:cNvSpPr txBox="1"/>
          <p:nvPr/>
        </p:nvSpPr>
        <p:spPr>
          <a:xfrm>
            <a:off x="5871699" y="4498154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7268" name="Line 227">
            <a:extLst>
              <a:ext uri="{FF2B5EF4-FFF2-40B4-BE49-F238E27FC236}">
                <a16:creationId xmlns:a16="http://schemas.microsoft.com/office/drawing/2014/main" id="{A351F342-2842-6091-87FE-4AF4716BD4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2134" y="5183826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69" name="Line 227">
            <a:extLst>
              <a:ext uri="{FF2B5EF4-FFF2-40B4-BE49-F238E27FC236}">
                <a16:creationId xmlns:a16="http://schemas.microsoft.com/office/drawing/2014/main" id="{4342613F-6847-18C8-A17B-804698896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8072" y="5533076"/>
            <a:ext cx="108000" cy="2159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70" name="مربع نص 7269">
            <a:extLst>
              <a:ext uri="{FF2B5EF4-FFF2-40B4-BE49-F238E27FC236}">
                <a16:creationId xmlns:a16="http://schemas.microsoft.com/office/drawing/2014/main" id="{3FAD30E4-0F6A-BD86-9BDE-7776D5C0A3B3}"/>
              </a:ext>
            </a:extLst>
          </p:cNvPr>
          <p:cNvSpPr txBox="1"/>
          <p:nvPr/>
        </p:nvSpPr>
        <p:spPr>
          <a:xfrm>
            <a:off x="6731165" y="5065881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7271" name="مربع نص 7270">
            <a:extLst>
              <a:ext uri="{FF2B5EF4-FFF2-40B4-BE49-F238E27FC236}">
                <a16:creationId xmlns:a16="http://schemas.microsoft.com/office/drawing/2014/main" id="{76B2CF73-047B-EE45-73BD-42F0A5AC1A51}"/>
              </a:ext>
            </a:extLst>
          </p:cNvPr>
          <p:cNvSpPr txBox="1"/>
          <p:nvPr/>
        </p:nvSpPr>
        <p:spPr>
          <a:xfrm>
            <a:off x="5720495" y="5601535"/>
            <a:ext cx="37805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AFA60828-FB7C-1102-E310-E38741CF4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6537" y="575091"/>
            <a:ext cx="2567632" cy="4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1" grpId="0" animBg="1"/>
      <p:bldP spid="12" grpId="0"/>
      <p:bldP spid="14" grpId="0"/>
      <p:bldP spid="16" grpId="0" animBg="1"/>
      <p:bldP spid="27" grpId="0" animBg="1"/>
      <p:bldP spid="28" grpId="0"/>
      <p:bldP spid="7252" grpId="0"/>
      <p:bldP spid="7268" grpId="0" animBg="1"/>
      <p:bldP spid="7269" grpId="0" animBg="1"/>
      <p:bldP spid="7270" grpId="0"/>
      <p:bldP spid="727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1724</Words>
  <Application>Microsoft Office PowerPoint</Application>
  <PresentationFormat>عرض على الشاشة (4:3)</PresentationFormat>
  <Paragraphs>931</Paragraphs>
  <Slides>31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Traditional Arabic</vt:lpstr>
      <vt:lpstr>سمة Office</vt:lpstr>
      <vt:lpstr>تصميم افتراضي</vt:lpstr>
      <vt:lpstr>7_نسق Office</vt:lpstr>
      <vt:lpstr>10_سمة Office</vt:lpstr>
      <vt:lpstr>1_تصميم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Hood</dc:creator>
  <cp:lastModifiedBy>DELL</cp:lastModifiedBy>
  <cp:revision>141</cp:revision>
  <dcterms:created xsi:type="dcterms:W3CDTF">2013-09-06T10:54:39Z</dcterms:created>
  <dcterms:modified xsi:type="dcterms:W3CDTF">2023-08-27T17:07:34Z</dcterms:modified>
</cp:coreProperties>
</file>