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701" r:id="rId3"/>
    <p:sldMasterId id="2147483713" r:id="rId4"/>
    <p:sldMasterId id="2147483725" r:id="rId5"/>
    <p:sldMasterId id="2147483744" r:id="rId6"/>
    <p:sldMasterId id="2147483815" r:id="rId7"/>
    <p:sldMasterId id="2147483846" r:id="rId8"/>
    <p:sldMasterId id="2147483899" r:id="rId9"/>
    <p:sldMasterId id="2147484019" r:id="rId10"/>
    <p:sldMasterId id="2147484050" r:id="rId11"/>
    <p:sldMasterId id="2147484063" r:id="rId12"/>
    <p:sldMasterId id="2147484075" r:id="rId13"/>
  </p:sldMasterIdLst>
  <p:notesMasterIdLst>
    <p:notesMasterId r:id="rId31"/>
  </p:notesMasterIdLst>
  <p:sldIdLst>
    <p:sldId id="2648" r:id="rId14"/>
    <p:sldId id="2647" r:id="rId15"/>
    <p:sldId id="362" r:id="rId16"/>
    <p:sldId id="363" r:id="rId17"/>
    <p:sldId id="2638" r:id="rId18"/>
    <p:sldId id="257" r:id="rId19"/>
    <p:sldId id="366" r:id="rId20"/>
    <p:sldId id="367" r:id="rId21"/>
    <p:sldId id="258" r:id="rId22"/>
    <p:sldId id="369" r:id="rId23"/>
    <p:sldId id="368" r:id="rId24"/>
    <p:sldId id="349" r:id="rId25"/>
    <p:sldId id="358" r:id="rId26"/>
    <p:sldId id="2637" r:id="rId27"/>
    <p:sldId id="371" r:id="rId28"/>
    <p:sldId id="2593" r:id="rId29"/>
    <p:sldId id="2646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CC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6EDBB9-1875-4D79-A3BD-48481EFFDB7C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72A59F-16AE-4AB9-874F-5653A2539B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07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8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الجزء جـ =  6  ,  الكل ك = 25  ,  النسبة المئوية ن = ؟ </a:t>
            </a:r>
          </a:p>
          <a:p>
            <a:r>
              <a:rPr lang="ar-SA" sz="1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الجزء جـ =  ؟  ,  الكل ك = 3600  ,  النسبة المئوية ن = 2٪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2A59F-16AE-4AB9-874F-5653A2539B50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54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tabLst>
                <a:tab pos="2461260" algn="l"/>
              </a:tabLst>
            </a:pPr>
            <a:r>
              <a:rPr lang="ar-SA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الجزء جـ =  ؟  ,  الكل ك = 600  ,  النسبة المئوية ن = 45٪  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tabLst>
                <a:tab pos="2461260" algn="l"/>
              </a:tabLst>
            </a:pPr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الجزء جـ =  75  ,  الكل ك = ؟  ,  النسبة المئوية ن = 30 ٪  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tabLst>
                <a:tab pos="2461260" algn="l"/>
              </a:tabLst>
            </a:pPr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الجزء  = النسبة المئوية × الكل 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2A59F-16AE-4AB9-874F-5653A2539B50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73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+ 55 = 155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420 × ........ = ......... ريالاً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8" Type="http://schemas.openxmlformats.org/officeDocument/2006/relationships/hyperlink" Target="http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46.svg"/><Relationship Id="rId3" Type="http://schemas.openxmlformats.org/officeDocument/2006/relationships/image" Target="../media/image48.svg"/><Relationship Id="rId21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40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22.svg"/><Relationship Id="rId19" Type="http://schemas.openxmlformats.org/officeDocument/2006/relationships/image" Target="../media/image4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4.sv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1.png"/><Relationship Id="rId18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58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5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2.svg"/><Relationship Id="rId26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65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5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6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24" Type="http://schemas.openxmlformats.org/officeDocument/2006/relationships/image" Target="../media/image68.svg"/><Relationship Id="rId5" Type="http://schemas.openxmlformats.org/officeDocument/2006/relationships/image" Target="../media/image9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0.svg"/><Relationship Id="rId22" Type="http://schemas.openxmlformats.org/officeDocument/2006/relationships/image" Target="../media/image66.sv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75.svg"/><Relationship Id="rId26" Type="http://schemas.openxmlformats.org/officeDocument/2006/relationships/image" Target="../media/image79.sv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72.sv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1.png"/><Relationship Id="rId24" Type="http://schemas.openxmlformats.org/officeDocument/2006/relationships/image" Target="../media/image77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76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34.sv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1.png"/><Relationship Id="rId18" Type="http://schemas.openxmlformats.org/officeDocument/2006/relationships/image" Target="../media/image83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8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84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72.svg"/><Relationship Id="rId22" Type="http://schemas.openxmlformats.org/officeDocument/2006/relationships/image" Target="../media/image4.sv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89.sv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4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95.svg"/><Relationship Id="rId22" Type="http://schemas.openxmlformats.org/officeDocument/2006/relationships/image" Target="../media/image44.sv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12" Type="http://schemas.openxmlformats.org/officeDocument/2006/relationships/image" Target="../media/image24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6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1.png"/><Relationship Id="rId18" Type="http://schemas.openxmlformats.org/officeDocument/2006/relationships/image" Target="../media/image100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8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53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0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54.svg"/><Relationship Id="rId22" Type="http://schemas.openxmlformats.org/officeDocument/2006/relationships/image" Target="../media/image66.svg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111.svg"/><Relationship Id="rId26" Type="http://schemas.openxmlformats.org/officeDocument/2006/relationships/image" Target="../media/image115.svg"/><Relationship Id="rId3" Type="http://schemas.openxmlformats.org/officeDocument/2006/relationships/image" Target="../media/image9.png"/><Relationship Id="rId21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110.svg"/><Relationship Id="rId17" Type="http://schemas.openxmlformats.org/officeDocument/2006/relationships/image" Target="../media/image7.png"/><Relationship Id="rId25" Type="http://schemas.openxmlformats.org/officeDocument/2006/relationships/image" Target="../media/image1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9.png"/><Relationship Id="rId24" Type="http://schemas.openxmlformats.org/officeDocument/2006/relationships/image" Target="../media/image113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12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70.svg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117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1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46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89.svg"/><Relationship Id="rId22" Type="http://schemas.openxmlformats.org/officeDocument/2006/relationships/image" Target="../media/image4.svg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71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19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78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22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126.sv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4.svg"/><Relationship Id="rId19" Type="http://schemas.openxmlformats.org/officeDocument/2006/relationships/image" Target="../media/image125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4.svg"/><Relationship Id="rId22" Type="http://schemas.openxmlformats.org/officeDocument/2006/relationships/image" Target="../media/image30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8" Type="http://schemas.openxmlformats.org/officeDocument/2006/relationships/hyperlink" Target="http://pptmon.com/" TargetMode="Externa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46.svg"/><Relationship Id="rId3" Type="http://schemas.openxmlformats.org/officeDocument/2006/relationships/image" Target="../media/image48.svg"/><Relationship Id="rId21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40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22.svg"/><Relationship Id="rId19" Type="http://schemas.openxmlformats.org/officeDocument/2006/relationships/image" Target="../media/image4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4.svg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1.png"/><Relationship Id="rId18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58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5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2.svg"/><Relationship Id="rId26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65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5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6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24" Type="http://schemas.openxmlformats.org/officeDocument/2006/relationships/image" Target="../media/image68.svg"/><Relationship Id="rId5" Type="http://schemas.openxmlformats.org/officeDocument/2006/relationships/image" Target="../media/image9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0.svg"/><Relationship Id="rId22" Type="http://schemas.openxmlformats.org/officeDocument/2006/relationships/image" Target="../media/image66.sv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75.svg"/><Relationship Id="rId26" Type="http://schemas.openxmlformats.org/officeDocument/2006/relationships/image" Target="../media/image79.sv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72.sv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1.png"/><Relationship Id="rId24" Type="http://schemas.openxmlformats.org/officeDocument/2006/relationships/image" Target="../media/image77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76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34.sv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1.png"/><Relationship Id="rId18" Type="http://schemas.openxmlformats.org/officeDocument/2006/relationships/image" Target="../media/image83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8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84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72.svg"/><Relationship Id="rId22" Type="http://schemas.openxmlformats.org/officeDocument/2006/relationships/image" Target="../media/image4.svg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89.svg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4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95.svg"/><Relationship Id="rId22" Type="http://schemas.openxmlformats.org/officeDocument/2006/relationships/image" Target="../media/image44.svg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12" Type="http://schemas.openxmlformats.org/officeDocument/2006/relationships/image" Target="../media/image24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6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1.png"/><Relationship Id="rId18" Type="http://schemas.openxmlformats.org/officeDocument/2006/relationships/image" Target="../media/image100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8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53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0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54.svg"/><Relationship Id="rId22" Type="http://schemas.openxmlformats.org/officeDocument/2006/relationships/image" Target="../media/image6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111.svg"/><Relationship Id="rId26" Type="http://schemas.openxmlformats.org/officeDocument/2006/relationships/image" Target="../media/image115.svg"/><Relationship Id="rId3" Type="http://schemas.openxmlformats.org/officeDocument/2006/relationships/image" Target="../media/image9.png"/><Relationship Id="rId21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110.svg"/><Relationship Id="rId17" Type="http://schemas.openxmlformats.org/officeDocument/2006/relationships/image" Target="../media/image7.png"/><Relationship Id="rId25" Type="http://schemas.openxmlformats.org/officeDocument/2006/relationships/image" Target="../media/image1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9.png"/><Relationship Id="rId24" Type="http://schemas.openxmlformats.org/officeDocument/2006/relationships/image" Target="../media/image113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12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70.svg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117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1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46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89.svg"/><Relationship Id="rId22" Type="http://schemas.openxmlformats.org/officeDocument/2006/relationships/image" Target="../media/image4.sv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71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19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78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22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126.sv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4.svg"/><Relationship Id="rId19" Type="http://schemas.openxmlformats.org/officeDocument/2006/relationships/image" Target="../media/image125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4.svg"/><Relationship Id="rId22" Type="http://schemas.openxmlformats.org/officeDocument/2006/relationships/image" Target="../media/image30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8" Type="http://schemas.openxmlformats.org/officeDocument/2006/relationships/hyperlink" Target="http://pptmon.com/" TargetMode="Externa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46.svg"/><Relationship Id="rId3" Type="http://schemas.openxmlformats.org/officeDocument/2006/relationships/image" Target="../media/image48.svg"/><Relationship Id="rId21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40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22.svg"/><Relationship Id="rId19" Type="http://schemas.openxmlformats.org/officeDocument/2006/relationships/image" Target="../media/image4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4.svg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1.png"/><Relationship Id="rId18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58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5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2.svg"/><Relationship Id="rId26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65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5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6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24" Type="http://schemas.openxmlformats.org/officeDocument/2006/relationships/image" Target="../media/image68.svg"/><Relationship Id="rId5" Type="http://schemas.openxmlformats.org/officeDocument/2006/relationships/image" Target="../media/image9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0.svg"/><Relationship Id="rId22" Type="http://schemas.openxmlformats.org/officeDocument/2006/relationships/image" Target="../media/image66.svg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75.svg"/><Relationship Id="rId26" Type="http://schemas.openxmlformats.org/officeDocument/2006/relationships/image" Target="../media/image79.sv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72.sv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1.png"/><Relationship Id="rId24" Type="http://schemas.openxmlformats.org/officeDocument/2006/relationships/image" Target="../media/image77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76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34.svg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1.png"/><Relationship Id="rId18" Type="http://schemas.openxmlformats.org/officeDocument/2006/relationships/image" Target="../media/image83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8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84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72.svg"/><Relationship Id="rId22" Type="http://schemas.openxmlformats.org/officeDocument/2006/relationships/image" Target="../media/image4.svg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89.svg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4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95.svg"/><Relationship Id="rId22" Type="http://schemas.openxmlformats.org/officeDocument/2006/relationships/image" Target="../media/image44.svg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12" Type="http://schemas.openxmlformats.org/officeDocument/2006/relationships/image" Target="../media/image24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6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1.png"/><Relationship Id="rId18" Type="http://schemas.openxmlformats.org/officeDocument/2006/relationships/image" Target="../media/image100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8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53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0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54.svg"/><Relationship Id="rId22" Type="http://schemas.openxmlformats.org/officeDocument/2006/relationships/image" Target="../media/image66.svg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111.svg"/><Relationship Id="rId26" Type="http://schemas.openxmlformats.org/officeDocument/2006/relationships/image" Target="../media/image115.svg"/><Relationship Id="rId3" Type="http://schemas.openxmlformats.org/officeDocument/2006/relationships/image" Target="../media/image9.png"/><Relationship Id="rId21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110.svg"/><Relationship Id="rId17" Type="http://schemas.openxmlformats.org/officeDocument/2006/relationships/image" Target="../media/image7.png"/><Relationship Id="rId25" Type="http://schemas.openxmlformats.org/officeDocument/2006/relationships/image" Target="../media/image1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9.png"/><Relationship Id="rId24" Type="http://schemas.openxmlformats.org/officeDocument/2006/relationships/image" Target="../media/image113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12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70.svg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117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1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46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89.svg"/><Relationship Id="rId22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71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19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78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22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126.sv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4.svg"/><Relationship Id="rId19" Type="http://schemas.openxmlformats.org/officeDocument/2006/relationships/image" Target="../media/image125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4.svg"/><Relationship Id="rId22" Type="http://schemas.openxmlformats.org/officeDocument/2006/relationships/image" Target="../media/image30.sv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8" Type="http://schemas.openxmlformats.org/officeDocument/2006/relationships/hyperlink" Target="http://pptmon.com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46.svg"/><Relationship Id="rId3" Type="http://schemas.openxmlformats.org/officeDocument/2006/relationships/image" Target="../media/image48.svg"/><Relationship Id="rId21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40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22.svg"/><Relationship Id="rId19" Type="http://schemas.openxmlformats.org/officeDocument/2006/relationships/image" Target="../media/image4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4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1.png"/><Relationship Id="rId18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58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5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2.svg"/><Relationship Id="rId26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65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5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6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24" Type="http://schemas.openxmlformats.org/officeDocument/2006/relationships/image" Target="../media/image68.svg"/><Relationship Id="rId5" Type="http://schemas.openxmlformats.org/officeDocument/2006/relationships/image" Target="../media/image9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0.svg"/><Relationship Id="rId22" Type="http://schemas.openxmlformats.org/officeDocument/2006/relationships/image" Target="../media/image66.sv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75.svg"/><Relationship Id="rId26" Type="http://schemas.openxmlformats.org/officeDocument/2006/relationships/image" Target="../media/image79.sv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72.sv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1.png"/><Relationship Id="rId24" Type="http://schemas.openxmlformats.org/officeDocument/2006/relationships/image" Target="../media/image77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76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34.sv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1.png"/><Relationship Id="rId18" Type="http://schemas.openxmlformats.org/officeDocument/2006/relationships/image" Target="../media/image83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8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84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72.svg"/><Relationship Id="rId22" Type="http://schemas.openxmlformats.org/officeDocument/2006/relationships/image" Target="../media/image4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89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4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95.svg"/><Relationship Id="rId22" Type="http://schemas.openxmlformats.org/officeDocument/2006/relationships/image" Target="../media/image44.sv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12" Type="http://schemas.openxmlformats.org/officeDocument/2006/relationships/image" Target="../media/image24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6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1.png"/><Relationship Id="rId18" Type="http://schemas.openxmlformats.org/officeDocument/2006/relationships/image" Target="../media/image100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8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53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0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54.svg"/><Relationship Id="rId22" Type="http://schemas.openxmlformats.org/officeDocument/2006/relationships/image" Target="../media/image66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111.svg"/><Relationship Id="rId26" Type="http://schemas.openxmlformats.org/officeDocument/2006/relationships/image" Target="../media/image115.svg"/><Relationship Id="rId3" Type="http://schemas.openxmlformats.org/officeDocument/2006/relationships/image" Target="../media/image9.png"/><Relationship Id="rId21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110.svg"/><Relationship Id="rId17" Type="http://schemas.openxmlformats.org/officeDocument/2006/relationships/image" Target="../media/image7.png"/><Relationship Id="rId25" Type="http://schemas.openxmlformats.org/officeDocument/2006/relationships/image" Target="../media/image1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9.png"/><Relationship Id="rId24" Type="http://schemas.openxmlformats.org/officeDocument/2006/relationships/image" Target="../media/image113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12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70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117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1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46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89.svg"/><Relationship Id="rId22" Type="http://schemas.openxmlformats.org/officeDocument/2006/relationships/image" Target="../media/image4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71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19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78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22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126.sv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4.svg"/><Relationship Id="rId19" Type="http://schemas.openxmlformats.org/officeDocument/2006/relationships/image" Target="../media/image125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4.svg"/><Relationship Id="rId22" Type="http://schemas.openxmlformats.org/officeDocument/2006/relationships/image" Target="../media/image30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8" Type="http://schemas.openxmlformats.org/officeDocument/2006/relationships/hyperlink" Target="http://pptmon.com/" TargetMode="Externa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46.svg"/><Relationship Id="rId3" Type="http://schemas.openxmlformats.org/officeDocument/2006/relationships/image" Target="../media/image48.svg"/><Relationship Id="rId21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40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22.svg"/><Relationship Id="rId19" Type="http://schemas.openxmlformats.org/officeDocument/2006/relationships/image" Target="../media/image4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4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1.png"/><Relationship Id="rId18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58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5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2.svg"/><Relationship Id="rId26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65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5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6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24" Type="http://schemas.openxmlformats.org/officeDocument/2006/relationships/image" Target="../media/image68.svg"/><Relationship Id="rId5" Type="http://schemas.openxmlformats.org/officeDocument/2006/relationships/image" Target="../media/image9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0.svg"/><Relationship Id="rId22" Type="http://schemas.openxmlformats.org/officeDocument/2006/relationships/image" Target="../media/image66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75.svg"/><Relationship Id="rId26" Type="http://schemas.openxmlformats.org/officeDocument/2006/relationships/image" Target="../media/image79.sv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72.sv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3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1.png"/><Relationship Id="rId24" Type="http://schemas.openxmlformats.org/officeDocument/2006/relationships/image" Target="../media/image77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76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34.sv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1.png"/><Relationship Id="rId18" Type="http://schemas.openxmlformats.org/officeDocument/2006/relationships/image" Target="../media/image83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8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85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84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72.svg"/><Relationship Id="rId22" Type="http://schemas.openxmlformats.org/officeDocument/2006/relationships/image" Target="../media/image4.sv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89.sv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4.png"/><Relationship Id="rId18" Type="http://schemas.openxmlformats.org/officeDocument/2006/relationships/image" Target="../media/image40.svg"/><Relationship Id="rId3" Type="http://schemas.openxmlformats.org/officeDocument/2006/relationships/image" Target="../media/image9.pn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Relationship Id="rId14" Type="http://schemas.openxmlformats.org/officeDocument/2006/relationships/image" Target="../media/image95.svg"/><Relationship Id="rId22" Type="http://schemas.openxmlformats.org/officeDocument/2006/relationships/image" Target="../media/image44.sv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12" Type="http://schemas.openxmlformats.org/officeDocument/2006/relationships/image" Target="../media/image24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6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1.png"/><Relationship Id="rId18" Type="http://schemas.openxmlformats.org/officeDocument/2006/relationships/image" Target="../media/image100.svg"/><Relationship Id="rId3" Type="http://schemas.openxmlformats.org/officeDocument/2006/relationships/image" Target="../media/image9.png"/><Relationship Id="rId21" Type="http://schemas.openxmlformats.org/officeDocument/2006/relationships/image" Target="../media/image5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98.png"/><Relationship Id="rId23" Type="http://schemas.openxmlformats.org/officeDocument/2006/relationships/image" Target="../media/image3.png"/><Relationship Id="rId10" Type="http://schemas.openxmlformats.org/officeDocument/2006/relationships/image" Target="../media/image26.svg"/><Relationship Id="rId19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60.sv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53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0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4.svg"/><Relationship Id="rId19" Type="http://schemas.openxmlformats.org/officeDocument/2006/relationships/image" Target="../media/image43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54.svg"/><Relationship Id="rId22" Type="http://schemas.openxmlformats.org/officeDocument/2006/relationships/image" Target="../media/image66.sv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1.png"/><Relationship Id="rId18" Type="http://schemas.openxmlformats.org/officeDocument/2006/relationships/image" Target="../media/image111.svg"/><Relationship Id="rId26" Type="http://schemas.openxmlformats.org/officeDocument/2006/relationships/image" Target="../media/image115.svg"/><Relationship Id="rId3" Type="http://schemas.openxmlformats.org/officeDocument/2006/relationships/image" Target="../media/image9.png"/><Relationship Id="rId21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110.svg"/><Relationship Id="rId17" Type="http://schemas.openxmlformats.org/officeDocument/2006/relationships/image" Target="../media/image7.png"/><Relationship Id="rId25" Type="http://schemas.openxmlformats.org/officeDocument/2006/relationships/image" Target="../media/image1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12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9.png"/><Relationship Id="rId24" Type="http://schemas.openxmlformats.org/officeDocument/2006/relationships/image" Target="../media/image113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12.png"/><Relationship Id="rId10" Type="http://schemas.openxmlformats.org/officeDocument/2006/relationships/image" Target="../media/image26.svg"/><Relationship Id="rId19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42.svg"/><Relationship Id="rId22" Type="http://schemas.openxmlformats.org/officeDocument/2006/relationships/image" Target="../media/image70.sv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117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11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1.svg"/><Relationship Id="rId20" Type="http://schemas.openxmlformats.org/officeDocument/2006/relationships/image" Target="../media/image46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20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10" Type="http://schemas.openxmlformats.org/officeDocument/2006/relationships/image" Target="../media/image24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89.svg"/><Relationship Id="rId22" Type="http://schemas.openxmlformats.org/officeDocument/2006/relationships/image" Target="../media/image4.sv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71.png"/><Relationship Id="rId18" Type="http://schemas.openxmlformats.org/officeDocument/2006/relationships/image" Target="../media/image93.sv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19.svg"/><Relationship Id="rId17" Type="http://schemas.openxmlformats.org/officeDocument/2006/relationships/image" Target="../media/image9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1.svg"/><Relationship Id="rId20" Type="http://schemas.openxmlformats.org/officeDocument/2006/relationships/image" Target="../media/image4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0.png"/><Relationship Id="rId10" Type="http://schemas.openxmlformats.org/officeDocument/2006/relationships/image" Target="../media/image26.sv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78.png"/><Relationship Id="rId18" Type="http://schemas.openxmlformats.org/officeDocument/2006/relationships/image" Target="../media/image106.svg"/><Relationship Id="rId26" Type="http://schemas.openxmlformats.org/officeDocument/2006/relationships/image" Target="../media/image70.sv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22.png"/><Relationship Id="rId12" Type="http://schemas.openxmlformats.org/officeDocument/2006/relationships/image" Target="../media/image26.svg"/><Relationship Id="rId17" Type="http://schemas.openxmlformats.org/officeDocument/2006/relationships/image" Target="../media/image105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4.svg"/><Relationship Id="rId20" Type="http://schemas.openxmlformats.org/officeDocument/2006/relationships/image" Target="../media/image126.sv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1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4.svg"/><Relationship Id="rId19" Type="http://schemas.openxmlformats.org/officeDocument/2006/relationships/image" Target="../media/image125.pn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4.svg"/><Relationship Id="rId22" Type="http://schemas.openxmlformats.org/officeDocument/2006/relationships/image" Target="../media/image30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0.sv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481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462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00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178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401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77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32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9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64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44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3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7" y="2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5" y="1115819"/>
            <a:ext cx="4626367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5" y="0"/>
            <a:ext cx="1620119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2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1" y="375146"/>
            <a:ext cx="1458799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70" y="2996673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9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9" y="4848841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1" y="5249419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1" y="5060325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7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4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60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8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3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3" y="5081253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2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4" y="306005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8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40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2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9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7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1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8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8" y="4556533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1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9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5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9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4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9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1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0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2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2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4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9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1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3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6" y="4388528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9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1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4" y="5231954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20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9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1" y="203843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6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6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55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2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1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1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4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7" y="3428995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78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8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4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7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8" y="238815"/>
            <a:ext cx="928655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2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9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908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92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08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1" y="-549652"/>
            <a:ext cx="1260811" cy="236011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4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90" y="6056467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8" y="224100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7" y="6434483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1" y="6204666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7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1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55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4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3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9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1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7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4952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00477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1525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989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9" y="1059419"/>
            <a:ext cx="2194695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15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7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598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7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7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32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37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9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9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35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233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68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933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52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20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018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543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3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7" y="2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5" y="1115819"/>
            <a:ext cx="4626367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5" y="0"/>
            <a:ext cx="1620119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2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1" y="375146"/>
            <a:ext cx="1458799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70" y="2996673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9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9" y="4848841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1" y="5249419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1" y="5060325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7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0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8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3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3" y="5081253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2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4" y="306005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8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40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2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32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9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7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1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8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8" y="4556533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19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1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9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5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9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4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9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1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2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2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4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9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1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3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6" y="4388528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9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1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4" y="5231954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20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9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1" y="203843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6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6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84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2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1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1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4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7" y="3428995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5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8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4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7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8" y="238815"/>
            <a:ext cx="928655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2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9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06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1" y="-549652"/>
            <a:ext cx="1260811" cy="236011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4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90" y="6056467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8" y="224100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7" y="6434483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1" y="6204666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7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1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301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4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3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9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1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7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4952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00477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1525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995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9" y="1059419"/>
            <a:ext cx="2194695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6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7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618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7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7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73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3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7" y="2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5" y="1115819"/>
            <a:ext cx="4626367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5" y="0"/>
            <a:ext cx="1620119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2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1" y="375146"/>
            <a:ext cx="1458799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70" y="2996673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9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9" y="4848841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1" y="5249419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1" y="5060325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7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2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8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3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3" y="5081253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2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4" y="306005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8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40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2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9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7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1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8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8" y="4556533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1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9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5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9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4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9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0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07" y="273733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46" y="273733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854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1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1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2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2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4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9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1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3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3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1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6" y="4388528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9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1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4" y="5231954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20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9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1" y="203843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6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6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70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2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1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1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4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7" y="3428995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490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8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4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7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8" y="238815"/>
            <a:ext cx="928655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2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9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34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1" y="-549652"/>
            <a:ext cx="1260811" cy="236011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4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90" y="6056467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8" y="224100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7" y="6434483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1" y="6204666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7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1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56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4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3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9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1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7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4952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00477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1525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775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9" y="1059419"/>
            <a:ext cx="2194695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15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13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7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65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7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7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40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8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64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2AC57-2A83-4FDB-9ABE-6500E0330133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2C0B-0A5B-4E94-93E8-5ADCF871C0A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2130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6439C-460B-4B61-B6EF-FF6098B90283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B1AC9-5D16-4CE6-8629-07019C01CAA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1365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93DB1-62D8-4827-BAAC-2099F7BCF475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B3E18-4AD6-49B2-8753-93CE8C1E0CA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5412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799BF-DA42-49EA-BAFF-C0DAC84C9B05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39BB0-EA93-47F3-A535-A03A33EC7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88741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65759-0BA8-4FF4-9169-3DA6D5A9170F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489C-93FC-426B-A636-CB2D3362B8E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3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470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72EEA-7D4D-4CE3-99F7-D5CD52C3EC1C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C46A6-635B-4178-A5AA-BC145992C3F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088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8081C-5143-4C92-B0C6-9CB18B5326C7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B3CB8-7F78-49DF-8F1A-63099DFB588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1243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799BF-DA42-49EA-BAFF-C0DAC84C9B05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39BB0-EA93-47F3-A535-A03A33EC7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2938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799BF-DA42-49EA-BAFF-C0DAC84C9B05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39BB0-EA93-47F3-A535-A03A33EC7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6043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E8FF2-751B-442A-A762-78D5046EC8F4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D5B15-E715-4260-9788-AA399DBD846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7475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004A3-970E-47EE-A602-BE19D4FCD052}" type="datetimeFigureOut">
              <a:rPr lang="ar-SA" smtClean="0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8E627-9988-415D-8BC9-567F48550CB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8308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96220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82631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2338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33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501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38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0169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0535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8345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7859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956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14122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8746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50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35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223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23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48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90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60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59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19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375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8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3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”</a:t>
            </a:r>
            <a:endParaRPr lang="en-US" sz="180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54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9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913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0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4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35" y="609693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97" y="609600"/>
            <a:ext cx="7060151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52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D3FEAA-AAA8-4E00-9339-B32AEB46F2A1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3458D6-3995-49DC-B49A-F98356EE744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44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358B33-8B83-4DDB-8750-A1982CE1522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EA7158-6CAE-4125-9FCF-04DD4F827A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41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27E911-7249-4692-BE27-E749A832DF8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7755B-3FA7-47DE-B293-FA78396C18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73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69F09A-59B2-4156-BBAE-98187965CE4E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04F5E1-3FD0-4200-B3B6-9B993BA218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085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DDBF24-982F-4B45-B694-B50F0E3D330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E1ED42-71DB-419D-8981-67137D8521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996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DC152A-CE19-41B5-8CBE-0CB22F9930E0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D6C861-C3E7-41D4-BD10-04AB482DDFD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51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1F1112-1CF4-472E-A445-1B96C7BFA52E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5F774A-BA52-4E89-BAC2-02FA47951C7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808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6AB780-5037-43BE-A463-2942E8D3432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EEEC7D-4480-48BC-ABAF-7F94D2FA47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777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DC55CA-811C-4EA4-AA04-8D1AB215C9D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8D0D8D-138A-4620-9B79-5BDDE2F34D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55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AE5FB9-ED65-42B7-BB9A-C3C5A49686F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45F332-3923-46CA-BDF3-6037784C0E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076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70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70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CB221B-A1B2-4FED-833A-ACB23DA3B0FB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7049A-03AF-4CFB-B432-D10672193E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356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92AC57-2A83-4FDB-9ABE-6500E0330133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892C0B-0A5B-4E94-93E8-5ADCF871C0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9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5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6439C-460B-4B61-B6EF-FF6098B90283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0B1AC9-5D16-4CE6-8629-07019C01CA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713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893DB1-62D8-4827-BAAC-2099F7BCF47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2B3E18-4AD6-49B2-8753-93CE8C1E0C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384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0D7BF7-0D2D-4C51-AE4E-235DCDA159C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95AF62-2360-4CC6-A9DD-A33AF3D432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481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465759-0BA8-4FF4-9169-3DA6D5A9170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9F489C-93FC-426B-A636-CB2D3362B8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597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572EEA-7D4D-4CE3-99F7-D5CD52C3EC1C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C46A6-635B-4178-A5AA-BC145992C3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243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8081C-5143-4C92-B0C6-9CB18B5326C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B3CB8-7F78-49DF-8F1A-63099DFB58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299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68AE3B-D862-4E47-ACC2-BB8828DBD5A8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ACC2D-19F8-4DFD-885D-95F16CC714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31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743793-9736-4F84-B92C-21ED70C0666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7D7D8A-90F3-462F-9440-271FCB7D7E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856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FE8FF2-751B-442A-A762-78D5046EC8F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D5B15-E715-4260-9788-AA399DBD84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185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004A3-970E-47EE-A602-BE19D4FCD052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B8E627-9988-415D-8BC9-567F48550C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5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163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3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7" y="2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5" y="1115819"/>
            <a:ext cx="4626367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5" y="0"/>
            <a:ext cx="1620119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2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1" y="375146"/>
            <a:ext cx="1458799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70" y="2996673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9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9" y="4848841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1" y="5249419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1" y="5060325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7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8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3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3" y="5081253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2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4" y="306005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8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40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2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9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7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1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8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8" y="4556533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1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9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5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9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4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9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1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42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2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2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4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9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1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3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5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6" y="4388528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9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1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4" y="5231954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20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9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1" y="203843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6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6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721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2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1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1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4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7" y="3428995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82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018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8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4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7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8" y="238815"/>
            <a:ext cx="928655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2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9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08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1" y="-549652"/>
            <a:ext cx="1260811" cy="236011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4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90" y="6056467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8" y="224100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7" y="6434483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1" y="6204666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7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1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546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4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3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9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1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7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4952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00477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1525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469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9" y="1059419"/>
            <a:ext cx="2194695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95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7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85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7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7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747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8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076ACD-CB49-660B-CE1E-69DD09F7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D0727C-4C70-A658-74FD-7D9FD50D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E8BE35-C9FE-E6B7-2A03-3B5917BC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B8576-3BF4-B68D-9C62-57967EC5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91079-98BC-9D8B-35F1-EA4647B3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08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15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16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04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88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7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7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3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0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5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57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3412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3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7" y="2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5" y="1115819"/>
            <a:ext cx="4626367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5" y="0"/>
            <a:ext cx="1620119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2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1" y="375146"/>
            <a:ext cx="1458799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70" y="2996673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9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9" y="4848841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1" y="5249419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1" y="5060325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7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8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3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3" y="5081253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2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4" y="306005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8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40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2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9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7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1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8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8" y="4556533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1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9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5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9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4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9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1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2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2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4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9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1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3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1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3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6" y="4388528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9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1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4" y="5231954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20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9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1" y="203843"/>
            <a:ext cx="255771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6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6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33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2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1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1" y="300112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4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7" y="3428995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68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7769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8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4" y="6137691"/>
            <a:ext cx="2470819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71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7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8" y="238815"/>
            <a:ext cx="928655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2" y="5423734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9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844676"/>
            <a:ext cx="4857163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487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1" y="-549652"/>
            <a:ext cx="1260811" cy="2360111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9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4"/>
            <a:ext cx="311687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90" y="6056467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8" y="224100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7" y="6434483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1" y="6204666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7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1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3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4" y="4058832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8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3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9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9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1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4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7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4952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288273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00477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1525" y="3592608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61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4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1" y="5607023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9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0" y="299223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1" y="110129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9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9" y="5938823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9" y="1059419"/>
            <a:ext cx="2194695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03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2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4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3" y="6066183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8" y="5262118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5" y="-260596"/>
            <a:ext cx="1652076" cy="217326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5"/>
            <a:ext cx="2178226" cy="34768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7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22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9" y="5047543"/>
            <a:ext cx="1260811" cy="236011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9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6"/>
            <a:ext cx="311687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3" y="241581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9" y="3798466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4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1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7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7" y="193704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7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77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0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4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/>
        </p:nvSpPr>
        <p:spPr>
          <a:xfrm>
            <a:off x="4434978" y="7063926"/>
            <a:ext cx="26906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1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6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8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62" r:id="rId19"/>
  </p:sldLayoutIdLst>
  <p:txStyles>
    <p:titleStyle>
      <a:lvl1pPr algn="l" defTabSz="685800" rtl="1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2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97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661" indent="-14466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45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45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45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 rtl="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 rtl="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9459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4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EC6CF9CC-923E-4BE3-A914-5B5738113B9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4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4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583BE61-5128-448B-BA15-F5A692CA48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075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18799BF-DA42-49EA-BAFF-C0DAC84C9B0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4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1C39BB0-EA93-47F3-A535-A03A33EC72F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96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1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845" r:id="rId19"/>
  </p:sldLayoutIdLst>
  <p:txStyles>
    <p:titleStyle>
      <a:lvl1pPr algn="l" defTabSz="685800" rtl="1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8961-CE5B-470B-8F4E-70480ECDE9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BD95B4-5CA4-4E46-9E9E-043F741E173E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721ECC4-5E3E-4C3E-9F7C-9D99683ADB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8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</p:sldLayoutIdLst>
  <p:txStyles>
    <p:titleStyle>
      <a:lvl1pPr algn="l" defTabSz="685800" rtl="1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8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9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52.png"/><Relationship Id="rId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55.png"/><Relationship Id="rId7" Type="http://schemas.microsoft.com/office/2007/relationships/hdphoto" Target="../media/hdphoto12.wdp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76.xml"/><Relationship Id="rId6" Type="http://schemas.openxmlformats.org/officeDocument/2006/relationships/image" Target="../media/image157.png"/><Relationship Id="rId5" Type="http://schemas.microsoft.com/office/2007/relationships/hdphoto" Target="../media/hdphoto11.wdp"/><Relationship Id="rId4" Type="http://schemas.openxmlformats.org/officeDocument/2006/relationships/image" Target="../media/image1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microsoft.com/office/2007/relationships/hdphoto" Target="../media/hdphoto14.wdp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6.xml"/><Relationship Id="rId6" Type="http://schemas.openxmlformats.org/officeDocument/2006/relationships/image" Target="../media/image160.png"/><Relationship Id="rId5" Type="http://schemas.microsoft.com/office/2007/relationships/hdphoto" Target="../media/hdphoto13.wdp"/><Relationship Id="rId4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2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5.png"/><Relationship Id="rId4" Type="http://schemas.microsoft.com/office/2007/relationships/hdphoto" Target="../media/hdphoto5.wdp"/><Relationship Id="rId9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183D14F-4C92-67B5-3DAC-5492E6CC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4" y="2183770"/>
            <a:ext cx="6826898" cy="15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30A637-A35B-B465-E560-479610C4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D3D332-B966-1D2B-86D2-904DA612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0175" y="957216"/>
            <a:ext cx="5314950" cy="8953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21D6B6-936D-6A9B-505F-541F23936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0647" y="2403044"/>
            <a:ext cx="3629025" cy="4953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AFAACE5-2C6E-628F-1C76-FE78FEDCE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975" y="2650694"/>
            <a:ext cx="2743200" cy="43815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DBDBEF4C-FE1C-B444-AB56-448C741C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107" y="3028519"/>
            <a:ext cx="1056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 = 6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5CAD34A-B836-E15C-F088-EBE34193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787" y="3010725"/>
            <a:ext cx="924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 =  ؟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FF034B3-735E-36E4-95DE-851B81FF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647" y="3048221"/>
            <a:ext cx="1058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= 25</a:t>
            </a:r>
            <a:endParaRPr lang="ar-SA" altLang="ar-SA" sz="2400" b="1">
              <a:solidFill>
                <a:srgbClr val="0070C0"/>
              </a:solidFill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E7DAB4-6F22-B24D-EA98-1F2A37CD3B6C}"/>
              </a:ext>
            </a:extLst>
          </p:cNvPr>
          <p:cNvGrpSpPr>
            <a:grpSpLocks/>
          </p:cNvGrpSpPr>
          <p:nvPr/>
        </p:nvGrpSpPr>
        <p:grpSpPr bwMode="auto">
          <a:xfrm>
            <a:off x="8864096" y="4030829"/>
            <a:ext cx="1214438" cy="849314"/>
            <a:chOff x="2706" y="1643"/>
            <a:chExt cx="765" cy="535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0502B9E5-1BD1-AB14-E769-6A73878A4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ن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21FF57-5428-2F55-331D-C2CB8954B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6" y="1643"/>
              <a:ext cx="412" cy="535"/>
              <a:chOff x="1982" y="3448"/>
              <a:chExt cx="159" cy="535"/>
            </a:xfrm>
          </p:grpSpPr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ABE252F0-A6C4-7ED5-860E-6CE7919D5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2" y="3448"/>
                <a:ext cx="15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جـ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B2CC755B-BC7D-D79A-8FBE-9F353CBDE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4" y="3694"/>
                <a:ext cx="1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ECFEC139-F9DB-168E-724A-465984112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6" y="3692"/>
                <a:ext cx="14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ك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D52720A5-6E11-909C-A26A-B81F4F7D923F}"/>
              </a:ext>
            </a:extLst>
          </p:cNvPr>
          <p:cNvGrpSpPr>
            <a:grpSpLocks/>
          </p:cNvGrpSpPr>
          <p:nvPr/>
        </p:nvGrpSpPr>
        <p:grpSpPr bwMode="auto">
          <a:xfrm>
            <a:off x="8661413" y="3389577"/>
            <a:ext cx="2339976" cy="777876"/>
            <a:chOff x="2602" y="1643"/>
            <a:chExt cx="1474" cy="490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CD0B7211-DEA7-6B47-D859-86823549D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10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النسبة المئوية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5C228C33-E7CA-CBE2-5BE8-2FBC92635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2" y="1643"/>
              <a:ext cx="583" cy="490"/>
              <a:chOff x="1942" y="3448"/>
              <a:chExt cx="225" cy="490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23F18D58-1B30-0BA5-17CB-76453DDEF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" y="3448"/>
                <a:ext cx="2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الجزء</a:t>
                </a:r>
                <a:endParaRPr kumimoji="0" lang="en-US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8EA69DA8-71D5-D687-9F2A-33173062C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4" y="3694"/>
                <a:ext cx="1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8B2D5A6C-298D-EB03-B2A5-256235FD7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8" y="3686"/>
                <a:ext cx="14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الكل</a:t>
                </a:r>
                <a:endParaRPr kumimoji="0" lang="en-US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5C1091B3-E098-2A01-9F29-ACA4151D3E45}"/>
              </a:ext>
            </a:extLst>
          </p:cNvPr>
          <p:cNvGrpSpPr>
            <a:grpSpLocks/>
          </p:cNvGrpSpPr>
          <p:nvPr/>
        </p:nvGrpSpPr>
        <p:grpSpPr bwMode="auto">
          <a:xfrm>
            <a:off x="8898227" y="4787969"/>
            <a:ext cx="1227138" cy="795339"/>
            <a:chOff x="2698" y="1671"/>
            <a:chExt cx="773" cy="501"/>
          </a:xfrm>
        </p:grpSpPr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46A57EC-2B61-7E5E-880F-0BB02630A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ن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A9B9167C-BEB4-386C-24D2-7E72E8413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1671"/>
              <a:ext cx="468" cy="501"/>
              <a:chOff x="1983" y="3476"/>
              <a:chExt cx="181" cy="501"/>
            </a:xfrm>
          </p:grpSpPr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CE399C40-2886-9234-E490-FB1551A4C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" y="3476"/>
                <a:ext cx="15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16">
                <a:extLst>
                  <a:ext uri="{FF2B5EF4-FFF2-40B4-BE49-F238E27FC236}">
                    <a16:creationId xmlns:a16="http://schemas.microsoft.com/office/drawing/2014/main" id="{304025E4-32EE-D62D-3B90-37A25E022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4" y="3694"/>
                <a:ext cx="1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6E66E767-F99C-FDD3-176A-B21CB1F9D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8" y="3686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7B03781-EC94-A06E-A84F-DEB81596E0D9}"/>
              </a:ext>
            </a:extLst>
          </p:cNvPr>
          <p:cNvSpPr txBox="1"/>
          <p:nvPr/>
        </p:nvSpPr>
        <p:spPr>
          <a:xfrm>
            <a:off x="8815981" y="5545109"/>
            <a:ext cx="1309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ن = 0,24</a:t>
            </a:r>
            <a:endParaRPr lang="ar-SA" sz="320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60343F00-CA27-B5AD-D673-45FD90EF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913" y="5588041"/>
            <a:ext cx="925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× 100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47B47A20-7A75-60EA-31DA-8E6E6A87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227" y="6132356"/>
            <a:ext cx="2199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B050"/>
                </a:solidFill>
              </a:rPr>
              <a:t>النسبة المئوية = 24٪</a:t>
            </a:r>
            <a:endParaRPr lang="ar-SA" altLang="ar-SA" sz="2000" b="1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869CEFA1-7734-C533-F199-BDE42FCC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62" y="3203902"/>
            <a:ext cx="925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 = ؟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A46C0A0D-3C4D-4168-E226-95D87BFB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681" y="3198167"/>
            <a:ext cx="925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 =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2٪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CDB2558D-0DB0-CB94-F952-50F7158A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704" y="3158744"/>
            <a:ext cx="1307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= 3600</a:t>
            </a:r>
            <a:endParaRPr lang="ar-SA" altLang="ar-SA" sz="2400" b="1">
              <a:solidFill>
                <a:srgbClr val="0070C0"/>
              </a:solidFill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97DF1298-E41A-F704-678D-F01B0588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22641"/>
            <a:ext cx="294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الجزء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النسبة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الكل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EE89A23D-A266-004C-ABB9-90EC3ED9F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64" y="4680088"/>
            <a:ext cx="24338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2٪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3600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4693A606-3E8A-914A-01B8-4EDF4E4CB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76" y="5260352"/>
            <a:ext cx="2224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0,02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3600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8BF52060-94F2-18A1-2A94-AC78B588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427" y="4102912"/>
            <a:ext cx="1400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ن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6838218-9F4B-05F7-1168-62D59D52B8A6}"/>
              </a:ext>
            </a:extLst>
          </p:cNvPr>
          <p:cNvSpPr txBox="1"/>
          <p:nvPr/>
        </p:nvSpPr>
        <p:spPr>
          <a:xfrm>
            <a:off x="2514220" y="5870746"/>
            <a:ext cx="203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الجزء جـ = 72 </a:t>
            </a:r>
            <a:endParaRPr lang="ar-SA" sz="320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CD68ABD4-7CA3-A895-559B-8A764E8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55" y="767209"/>
            <a:ext cx="294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الجزء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النسبة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الكل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30A637-A35B-B465-E560-479610C4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D3D332-B966-1D2B-86D2-904DA612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7941" y="1301349"/>
            <a:ext cx="5314950" cy="89535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DBDBEF4C-FE1C-B444-AB56-448C741C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107" y="3028519"/>
            <a:ext cx="1056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 = ؟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5CAD34A-B836-E15C-F088-EBE34193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932" y="3010725"/>
            <a:ext cx="1056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ar-SA" altLang="ar-SA" sz="2400" b="1" ker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 =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45٪</a:t>
            </a:r>
            <a:endParaRPr lang="ar-SA" altLang="ar-SA" sz="2400" b="1" kern="0">
              <a:solidFill>
                <a:srgbClr val="00B050"/>
              </a:solidFill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FF034B3-735E-36E4-95DE-851B81FF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322" y="3048221"/>
            <a:ext cx="1122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= 600</a:t>
            </a:r>
            <a:endParaRPr lang="ar-SA" altLang="ar-SA" sz="2400" b="1">
              <a:solidFill>
                <a:srgbClr val="0070C0"/>
              </a:solidFill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869CEFA1-7734-C533-F199-BDE42FCC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196" y="3203902"/>
            <a:ext cx="1047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 = 75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A46C0A0D-3C4D-4168-E226-95D87BFB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57" y="3198167"/>
            <a:ext cx="1046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ن =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30٪</a:t>
            </a:r>
            <a:endParaRPr kumimoji="0" lang="ar-SA" altLang="ar-SA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CDB2558D-0DB0-CB94-F952-50F7158A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26" y="3158744"/>
            <a:ext cx="742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= ؟</a:t>
            </a:r>
            <a:endParaRPr lang="ar-SA" altLang="ar-SA" sz="2400" b="1">
              <a:solidFill>
                <a:srgbClr val="0070C0"/>
              </a:solidFill>
              <a:latin typeface="Traditional Arabic" panose="02020603050405020304" pitchFamily="18" charset="-78"/>
              <a:ea typeface="Arial Unicode MS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97DF1298-E41A-F704-678D-F01B0588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55" y="767209"/>
            <a:ext cx="294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الجزء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النسبة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الكل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F88B7C-826E-3365-9473-D0B33DA9D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1669" y="2542151"/>
            <a:ext cx="2552700" cy="428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EB79566-7B99-CF7D-7F92-8AA8EFDED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914" y="2591021"/>
            <a:ext cx="3629026" cy="457200"/>
          </a:xfrm>
          <a:prstGeom prst="rect">
            <a:avLst/>
          </a:prstGeom>
        </p:spPr>
      </p:pic>
      <p:sp>
        <p:nvSpPr>
          <p:cNvPr id="31" name="Text Box 11">
            <a:extLst>
              <a:ext uri="{FF2B5EF4-FFF2-40B4-BE49-F238E27FC236}">
                <a16:creationId xmlns:a16="http://schemas.microsoft.com/office/drawing/2014/main" id="{3BFBA6A4-E4D8-2AED-05C7-C96F2718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30" y="3523062"/>
            <a:ext cx="294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الجزء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النسبة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الكل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C81AB37C-735C-7595-FEF4-5219119C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963" y="3976817"/>
            <a:ext cx="1400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ن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913F74E1-110D-40B4-4141-47777648F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75" y="4534085"/>
            <a:ext cx="2016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45٪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A9E66E88-107F-058B-EC8C-638D9252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389" y="5078400"/>
            <a:ext cx="2016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0,45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21615F8-9731-A748-F08E-C42EFD677E79}"/>
              </a:ext>
            </a:extLst>
          </p:cNvPr>
          <p:cNvSpPr txBox="1"/>
          <p:nvPr/>
        </p:nvSpPr>
        <p:spPr>
          <a:xfrm>
            <a:off x="8903459" y="5697832"/>
            <a:ext cx="203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الجزء جـ = 270 </a:t>
            </a:r>
            <a:endParaRPr lang="ar-SA" sz="320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A0EF047-F8D6-42D4-8ECE-43FDD509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497" y="3659779"/>
            <a:ext cx="294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الجزء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النسبة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الكل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40F6C8AC-C68A-74F0-61E8-7A7627C3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59" y="4062436"/>
            <a:ext cx="2016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30٪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F0B3A13-B1C8-1763-B8A9-722FDC55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762" y="4433235"/>
            <a:ext cx="2016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ar-SA" altLang="ar-SA" sz="2000" b="1">
                <a:solidFill>
                  <a:srgbClr val="00B050"/>
                </a:solidFill>
                <a:latin typeface="Calibri" panose="020F0502020204030204"/>
              </a:rPr>
              <a:t>0,30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970CD12D-4293-ABD2-431B-062BCE8B154A}"/>
              </a:ext>
            </a:extLst>
          </p:cNvPr>
          <p:cNvGrpSpPr>
            <a:grpSpLocks/>
          </p:cNvGrpSpPr>
          <p:nvPr/>
        </p:nvGrpSpPr>
        <p:grpSpPr bwMode="auto">
          <a:xfrm>
            <a:off x="3722195" y="4807269"/>
            <a:ext cx="923925" cy="793750"/>
            <a:chOff x="1805" y="3452"/>
            <a:chExt cx="224" cy="500"/>
          </a:xfrm>
        </p:grpSpPr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7E7CC99C-2CD4-829D-A5FE-D7B857ACE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50000"/>
                </a:spcBef>
                <a:buNone/>
                <a:defRPr/>
              </a:pPr>
              <a:r>
                <a:rPr lang="ar-SA" altLang="ar-SA" sz="2400" b="1">
                  <a:solidFill>
                    <a:srgbClr val="00B050"/>
                  </a:solidFill>
                </a:rPr>
                <a:t>750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B75D5634-FF70-9D19-4DC3-5AA654BB2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457200" rtl="0">
                <a:defRPr/>
              </a:pPr>
              <a:endParaRPr lang="ar-SA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C84AF9B8-E291-0EC3-08DB-3F5EFC25F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50000"/>
                </a:spcBef>
                <a:buNone/>
                <a:defRPr/>
              </a:pPr>
              <a:r>
                <a:rPr lang="ar-SA" altLang="ar-SA" sz="2400" b="1">
                  <a:solidFill>
                    <a:srgbClr val="0070C0"/>
                  </a:solidFill>
                </a:rPr>
                <a:t>30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D143661C-79EF-8941-183D-022BCDEACA10}"/>
              </a:ext>
            </a:extLst>
          </p:cNvPr>
          <p:cNvGrpSpPr>
            <a:grpSpLocks/>
          </p:cNvGrpSpPr>
          <p:nvPr/>
        </p:nvGrpSpPr>
        <p:grpSpPr bwMode="auto">
          <a:xfrm>
            <a:off x="2231903" y="4773020"/>
            <a:ext cx="1601788" cy="822325"/>
            <a:chOff x="2208" y="1633"/>
            <a:chExt cx="1009" cy="518"/>
          </a:xfrm>
        </p:grpSpPr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B8B9D23D-54DE-9D76-5B27-6884282E3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57200">
                <a:spcBef>
                  <a:spcPct val="50000"/>
                </a:spcBef>
                <a:buNone/>
                <a:defRPr/>
              </a:pPr>
              <a:r>
                <a:rPr lang="ar-SA" altLang="ar-SA" sz="2400" b="1">
                  <a:solidFill>
                    <a:srgbClr val="000000"/>
                  </a:solidFill>
                </a:rPr>
                <a:t>= </a:t>
              </a:r>
              <a:endParaRPr lang="ar-SA" altLang="ar-SA" sz="24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F79FFC51-2B99-D04F-8156-7C1E1FFF1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DC5DBF51-F450-39AF-C59D-6AA7CE5D1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457200">
                  <a:spcBef>
                    <a:spcPct val="50000"/>
                  </a:spcBef>
                  <a:buNone/>
                  <a:defRPr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30</a:t>
                </a:r>
                <a:r>
                  <a:rPr lang="ar-SA" altLang="ar-SA" sz="2400" b="1">
                    <a:solidFill>
                      <a:srgbClr val="000000"/>
                    </a:solidFill>
                  </a:rPr>
                  <a:t> ×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4E08A070-D76B-106A-F92C-40AB9561B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457200" rtl="0">
                  <a:defRPr/>
                </a:pPr>
                <a:endParaRPr lang="ar-SA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81FAF6A1-E15F-C039-9446-4F359D2A6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457200">
                  <a:spcBef>
                    <a:spcPct val="50000"/>
                  </a:spcBef>
                  <a:buNone/>
                  <a:defRPr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30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2" name="Text Box 45">
            <a:extLst>
              <a:ext uri="{FF2B5EF4-FFF2-40B4-BE49-F238E27FC236}">
                <a16:creationId xmlns:a16="http://schemas.microsoft.com/office/drawing/2014/main" id="{1A10DAC1-F9D0-2B91-DA00-EBA5A974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909" y="5535020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ك = 25</a:t>
            </a:r>
            <a:endParaRPr lang="ar-SA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7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5" grpId="0"/>
      <p:bldP spid="36" grpId="0"/>
      <p:bldP spid="37" grpId="0"/>
      <p:bldP spid="31" grpId="0"/>
      <p:bldP spid="43" grpId="0"/>
      <p:bldP spid="44" grpId="0"/>
      <p:bldP spid="45" grpId="0"/>
      <p:bldP spid="46" grpId="0"/>
      <p:bldP spid="2" grpId="0"/>
      <p:bldP spid="6" grpId="0"/>
      <p:bldP spid="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58" y="2472181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8136486" y="3079201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7062873" y="2965699"/>
            <a:ext cx="1260885" cy="720769"/>
            <a:chOff x="1414" y="3421"/>
            <a:chExt cx="532" cy="494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FF0000"/>
                  </a:solidFill>
                </a:rPr>
                <a:t>15 - 12</a:t>
              </a:r>
              <a:endParaRPr lang="en-US" altLang="ar-SA" sz="2000" b="1" kern="0">
                <a:solidFill>
                  <a:srgbClr val="FF0000"/>
                </a:solidFill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kern="0">
                <a:solidFill>
                  <a:srgbClr val="000000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0070C0"/>
                  </a:solidFill>
                </a:rPr>
                <a:t>15</a:t>
              </a:r>
              <a:endParaRPr lang="en-US" altLang="ar-SA" sz="2000" b="1" kern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8200231" y="3741891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476459" y="3610352"/>
            <a:ext cx="754061" cy="798851"/>
            <a:chOff x="1414" y="3421"/>
            <a:chExt cx="522" cy="5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400" b="1" kern="0">
                  <a:solidFill>
                    <a:srgbClr val="FF0000"/>
                  </a:solidFill>
                </a:rPr>
                <a:t>3</a:t>
              </a:r>
              <a:endParaRPr lang="en-US" altLang="ar-SA" sz="2400" b="1" kern="0">
                <a:solidFill>
                  <a:srgbClr val="FF0000"/>
                </a:solidFill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kern="0">
                <a:solidFill>
                  <a:srgbClr val="000000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400" b="1" kern="0">
                  <a:solidFill>
                    <a:srgbClr val="0070C0"/>
                  </a:solidFill>
                </a:rPr>
                <a:t>15</a:t>
              </a:r>
              <a:endParaRPr lang="en-US" altLang="ar-SA" sz="2400" b="1" kern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8247507" y="4292590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8281641" y="4695910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8296162" y="5142056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903198" y="4292590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0,2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3137435" y="4414532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0,375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6442293" y="4736139"/>
            <a:ext cx="1911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0,2</a:t>
            </a:r>
            <a:r>
              <a:rPr lang="ar-SA" sz="2400">
                <a:solidFill>
                  <a:srgbClr val="FF0000"/>
                </a:solidFill>
                <a:latin typeface="Century Gothic"/>
                <a:cs typeface="AdvertisingBold" pitchFamily="2" charset="-78"/>
              </a:rPr>
              <a:t>× 100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094808" y="5218683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20 </a:t>
            </a: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ﺔ</a:t>
            </a:r>
            <a:endParaRPr lang="ar-SA" sz="2400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493345" y="4972777"/>
            <a:ext cx="1911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0,375 </a:t>
            </a:r>
            <a:r>
              <a:rPr lang="ar-SA" sz="2000">
                <a:solidFill>
                  <a:srgbClr val="FF0000"/>
                </a:solidFill>
                <a:latin typeface="Century Gothic"/>
                <a:cs typeface="AdvertisingBold" pitchFamily="2" charset="-78"/>
              </a:rPr>
              <a:t>× 100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6" y="2414595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29"/>
          <p:cNvSpPr txBox="1"/>
          <p:nvPr/>
        </p:nvSpPr>
        <p:spPr>
          <a:xfrm>
            <a:off x="4251581" y="301115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2795221" y="2958728"/>
            <a:ext cx="1468085" cy="749301"/>
            <a:chOff x="1414" y="3421"/>
            <a:chExt cx="532" cy="472"/>
          </a:xfrm>
        </p:grpSpPr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FF0000"/>
                  </a:solidFill>
                </a:rPr>
                <a:t>55 - 40</a:t>
              </a:r>
              <a:endParaRPr lang="en-US" altLang="ar-SA" sz="2000" b="1" kern="0">
                <a:solidFill>
                  <a:srgbClr val="FF0000"/>
                </a:solidFill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kern="0">
                <a:solidFill>
                  <a:srgbClr val="000000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0070C0"/>
                  </a:solidFill>
                </a:rPr>
                <a:t>40</a:t>
              </a:r>
              <a:endParaRPr lang="en-US" altLang="ar-SA" sz="2000" b="1" kern="0">
                <a:solidFill>
                  <a:srgbClr val="0070C0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4189103" y="3782275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3491657" y="3672598"/>
            <a:ext cx="754061" cy="691231"/>
            <a:chOff x="1395" y="3459"/>
            <a:chExt cx="522" cy="406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38" y="3459"/>
              <a:ext cx="3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FF0000"/>
                  </a:solidFill>
                </a:rPr>
                <a:t>15</a:t>
              </a:r>
              <a:endParaRPr lang="en-US" altLang="ar-SA" sz="2000" b="1" kern="0">
                <a:solidFill>
                  <a:srgbClr val="FF0000"/>
                </a:solidFill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kern="0">
                <a:solidFill>
                  <a:srgbClr val="000000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395" y="3630"/>
              <a:ext cx="52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kern="0">
                  <a:solidFill>
                    <a:srgbClr val="0070C0"/>
                  </a:solidFill>
                </a:rPr>
                <a:t>40</a:t>
              </a:r>
              <a:endParaRPr lang="en-US" altLang="ar-SA" sz="2400" b="1" kern="0">
                <a:solidFill>
                  <a:srgbClr val="0070C0"/>
                </a:solidFill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4370725" y="4410864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70725" y="5022105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424270" y="540748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400">
                <a:solidFill>
                  <a:prstClr val="black"/>
                </a:solidFill>
                <a:latin typeface="Century Gothic"/>
                <a:cs typeface="Al-KsorZulfiMath"/>
              </a:rPr>
              <a:t>=</a:t>
            </a:r>
            <a:endParaRPr lang="ar-SA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204372" y="5449514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37,5 </a:t>
            </a:r>
            <a:r>
              <a:rPr lang="ar-SA" sz="2000">
                <a:solidFill>
                  <a:prstClr val="black"/>
                </a:solidFill>
                <a:latin typeface="Century Gothic"/>
                <a:cs typeface="Al-KsorZulfiMath"/>
              </a:rPr>
              <a:t>ﺔ</a:t>
            </a:r>
            <a:endParaRPr lang="ar-SA" sz="2000">
              <a:solidFill>
                <a:prstClr val="black"/>
              </a:solidFill>
              <a:latin typeface="Century Gothic"/>
              <a:cs typeface="AdvertisingBold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057732" y="6011331"/>
            <a:ext cx="34946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>
                <a:solidFill>
                  <a:prstClr val="black"/>
                </a:solidFill>
                <a:latin typeface="Century Gothic"/>
                <a:cs typeface="AdvertisingBold" pitchFamily="2" charset="-78"/>
              </a:rPr>
              <a:t>الجديد أصغر من الأصلي التغير </a:t>
            </a:r>
            <a:r>
              <a:rPr lang="ar-SA">
                <a:solidFill>
                  <a:srgbClr val="FF0000"/>
                </a:solidFill>
                <a:latin typeface="Century Gothic"/>
                <a:cs typeface="AdvertisingBold" pitchFamily="2" charset="-78"/>
              </a:rPr>
              <a:t>نقصان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1726949" y="5901175"/>
            <a:ext cx="3650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>
                <a:solidFill>
                  <a:prstClr val="black"/>
                </a:solidFill>
                <a:latin typeface="Calibri" panose="020F0502020204030204"/>
                <a:cs typeface="AdvertisingBold" pitchFamily="2" charset="-78"/>
              </a:rPr>
              <a:t>الجديد أكبر من الأصلي التغير </a:t>
            </a:r>
            <a:r>
              <a:rPr lang="ar-SA">
                <a:solidFill>
                  <a:srgbClr val="FF0000"/>
                </a:solidFill>
                <a:latin typeface="Calibri" panose="020F0502020204030204"/>
                <a:cs typeface="AdvertisingBold" pitchFamily="2" charset="-78"/>
              </a:rPr>
              <a:t>زيادة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B3ACAF2-D739-FCE5-1CE6-918E6115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3165" y="799997"/>
            <a:ext cx="4457573" cy="1135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BBB72A6-C85B-F6A3-B7F7-82820E8A3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3132" y="1550079"/>
            <a:ext cx="2295525" cy="1000125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7BE86D9-1D85-41F1-CEBC-841045B91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4193" y="1524895"/>
            <a:ext cx="2142149" cy="915524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45237200-8E04-0572-273F-755A070FF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5" grpId="0"/>
      <p:bldP spid="40" grpId="0"/>
      <p:bldP spid="41" grpId="0"/>
      <p:bldP spid="43" grpId="0"/>
      <p:bldP spid="44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/>
          <p:cNvCxnSpPr/>
          <p:nvPr/>
        </p:nvCxnSpPr>
        <p:spPr>
          <a:xfrm>
            <a:off x="6271794" y="2145432"/>
            <a:ext cx="0" cy="394786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439705" y="3415059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</a:t>
            </a:r>
            <a:r>
              <a:rPr lang="ar-SA" altLang="ar-SA" sz="2000" b="1" kern="0">
                <a:solidFill>
                  <a:srgbClr val="0000FF"/>
                </a:solidFill>
              </a:rPr>
              <a:t>= </a:t>
            </a:r>
            <a:r>
              <a:rPr lang="ar-SA" altLang="ar-SA" sz="2000" b="1" kern="0">
                <a:solidFill>
                  <a:srgbClr val="0070C0"/>
                </a:solidFill>
              </a:rPr>
              <a:t>ن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FF0000"/>
                </a:solidFill>
              </a:rPr>
              <a:t> ك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34304" y="4173996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</a:rPr>
              <a:t>0,45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25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155972" y="4653274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= 11,25</a:t>
            </a:r>
            <a:endParaRPr lang="ar-SA" altLang="ar-SA" sz="2000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387464" y="5053082"/>
            <a:ext cx="385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CC6600"/>
                </a:solidFill>
              </a:rPr>
              <a:t>ثمن البيع = </a:t>
            </a:r>
            <a:r>
              <a:rPr lang="ar-SA" altLang="ar-SA" sz="2000" b="1" kern="0">
                <a:solidFill>
                  <a:srgbClr val="000000"/>
                </a:solidFill>
              </a:rPr>
              <a:t>25+ 11,25= </a:t>
            </a:r>
            <a:r>
              <a:rPr lang="ar-SA" altLang="ar-SA" sz="2000" b="1" kern="0">
                <a:solidFill>
                  <a:srgbClr val="CC6600"/>
                </a:solidFill>
              </a:rPr>
              <a:t>36,25 ريال </a:t>
            </a:r>
            <a:endParaRPr lang="ar-SA" altLang="ar-SA" sz="2000" b="1" kern="0">
              <a:solidFill>
                <a:srgbClr val="CC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877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جـ( الربح) =  ؟</a:t>
            </a:r>
            <a:endParaRPr lang="ar-SA" altLang="ar-SA" sz="2000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575414" y="2510816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70C0"/>
                </a:solidFill>
              </a:rPr>
              <a:t>ن = 45٪</a:t>
            </a:r>
            <a:endParaRPr lang="ar-SA" altLang="ar-SA" sz="2000" b="1" ker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387465" y="2519822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FF0000"/>
                </a:solidFill>
              </a:rPr>
              <a:t>ك = 25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05774" y="2550600"/>
            <a:ext cx="1564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b="1" kern="0">
                <a:solidFill>
                  <a:srgbClr val="00B050"/>
                </a:solidFill>
              </a:rPr>
              <a:t>جـ  ( الخصم)=  ؟</a:t>
            </a:r>
            <a:endParaRPr lang="ar-SA" altLang="ar-SA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068117" y="2547815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70C0"/>
                </a:solidFill>
              </a:rPr>
              <a:t>ن = 15٪</a:t>
            </a:r>
            <a:endParaRPr lang="ar-SA" altLang="ar-SA" sz="2000" b="1" ker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85639" y="2535211"/>
            <a:ext cx="1117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FF0000"/>
                </a:solidFill>
              </a:rPr>
              <a:t>ك = 399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359357" y="3460603"/>
            <a:ext cx="139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</a:t>
            </a:r>
            <a:r>
              <a:rPr lang="ar-SA" altLang="ar-SA" sz="2000" b="1" kern="0">
                <a:solidFill>
                  <a:srgbClr val="0000FF"/>
                </a:solidFill>
              </a:rPr>
              <a:t>= </a:t>
            </a:r>
            <a:r>
              <a:rPr lang="ar-SA" altLang="ar-SA" sz="2000" b="1" kern="0">
                <a:solidFill>
                  <a:srgbClr val="0070C0"/>
                </a:solidFill>
              </a:rPr>
              <a:t>ن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 ك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494844" y="3886200"/>
            <a:ext cx="2225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15٪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399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60037" y="4763466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= 59,85 ريال</a:t>
            </a:r>
            <a:endParaRPr lang="ar-SA" altLang="ar-SA" sz="2000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660848" y="5160340"/>
            <a:ext cx="43956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CC6600"/>
                </a:solidFill>
              </a:rPr>
              <a:t>ثمن البيع = </a:t>
            </a:r>
            <a:r>
              <a:rPr lang="ar-SA" altLang="ar-SA" sz="2000" b="1" kern="0">
                <a:solidFill>
                  <a:srgbClr val="000000"/>
                </a:solidFill>
              </a:rPr>
              <a:t>399 – 59,85 = </a:t>
            </a:r>
            <a:r>
              <a:rPr lang="ar-SA" altLang="ar-SA" sz="2000" b="1" kern="0">
                <a:solidFill>
                  <a:srgbClr val="CC6600"/>
                </a:solidFill>
              </a:rPr>
              <a:t>339,15 ريال</a:t>
            </a:r>
            <a:endParaRPr lang="ar-SA" altLang="ar-SA" sz="2000" b="1" kern="0">
              <a:solidFill>
                <a:srgbClr val="CC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039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D0769FA6-FEE3-5852-A0E9-D1F9B2A4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1" y="3025069"/>
            <a:ext cx="2990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731" y="3811269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45٪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25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A105B97E-4398-12A2-404B-FBD43529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378" y="4372433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</a:rPr>
              <a:t>0,15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399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51D7AA-F6BE-7C5B-B429-FBF40ADB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E56FFD2-F077-EEEC-D031-AB2DF16B05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9587" y="925454"/>
            <a:ext cx="3552825" cy="476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156BB34-8827-8B71-8E45-FCA7054F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486" y="1841807"/>
            <a:ext cx="3514725" cy="45720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80A6A6A-01E4-0CB8-3ADC-4E8E1FC53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0640" y="1831508"/>
            <a:ext cx="37909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6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177761" y="3377395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</a:t>
            </a:r>
            <a:r>
              <a:rPr lang="ar-SA" altLang="ar-SA" sz="2000" b="1" kern="0">
                <a:solidFill>
                  <a:srgbClr val="0000FF"/>
                </a:solidFill>
              </a:rPr>
              <a:t>= </a:t>
            </a:r>
            <a:r>
              <a:rPr lang="ar-SA" altLang="ar-SA" sz="2000" b="1" kern="0">
                <a:solidFill>
                  <a:srgbClr val="0070C0"/>
                </a:solidFill>
              </a:rPr>
              <a:t>ن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FF0000"/>
                </a:solidFill>
              </a:rPr>
              <a:t> ك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061649" y="4173996"/>
            <a:ext cx="191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</a:rPr>
              <a:t>0,45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40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72038" y="4653273"/>
            <a:ext cx="2450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 (الربح)= 18 ريال</a:t>
            </a:r>
            <a:endParaRPr lang="ar-SA" altLang="ar-SA" sz="2000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932645" y="5053081"/>
            <a:ext cx="3416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CC6600"/>
                </a:solidFill>
              </a:rPr>
              <a:t>ثمن البيع = </a:t>
            </a:r>
            <a:r>
              <a:rPr lang="ar-SA" altLang="ar-SA" sz="2000" b="1" kern="0">
                <a:solidFill>
                  <a:srgbClr val="000000"/>
                </a:solidFill>
              </a:rPr>
              <a:t>40 + 18= </a:t>
            </a:r>
            <a:r>
              <a:rPr lang="ar-SA" altLang="ar-SA" sz="2000" b="1" kern="0">
                <a:solidFill>
                  <a:srgbClr val="CC6600"/>
                </a:solidFill>
              </a:rPr>
              <a:t>58 ريال </a:t>
            </a:r>
            <a:endParaRPr lang="ar-SA" altLang="ar-SA" sz="2000" b="1" kern="0">
              <a:solidFill>
                <a:srgbClr val="CC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34303" y="2547815"/>
            <a:ext cx="2758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الجزء( الربح) =  ؟ س ريالا</a:t>
            </a:r>
            <a:endParaRPr lang="ar-SA" altLang="ar-SA" sz="2000" b="1" ker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87464" y="2524637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70C0"/>
                </a:solidFill>
              </a:rPr>
              <a:t>ن = 45٪</a:t>
            </a:r>
            <a:endParaRPr lang="ar-SA" altLang="ar-SA" sz="2000" b="1" ker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15851" y="2559157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FF0000"/>
                </a:solidFill>
              </a:rPr>
              <a:t>ك = 40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039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731" y="3811269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45٪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40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727B16B-A4B3-3BF3-6DF6-CB15AB81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4CBCBC-F041-00BC-E4FF-2C8C4DE22B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173146" y="1030329"/>
            <a:ext cx="5419725" cy="952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2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30A637-A35B-B465-E560-479610C4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31FD3A-0E34-ED1B-0068-B26BC44B86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8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2040" y="1066064"/>
            <a:ext cx="4655975" cy="15650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5EF28A33-F3E0-D6A7-4C39-FF19D3C5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914" y="2951464"/>
            <a:ext cx="3914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عدد الصفحات التي سيقرؤها الليلة =</a:t>
            </a: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255EDFB9-1636-143A-CB5C-BC6D898ED626}"/>
              </a:ext>
            </a:extLst>
          </p:cNvPr>
          <p:cNvGrpSpPr>
            <a:grpSpLocks/>
          </p:cNvGrpSpPr>
          <p:nvPr/>
        </p:nvGrpSpPr>
        <p:grpSpPr bwMode="auto">
          <a:xfrm>
            <a:off x="4113110" y="2825108"/>
            <a:ext cx="2051051" cy="742950"/>
            <a:chOff x="3017" y="2332"/>
            <a:chExt cx="1292" cy="468"/>
          </a:xfrm>
        </p:grpSpPr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id="{EAA5D814-542E-0749-5976-0A893638E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68"/>
              <a:chOff x="2342" y="1849"/>
              <a:chExt cx="210" cy="468"/>
            </a:xfrm>
          </p:grpSpPr>
          <p:sp>
            <p:nvSpPr>
              <p:cNvPr id="11" name="Text Box 23">
                <a:extLst>
                  <a:ext uri="{FF2B5EF4-FFF2-40B4-BE49-F238E27FC236}">
                    <a16:creationId xmlns:a16="http://schemas.microsoft.com/office/drawing/2014/main" id="{513F52DE-5F47-B8C0-D88A-26BD811A6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Line 24">
                <a:extLst>
                  <a:ext uri="{FF2B5EF4-FFF2-40B4-BE49-F238E27FC236}">
                    <a16:creationId xmlns:a16="http://schemas.microsoft.com/office/drawing/2014/main" id="{2D886F31-FB4B-BD72-67F6-FFD7F173F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25">
                <a:extLst>
                  <a:ext uri="{FF2B5EF4-FFF2-40B4-BE49-F238E27FC236}">
                    <a16:creationId xmlns:a16="http://schemas.microsoft.com/office/drawing/2014/main" id="{B0078DD7-DD14-A931-FEA2-9C4C7ADD5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6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50164250-EB79-481D-7CD5-831F3021E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" y="2436"/>
              <a:ext cx="5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33%×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36D99226-5E4F-F80D-8AA4-2AB937D02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461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192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00F78650-2E55-AB3A-08B6-8D5D17DE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2440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77ED28CC-71EE-00B8-1BD1-29D623D9DB3C}"/>
              </a:ext>
            </a:extLst>
          </p:cNvPr>
          <p:cNvGrpSpPr>
            <a:grpSpLocks/>
          </p:cNvGrpSpPr>
          <p:nvPr/>
        </p:nvGrpSpPr>
        <p:grpSpPr bwMode="auto">
          <a:xfrm>
            <a:off x="2590579" y="2867970"/>
            <a:ext cx="1601788" cy="714375"/>
            <a:chOff x="3300" y="2332"/>
            <a:chExt cx="1009" cy="450"/>
          </a:xfrm>
        </p:grpSpPr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D123274B-BD12-8792-BE79-4C6A7FAFC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50"/>
              <a:chOff x="2342" y="1849"/>
              <a:chExt cx="210" cy="450"/>
            </a:xfrm>
          </p:grpSpPr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C91D96EE-2C0D-98E3-E142-2287636CD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1839F777-9E0B-6A74-1631-63E0DE9B8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25">
                <a:extLst>
                  <a:ext uri="{FF2B5EF4-FFF2-40B4-BE49-F238E27FC236}">
                    <a16:creationId xmlns:a16="http://schemas.microsoft.com/office/drawing/2014/main" id="{BDBDCF05-AE7F-C662-6EDD-AFF2B58B0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F5D7B0CC-8D16-2CE8-CD1F-37D5C125D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Text Box 27">
              <a:extLst>
                <a:ext uri="{FF2B5EF4-FFF2-40B4-BE49-F238E27FC236}">
                  <a16:creationId xmlns:a16="http://schemas.microsoft.com/office/drawing/2014/main" id="{01E8BF90-C1E7-CC13-B103-1A3977095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192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7E59B662-30C2-4520-3B6D-1E07EE1CA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" y="2440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23CE66-A240-0B6B-AB3E-FD0CBB850859}"/>
              </a:ext>
            </a:extLst>
          </p:cNvPr>
          <p:cNvGrpSpPr>
            <a:grpSpLocks/>
          </p:cNvGrpSpPr>
          <p:nvPr/>
        </p:nvGrpSpPr>
        <p:grpSpPr bwMode="auto">
          <a:xfrm>
            <a:off x="562547" y="2910832"/>
            <a:ext cx="2292351" cy="714375"/>
            <a:chOff x="2942" y="2332"/>
            <a:chExt cx="1444" cy="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1D90E9E-B3F3-7FAB-75B3-91DECF453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" y="2332"/>
              <a:ext cx="534" cy="450"/>
              <a:chOff x="2288" y="1849"/>
              <a:chExt cx="309" cy="450"/>
            </a:xfrm>
          </p:grpSpPr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id="{17E37333-6DD4-A93E-14C1-6E87DFD6E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8" y="1849"/>
                <a:ext cx="30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192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5B230E8C-BA66-64E9-6728-E049B4DA0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0F3353BC-33FF-189B-9F87-08A0D795A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8" y="2047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94959602-9496-045A-0972-9F56D5858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74FE8AAB-946A-1299-8342-033BDCB24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430"/>
              <a:ext cx="7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84 صفحه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8E370171-7E71-64FC-F112-FF6F0287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" y="238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5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2205252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851204" y="2798566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85763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385763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47" y="3518889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440" y="3444081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40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82" y="3751858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52" y="4604346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47268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7" y="260648"/>
            <a:ext cx="7691143" cy="6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20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من إعداد العضو: تركي30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عقيل الزبيدي 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latin typeface="Calibri"/>
                <a:cs typeface="Sultan bold" pitchFamily="2" charset="-78"/>
              </a:rPr>
              <a:t>وحلول الاستاذ: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2205252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851204" y="2798566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85763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385763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47" y="3518889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440" y="3444081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40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82" y="3751858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52" y="4604346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3857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1997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4705D6E-3731-98A6-EAE6-AE24EA87DE31}"/>
              </a:ext>
            </a:extLst>
          </p:cNvPr>
          <p:cNvGrpSpPr/>
          <p:nvPr/>
        </p:nvGrpSpPr>
        <p:grpSpPr>
          <a:xfrm>
            <a:off x="2878814" y="2694063"/>
            <a:ext cx="1913659" cy="481892"/>
            <a:chOff x="5731124" y="2216456"/>
            <a:chExt cx="2265672" cy="481892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8201DB0D-3F7A-151E-8AD8-30E070362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335DC98-1E5A-0016-EA60-88DEF38D6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</a:rPr>
                <a:t>0,01 × 99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A7754E8-25C6-A8AD-D004-D623D18CDD40}"/>
              </a:ext>
            </a:extLst>
          </p:cNvPr>
          <p:cNvGrpSpPr>
            <a:grpSpLocks/>
          </p:cNvGrpSpPr>
          <p:nvPr/>
        </p:nvGrpSpPr>
        <p:grpSpPr bwMode="auto">
          <a:xfrm>
            <a:off x="8376293" y="2561350"/>
            <a:ext cx="1627188" cy="714375"/>
            <a:chOff x="3469" y="2332"/>
            <a:chExt cx="1025" cy="450"/>
          </a:xfrm>
        </p:grpSpPr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97CA2A5A-1F89-B81D-150B-8AF8EA97B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50"/>
              <a:chOff x="2342" y="1849"/>
              <a:chExt cx="210" cy="450"/>
            </a:xfrm>
          </p:grpSpPr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9A13ADA5-0C1E-C20A-78C6-3DE4F70C0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Line 24">
                <a:extLst>
                  <a:ext uri="{FF2B5EF4-FFF2-40B4-BE49-F238E27FC236}">
                    <a16:creationId xmlns:a16="http://schemas.microsoft.com/office/drawing/2014/main" id="{08C5EC92-A279-B8AA-E49C-E8F0AC88E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D2C147BA-81F5-9E14-25B9-ABF0BB65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A2D8E7A7-E7E1-52AC-8CDE-3F58BFCC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CC39D4FC-1E27-DDB6-6282-77E092B44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56F2DBD2-2A11-4F9D-50EB-B54F24FA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C0EEBE7B-102E-AF29-57F8-9438C5A35257}"/>
              </a:ext>
            </a:extLst>
          </p:cNvPr>
          <p:cNvCxnSpPr/>
          <p:nvPr/>
        </p:nvCxnSpPr>
        <p:spPr>
          <a:xfrm flipH="1">
            <a:off x="8692808" y="2756496"/>
            <a:ext cx="144016" cy="2683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6882F9BA-81B0-B1E5-B1C2-6F509524D0CA}"/>
              </a:ext>
            </a:extLst>
          </p:cNvPr>
          <p:cNvCxnSpPr/>
          <p:nvPr/>
        </p:nvCxnSpPr>
        <p:spPr>
          <a:xfrm flipH="1">
            <a:off x="9358646" y="2975852"/>
            <a:ext cx="144016" cy="268386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D1C936F1-C1B9-51D9-2239-790BA756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968" y="2495126"/>
            <a:ext cx="328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51948C83-9FF4-0C49-2D38-D77273F5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206" y="3030608"/>
            <a:ext cx="2473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E1BEC7E6-BDE1-8546-B99F-5F323E44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112" y="3364283"/>
            <a:ext cx="8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=18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1F25173B-B7E7-0864-2286-E106F39C838F}"/>
              </a:ext>
            </a:extLst>
          </p:cNvPr>
          <p:cNvGrpSpPr>
            <a:grpSpLocks/>
          </p:cNvGrpSpPr>
          <p:nvPr/>
        </p:nvGrpSpPr>
        <p:grpSpPr bwMode="auto">
          <a:xfrm>
            <a:off x="8776568" y="5114938"/>
            <a:ext cx="1627188" cy="714375"/>
            <a:chOff x="3469" y="2332"/>
            <a:chExt cx="1025" cy="450"/>
          </a:xfrm>
        </p:grpSpPr>
        <p:grpSp>
          <p:nvGrpSpPr>
            <p:cNvPr id="41" name="Group 22">
              <a:extLst>
                <a:ext uri="{FF2B5EF4-FFF2-40B4-BE49-F238E27FC236}">
                  <a16:creationId xmlns:a16="http://schemas.microsoft.com/office/drawing/2014/main" id="{4F1F40FA-8E3C-6143-AAC1-AD22D743C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2332"/>
              <a:ext cx="448" cy="450"/>
              <a:chOff x="2342" y="1849"/>
              <a:chExt cx="259" cy="450"/>
            </a:xfrm>
          </p:grpSpPr>
          <p:sp>
            <p:nvSpPr>
              <p:cNvPr id="45" name="Text Box 23">
                <a:extLst>
                  <a:ext uri="{FF2B5EF4-FFF2-40B4-BE49-F238E27FC236}">
                    <a16:creationId xmlns:a16="http://schemas.microsoft.com/office/drawing/2014/main" id="{E0E78302-D8F8-1596-FACC-699BE710A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30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95836DB4-C8A2-418F-C605-040407189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5">
                <a:extLst>
                  <a:ext uri="{FF2B5EF4-FFF2-40B4-BE49-F238E27FC236}">
                    <a16:creationId xmlns:a16="http://schemas.microsoft.com/office/drawing/2014/main" id="{15FA324D-0188-4725-2539-7836BD08B8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id="{4ED563DA-6F20-D2E9-3705-6FC52ABDB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Text Box 27">
              <a:extLst>
                <a:ext uri="{FF2B5EF4-FFF2-40B4-BE49-F238E27FC236}">
                  <a16:creationId xmlns:a16="http://schemas.microsoft.com/office/drawing/2014/main" id="{365E00AA-BC51-9662-8689-328D4455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 Box 28">
              <a:extLst>
                <a:ext uri="{FF2B5EF4-FFF2-40B4-BE49-F238E27FC236}">
                  <a16:creationId xmlns:a16="http://schemas.microsoft.com/office/drawing/2014/main" id="{50F7A7B2-DFFF-92EA-FF14-32B8D42CB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4C231EE4-7477-A41A-E98F-F48819D704BC}"/>
              </a:ext>
            </a:extLst>
          </p:cNvPr>
          <p:cNvCxnSpPr>
            <a:cxnSpLocks/>
          </p:cNvCxnSpPr>
          <p:nvPr/>
        </p:nvCxnSpPr>
        <p:spPr>
          <a:xfrm flipH="1">
            <a:off x="9123677" y="540688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4E46DB34-1FB8-C901-2C7F-EC9EE8A7A9A7}"/>
              </a:ext>
            </a:extLst>
          </p:cNvPr>
          <p:cNvCxnSpPr>
            <a:cxnSpLocks/>
          </p:cNvCxnSpPr>
          <p:nvPr/>
        </p:nvCxnSpPr>
        <p:spPr>
          <a:xfrm flipH="1">
            <a:off x="9851229" y="5253121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>
            <a:extLst>
              <a:ext uri="{FF2B5EF4-FFF2-40B4-BE49-F238E27FC236}">
                <a16:creationId xmlns:a16="http://schemas.microsoft.com/office/drawing/2014/main" id="{D2DB2BD7-FAD6-F7D4-D510-A744AABC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646" y="5807433"/>
            <a:ext cx="108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3×6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CB72BC29-8367-BCE0-405A-196C0D87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646" y="6202146"/>
            <a:ext cx="756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=18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BD1DE179-A9CF-CA84-4731-73626F5DAAAE}"/>
              </a:ext>
            </a:extLst>
          </p:cNvPr>
          <p:cNvGrpSpPr/>
          <p:nvPr/>
        </p:nvGrpSpPr>
        <p:grpSpPr>
          <a:xfrm>
            <a:off x="8463371" y="4697929"/>
            <a:ext cx="1913659" cy="481892"/>
            <a:chOff x="5731124" y="2216456"/>
            <a:chExt cx="2265672" cy="481892"/>
          </a:xfrm>
        </p:grpSpPr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7EBD65B8-2AA6-A20F-BA64-1AC0D2402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61" name="Text Box 15">
              <a:extLst>
                <a:ext uri="{FF2B5EF4-FFF2-40B4-BE49-F238E27FC236}">
                  <a16:creationId xmlns:a16="http://schemas.microsoft.com/office/drawing/2014/main" id="{FB73A951-D3AF-6973-DEF4-0F6B79283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30٪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60</a:t>
              </a:r>
              <a:endPara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76142D98-C169-7EA5-7515-6C967C2862E0}"/>
              </a:ext>
            </a:extLst>
          </p:cNvPr>
          <p:cNvCxnSpPr>
            <a:cxnSpLocks/>
          </p:cNvCxnSpPr>
          <p:nvPr/>
        </p:nvCxnSpPr>
        <p:spPr>
          <a:xfrm flipH="1">
            <a:off x="10003481" y="5563832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487C05C9-9B1B-9AC9-4EFD-3575E034A4D5}"/>
              </a:ext>
            </a:extLst>
          </p:cNvPr>
          <p:cNvCxnSpPr>
            <a:cxnSpLocks/>
          </p:cNvCxnSpPr>
          <p:nvPr/>
        </p:nvCxnSpPr>
        <p:spPr>
          <a:xfrm flipH="1">
            <a:off x="9870054" y="5585834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0">
            <a:extLst>
              <a:ext uri="{FF2B5EF4-FFF2-40B4-BE49-F238E27FC236}">
                <a16:creationId xmlns:a16="http://schemas.microsoft.com/office/drawing/2014/main" id="{53EA3B3F-DFD3-25A1-B1F8-94924FF9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755" y="3190306"/>
            <a:ext cx="1204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99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D9BAD2A-31F7-F44F-6416-DDEE8528A4F4}"/>
              </a:ext>
            </a:extLst>
          </p:cNvPr>
          <p:cNvGrpSpPr/>
          <p:nvPr/>
        </p:nvGrpSpPr>
        <p:grpSpPr>
          <a:xfrm>
            <a:off x="2894009" y="4833071"/>
            <a:ext cx="1913659" cy="481892"/>
            <a:chOff x="5731124" y="2216456"/>
            <a:chExt cx="2265672" cy="481892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47F0692-48A8-C1E0-E4C6-48BD76849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49B4763C-D89A-F484-6924-6060C1F32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1٪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99</a:t>
              </a:r>
              <a:endPara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72DD45D8-4ECE-4277-7E35-B37784B75FFA}"/>
              </a:ext>
            </a:extLst>
          </p:cNvPr>
          <p:cNvGrpSpPr>
            <a:grpSpLocks/>
          </p:cNvGrpSpPr>
          <p:nvPr/>
        </p:nvGrpSpPr>
        <p:grpSpPr bwMode="auto">
          <a:xfrm>
            <a:off x="3154106" y="5190097"/>
            <a:ext cx="1627188" cy="714375"/>
            <a:chOff x="3469" y="2332"/>
            <a:chExt cx="1025" cy="450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9A915249-0244-76AF-7A66-A890AF5CE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2332"/>
              <a:ext cx="448" cy="450"/>
              <a:chOff x="2342" y="1849"/>
              <a:chExt cx="259" cy="450"/>
            </a:xfrm>
          </p:grpSpPr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E2353C6A-9635-B358-AF3C-4495B4D75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FF718FD0-4AB4-2644-1676-A60526C8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25">
                <a:extLst>
                  <a:ext uri="{FF2B5EF4-FFF2-40B4-BE49-F238E27FC236}">
                    <a16:creationId xmlns:a16="http://schemas.microsoft.com/office/drawing/2014/main" id="{0F7EE5B3-4F1B-4F59-344D-DC76754A5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1B231F40-CC8A-8E84-52FE-226A9DFF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54241323-A150-9056-ECEB-4E060356D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99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77E217B6-DE9C-0F88-91A5-02D78016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Text Box 10">
            <a:extLst>
              <a:ext uri="{FF2B5EF4-FFF2-40B4-BE49-F238E27FC236}">
                <a16:creationId xmlns:a16="http://schemas.microsoft.com/office/drawing/2014/main" id="{C446EB61-6C21-0FF9-BABD-82B43B1D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46" y="6452796"/>
            <a:ext cx="1039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</a:rPr>
              <a:t>=0,99</a:t>
            </a:r>
            <a:endParaRPr lang="ar-SA" sz="2400" b="1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6CD9DC1-81AF-B80D-8A24-064ADB14A938}"/>
              </a:ext>
            </a:extLst>
          </p:cNvPr>
          <p:cNvSpPr txBox="1"/>
          <p:nvPr/>
        </p:nvSpPr>
        <p:spPr>
          <a:xfrm>
            <a:off x="9430654" y="4233882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9F2990-66E9-E4DE-2B6A-9E9A48AE8D17}"/>
              </a:ext>
            </a:extLst>
          </p:cNvPr>
          <p:cNvSpPr txBox="1"/>
          <p:nvPr/>
        </p:nvSpPr>
        <p:spPr>
          <a:xfrm>
            <a:off x="4037572" y="4340229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66E86EC-F5F4-0AB4-5031-AC06AA8B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5181" y="1033732"/>
            <a:ext cx="1638300" cy="514350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512667-7033-845E-188F-49757ACE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2123" y="2133543"/>
            <a:ext cx="1675401" cy="43081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5B7EE179-D54E-3F50-84B1-675BA786B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496" y="2096588"/>
            <a:ext cx="1592153" cy="473563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26803F45-EB62-0A80-72AA-97F503A4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87" y="3431666"/>
            <a:ext cx="476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7496B99-CBD8-42A3-70E6-4E79F66295AA}"/>
              </a:ext>
            </a:extLst>
          </p:cNvPr>
          <p:cNvSpPr txBox="1"/>
          <p:nvPr/>
        </p:nvSpPr>
        <p:spPr>
          <a:xfrm>
            <a:off x="3967673" y="3175750"/>
            <a:ext cx="256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‚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E70EF7B9-B7A2-30B8-0495-8E49C601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106" y="3634806"/>
            <a:ext cx="859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=0,99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" name="Group 21">
            <a:extLst>
              <a:ext uri="{FF2B5EF4-FFF2-40B4-BE49-F238E27FC236}">
                <a16:creationId xmlns:a16="http://schemas.microsoft.com/office/drawing/2014/main" id="{66AF47E8-2AF4-D836-D5E1-9A2A895B1FB3}"/>
              </a:ext>
            </a:extLst>
          </p:cNvPr>
          <p:cNvGrpSpPr>
            <a:grpSpLocks/>
          </p:cNvGrpSpPr>
          <p:nvPr/>
        </p:nvGrpSpPr>
        <p:grpSpPr bwMode="auto">
          <a:xfrm>
            <a:off x="3943628" y="5770807"/>
            <a:ext cx="863600" cy="744538"/>
            <a:chOff x="3950" y="2332"/>
            <a:chExt cx="544" cy="469"/>
          </a:xfrm>
        </p:grpSpPr>
        <p:grpSp>
          <p:nvGrpSpPr>
            <p:cNvPr id="83" name="Group 22">
              <a:extLst>
                <a:ext uri="{FF2B5EF4-FFF2-40B4-BE49-F238E27FC236}">
                  <a16:creationId xmlns:a16="http://schemas.microsoft.com/office/drawing/2014/main" id="{85D19F63-3DCE-162F-D63F-D63D15F6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2332"/>
              <a:ext cx="455" cy="469"/>
              <a:chOff x="2342" y="1849"/>
              <a:chExt cx="263" cy="469"/>
            </a:xfrm>
          </p:grpSpPr>
          <p:sp>
            <p:nvSpPr>
              <p:cNvPr id="87" name="Text Box 23">
                <a:extLst>
                  <a:ext uri="{FF2B5EF4-FFF2-40B4-BE49-F238E27FC236}">
                    <a16:creationId xmlns:a16="http://schemas.microsoft.com/office/drawing/2014/main" id="{B872527F-8AE3-2248-B8EF-CD0FD8E4E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99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32B8B158-F3B1-1A1B-744A-61E91DF8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25">
                <a:extLst>
                  <a:ext uri="{FF2B5EF4-FFF2-40B4-BE49-F238E27FC236}">
                    <a16:creationId xmlns:a16="http://schemas.microsoft.com/office/drawing/2014/main" id="{E87C145B-4EE0-1D7E-1930-EC0007697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" y="2066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6" name="Text Box 28">
              <a:extLst>
                <a:ext uri="{FF2B5EF4-FFF2-40B4-BE49-F238E27FC236}">
                  <a16:creationId xmlns:a16="http://schemas.microsoft.com/office/drawing/2014/main" id="{C52DD8F7-8A2B-176C-A5F4-73C4CF32B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9BFCAF0-D50D-5E67-6B1E-AF5208170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50" grpId="0"/>
      <p:bldP spid="51" grpId="0"/>
      <p:bldP spid="80" grpId="0"/>
      <p:bldP spid="54" grpId="0"/>
      <p:bldP spid="58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4705D6E-3731-98A6-EAE6-AE24EA87DE31}"/>
              </a:ext>
            </a:extLst>
          </p:cNvPr>
          <p:cNvGrpSpPr/>
          <p:nvPr/>
        </p:nvGrpSpPr>
        <p:grpSpPr>
          <a:xfrm>
            <a:off x="8222050" y="2544462"/>
            <a:ext cx="1913659" cy="481892"/>
            <a:chOff x="5731124" y="2216456"/>
            <a:chExt cx="2265672" cy="481892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8201DB0D-3F7A-151E-8AD8-30E070362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335DC98-1E5A-0016-EA60-88DEF38D6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30٪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60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EFA758C2-9F25-5A8A-BE3F-9487951B5829}"/>
              </a:ext>
            </a:extLst>
          </p:cNvPr>
          <p:cNvCxnSpPr>
            <a:cxnSpLocks/>
          </p:cNvCxnSpPr>
          <p:nvPr/>
        </p:nvCxnSpPr>
        <p:spPr>
          <a:xfrm flipH="1">
            <a:off x="9745598" y="261721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EDE05E77-DC7B-BA38-F6B5-AC8E4D48A2BE}"/>
              </a:ext>
            </a:extLst>
          </p:cNvPr>
          <p:cNvCxnSpPr>
            <a:cxnSpLocks/>
          </p:cNvCxnSpPr>
          <p:nvPr/>
        </p:nvCxnSpPr>
        <p:spPr>
          <a:xfrm flipH="1">
            <a:off x="8907838" y="2633087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>
            <a:extLst>
              <a:ext uri="{FF2B5EF4-FFF2-40B4-BE49-F238E27FC236}">
                <a16:creationId xmlns:a16="http://schemas.microsoft.com/office/drawing/2014/main" id="{4B5BE0BE-043E-7066-FB64-A2B58DDB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465" y="3012080"/>
            <a:ext cx="108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3×6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D31B99C-C01E-8C1B-C1D0-A8F6AEDB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126" y="3513319"/>
            <a:ext cx="843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EDA0C867-873F-7174-4B2B-2B9452BBD6E5}"/>
              </a:ext>
            </a:extLst>
          </p:cNvPr>
          <p:cNvGrpSpPr/>
          <p:nvPr/>
        </p:nvGrpSpPr>
        <p:grpSpPr>
          <a:xfrm>
            <a:off x="8446807" y="4279548"/>
            <a:ext cx="1913659" cy="481892"/>
            <a:chOff x="5731124" y="2216456"/>
            <a:chExt cx="2265672" cy="481892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id="{9DD70A9A-AD48-69C8-258D-7195D8912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4BE92FBC-8552-3627-A9E4-595DEF7F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0,30 × 60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5" name="Text Box 10">
            <a:extLst>
              <a:ext uri="{FF2B5EF4-FFF2-40B4-BE49-F238E27FC236}">
                <a16:creationId xmlns:a16="http://schemas.microsoft.com/office/drawing/2014/main" id="{C2745FE5-7D9C-2F65-9317-4B9D2A9A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359" y="4845722"/>
            <a:ext cx="1285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1800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5168048A-AF87-B40A-374E-FBB92F97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336" y="5388794"/>
            <a:ext cx="7970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=18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DB8D4A-8EA1-D2DA-5353-65B90EFFD9CE}"/>
              </a:ext>
            </a:extLst>
          </p:cNvPr>
          <p:cNvSpPr txBox="1"/>
          <p:nvPr/>
        </p:nvSpPr>
        <p:spPr>
          <a:xfrm>
            <a:off x="9617231" y="4872087"/>
            <a:ext cx="256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‚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7F69F73-6CF5-B1DF-58E3-4725C7EA5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8298" y="2057497"/>
            <a:ext cx="1675401" cy="430817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6974BB9-B1FF-C3FF-D493-7C87AA86393C}"/>
              </a:ext>
            </a:extLst>
          </p:cNvPr>
          <p:cNvSpPr txBox="1"/>
          <p:nvPr/>
        </p:nvSpPr>
        <p:spPr>
          <a:xfrm>
            <a:off x="8888080" y="3892767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A661C5F-95A4-7D0E-E2EE-5CCF617D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5181" y="1033732"/>
            <a:ext cx="1638300" cy="514350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E909ECE-06F3-FC11-0723-BAB51E626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1">
            <a:extLst>
              <a:ext uri="{FF2B5EF4-FFF2-40B4-BE49-F238E27FC236}">
                <a16:creationId xmlns:a16="http://schemas.microsoft.com/office/drawing/2014/main" id="{AA7754E8-25C6-A8AD-D004-D623D18CDD40}"/>
              </a:ext>
            </a:extLst>
          </p:cNvPr>
          <p:cNvGrpSpPr>
            <a:grpSpLocks/>
          </p:cNvGrpSpPr>
          <p:nvPr/>
        </p:nvGrpSpPr>
        <p:grpSpPr bwMode="auto">
          <a:xfrm>
            <a:off x="8376293" y="2561350"/>
            <a:ext cx="1627188" cy="714375"/>
            <a:chOff x="3469" y="2332"/>
            <a:chExt cx="1025" cy="450"/>
          </a:xfrm>
        </p:grpSpPr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97CA2A5A-1F89-B81D-150B-8AF8EA97B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50"/>
              <a:chOff x="2342" y="1849"/>
              <a:chExt cx="210" cy="450"/>
            </a:xfrm>
          </p:grpSpPr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9A13ADA5-0C1E-C20A-78C6-3DE4F70C0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Line 24">
                <a:extLst>
                  <a:ext uri="{FF2B5EF4-FFF2-40B4-BE49-F238E27FC236}">
                    <a16:creationId xmlns:a16="http://schemas.microsoft.com/office/drawing/2014/main" id="{08C5EC92-A279-B8AA-E49C-E8F0AC88E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D2C147BA-81F5-9E14-25B9-ABF0BB65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A2D8E7A7-E7E1-52AC-8CDE-3F58BFCC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CC39D4FC-1E27-DDB6-6282-77E092B44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56F2DBD2-2A11-4F9D-50EB-B54F24FA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C0EEBE7B-102E-AF29-57F8-9438C5A35257}"/>
              </a:ext>
            </a:extLst>
          </p:cNvPr>
          <p:cNvCxnSpPr/>
          <p:nvPr/>
        </p:nvCxnSpPr>
        <p:spPr>
          <a:xfrm flipH="1">
            <a:off x="8692808" y="2756496"/>
            <a:ext cx="144016" cy="2683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6882F9BA-81B0-B1E5-B1C2-6F509524D0CA}"/>
              </a:ext>
            </a:extLst>
          </p:cNvPr>
          <p:cNvCxnSpPr/>
          <p:nvPr/>
        </p:nvCxnSpPr>
        <p:spPr>
          <a:xfrm flipH="1">
            <a:off x="9312009" y="2929153"/>
            <a:ext cx="144016" cy="268386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D1C936F1-C1B9-51D9-2239-790BA756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750" y="2495126"/>
            <a:ext cx="42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30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51948C83-9FF4-0C49-2D38-D77273F5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206" y="3030608"/>
            <a:ext cx="2473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E1BEC7E6-BDE1-8546-B99F-5F323E44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677" y="3847411"/>
            <a:ext cx="8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=30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72DD45D8-4ECE-4277-7E35-B37784B75FFA}"/>
              </a:ext>
            </a:extLst>
          </p:cNvPr>
          <p:cNvGrpSpPr>
            <a:grpSpLocks/>
          </p:cNvGrpSpPr>
          <p:nvPr/>
        </p:nvGrpSpPr>
        <p:grpSpPr bwMode="auto">
          <a:xfrm>
            <a:off x="2958584" y="2716927"/>
            <a:ext cx="1627188" cy="741363"/>
            <a:chOff x="3469" y="2332"/>
            <a:chExt cx="1025" cy="467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9A915249-0244-76AF-7A66-A890AF5CE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" y="2332"/>
              <a:ext cx="448" cy="467"/>
              <a:chOff x="2324" y="1849"/>
              <a:chExt cx="259" cy="467"/>
            </a:xfrm>
          </p:grpSpPr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E2353C6A-9635-B358-AF3C-4495B4D75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>
                    <a:solidFill>
                      <a:srgbClr val="CC0066"/>
                    </a:solidFill>
                    <a:latin typeface="Arial" pitchFamily="34" charset="0"/>
                    <a:cs typeface="Arial" panose="020B0604020202020204" pitchFamily="34" charset="0"/>
                  </a:rPr>
                  <a:t>5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FF718FD0-4AB4-2644-1676-A60526C8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25">
                <a:extLst>
                  <a:ext uri="{FF2B5EF4-FFF2-40B4-BE49-F238E27FC236}">
                    <a16:creationId xmlns:a16="http://schemas.microsoft.com/office/drawing/2014/main" id="{0F7EE5B3-4F1B-4F59-344D-DC76754A5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4" y="2064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1B231F40-CC8A-8E84-52FE-226A9DFF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54241323-A150-9056-ECEB-4E060356D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77E217B6-DE9C-0F88-91A5-02D78016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Text Box 10">
            <a:extLst>
              <a:ext uri="{FF2B5EF4-FFF2-40B4-BE49-F238E27FC236}">
                <a16:creationId xmlns:a16="http://schemas.microsoft.com/office/drawing/2014/main" id="{C446EB61-6C21-0FF9-BABD-82B43B1D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88" y="4185368"/>
            <a:ext cx="1039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>
                <a:solidFill>
                  <a:srgbClr val="3333FF"/>
                </a:solidFill>
              </a:rPr>
              <a:t>=30</a:t>
            </a:r>
            <a:endParaRPr lang="ar-SA" sz="2400" b="1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66E86EC-F5F4-0AB4-5031-AC06AA8B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5181" y="1033732"/>
            <a:ext cx="1638300" cy="514350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</p:pic>
      <p:grpSp>
        <p:nvGrpSpPr>
          <p:cNvPr id="82" name="Group 21">
            <a:extLst>
              <a:ext uri="{FF2B5EF4-FFF2-40B4-BE49-F238E27FC236}">
                <a16:creationId xmlns:a16="http://schemas.microsoft.com/office/drawing/2014/main" id="{66AF47E8-2AF4-D836-D5E1-9A2A895B1FB3}"/>
              </a:ext>
            </a:extLst>
          </p:cNvPr>
          <p:cNvGrpSpPr>
            <a:grpSpLocks/>
          </p:cNvGrpSpPr>
          <p:nvPr/>
        </p:nvGrpSpPr>
        <p:grpSpPr bwMode="auto">
          <a:xfrm>
            <a:off x="3622025" y="3448886"/>
            <a:ext cx="952500" cy="735013"/>
            <a:chOff x="3894" y="2338"/>
            <a:chExt cx="600" cy="463"/>
          </a:xfrm>
        </p:grpSpPr>
        <p:grpSp>
          <p:nvGrpSpPr>
            <p:cNvPr id="83" name="Group 22">
              <a:extLst>
                <a:ext uri="{FF2B5EF4-FFF2-40B4-BE49-F238E27FC236}">
                  <a16:creationId xmlns:a16="http://schemas.microsoft.com/office/drawing/2014/main" id="{85D19F63-3DCE-162F-D63F-D63D15F6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" y="2338"/>
              <a:ext cx="515" cy="463"/>
              <a:chOff x="2312" y="1855"/>
              <a:chExt cx="298" cy="463"/>
            </a:xfrm>
          </p:grpSpPr>
          <p:sp>
            <p:nvSpPr>
              <p:cNvPr id="87" name="Text Box 23">
                <a:extLst>
                  <a:ext uri="{FF2B5EF4-FFF2-40B4-BE49-F238E27FC236}">
                    <a16:creationId xmlns:a16="http://schemas.microsoft.com/office/drawing/2014/main" id="{B872527F-8AE3-2248-B8EF-CD0FD8E4E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2" y="1855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240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32B8B158-F3B1-1A1B-744A-61E91DF8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25">
                <a:extLst>
                  <a:ext uri="{FF2B5EF4-FFF2-40B4-BE49-F238E27FC236}">
                    <a16:creationId xmlns:a16="http://schemas.microsoft.com/office/drawing/2014/main" id="{E87C145B-4EE0-1D7E-1930-EC0007697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" y="2066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6" name="Text Box 28">
              <a:extLst>
                <a:ext uri="{FF2B5EF4-FFF2-40B4-BE49-F238E27FC236}">
                  <a16:creationId xmlns:a16="http://schemas.microsoft.com/office/drawing/2014/main" id="{C52DD8F7-8A2B-176C-A5F4-73C4CF32B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4C655D4-BB11-C713-1AD4-5D435712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755" y="1807999"/>
            <a:ext cx="1961801" cy="585099"/>
          </a:xfrm>
          <a:prstGeom prst="rect">
            <a:avLst/>
          </a:prstGeom>
        </p:spPr>
      </p:pic>
      <p:grpSp>
        <p:nvGrpSpPr>
          <p:cNvPr id="5" name="Group 21">
            <a:extLst>
              <a:ext uri="{FF2B5EF4-FFF2-40B4-BE49-F238E27FC236}">
                <a16:creationId xmlns:a16="http://schemas.microsoft.com/office/drawing/2014/main" id="{8F510391-58EB-3FD6-FAA7-653573B455D4}"/>
              </a:ext>
            </a:extLst>
          </p:cNvPr>
          <p:cNvGrpSpPr>
            <a:grpSpLocks/>
          </p:cNvGrpSpPr>
          <p:nvPr/>
        </p:nvGrpSpPr>
        <p:grpSpPr bwMode="auto">
          <a:xfrm>
            <a:off x="9145893" y="3214974"/>
            <a:ext cx="863600" cy="744538"/>
            <a:chOff x="3950" y="2332"/>
            <a:chExt cx="544" cy="469"/>
          </a:xfrm>
        </p:grpSpPr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6625CDB6-E7CE-8C01-9AB6-089CE7E7B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2332"/>
              <a:ext cx="455" cy="469"/>
              <a:chOff x="2342" y="1849"/>
              <a:chExt cx="263" cy="469"/>
            </a:xfrm>
          </p:grpSpPr>
          <p:sp>
            <p:nvSpPr>
              <p:cNvPr id="36" name="Text Box 23">
                <a:extLst>
                  <a:ext uri="{FF2B5EF4-FFF2-40B4-BE49-F238E27FC236}">
                    <a16:creationId xmlns:a16="http://schemas.microsoft.com/office/drawing/2014/main" id="{DD2DBBAB-7DE2-7FE3-5474-4C01FCFCD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90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4745A0D0-0547-27C0-937B-66D060C62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25">
                <a:extLst>
                  <a:ext uri="{FF2B5EF4-FFF2-40B4-BE49-F238E27FC236}">
                    <a16:creationId xmlns:a16="http://schemas.microsoft.com/office/drawing/2014/main" id="{B360333A-3483-EC30-0422-62C671DBE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" y="2066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38FCA781-063D-0AF8-F381-19742F83A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52" name="صورة 51">
            <a:extLst>
              <a:ext uri="{FF2B5EF4-FFF2-40B4-BE49-F238E27FC236}">
                <a16:creationId xmlns:a16="http://schemas.microsoft.com/office/drawing/2014/main" id="{B05AF3A3-06F7-E356-84C2-423A99412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319" y="1909876"/>
            <a:ext cx="2040249" cy="594728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8A8CED4F-71D5-79BF-5F13-A639BF580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30A637-A35B-B465-E560-479610C4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A5A307-36C0-7EC7-7654-6EF9EE43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89" y="922285"/>
            <a:ext cx="5067669" cy="13423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E4ACEA-A4A8-91AA-8C6D-90007E39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00" y="2264614"/>
            <a:ext cx="3219445" cy="11252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FA4861-0882-88B6-3FD7-ECEA3B416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802" y="3483822"/>
            <a:ext cx="3774143" cy="7487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7A396C2-0C85-CACC-6B04-E1C4E39C7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840" y="4400585"/>
            <a:ext cx="4085993" cy="20396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E06F4A-C3C8-5170-4C34-708FCC973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0" y="3236185"/>
            <a:ext cx="2865368" cy="10059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024236-B116-9481-467B-384764C2DF30}"/>
              </a:ext>
            </a:extLst>
          </p:cNvPr>
          <p:cNvSpPr txBox="1"/>
          <p:nvPr/>
        </p:nvSpPr>
        <p:spPr>
          <a:xfrm>
            <a:off x="4367814" y="5935715"/>
            <a:ext cx="3783019" cy="58921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1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4705D6E-3731-98A6-EAE6-AE24EA87DE31}"/>
              </a:ext>
            </a:extLst>
          </p:cNvPr>
          <p:cNvGrpSpPr/>
          <p:nvPr/>
        </p:nvGrpSpPr>
        <p:grpSpPr>
          <a:xfrm>
            <a:off x="8222050" y="2544462"/>
            <a:ext cx="1913659" cy="481892"/>
            <a:chOff x="5731124" y="2216456"/>
            <a:chExt cx="2265672" cy="481892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8201DB0D-3F7A-151E-8AD8-30E070362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335DC98-1E5A-0016-EA60-88DEF38D6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20٪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20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EFA758C2-9F25-5A8A-BE3F-9487951B5829}"/>
              </a:ext>
            </a:extLst>
          </p:cNvPr>
          <p:cNvCxnSpPr>
            <a:cxnSpLocks/>
          </p:cNvCxnSpPr>
          <p:nvPr/>
        </p:nvCxnSpPr>
        <p:spPr>
          <a:xfrm flipH="1">
            <a:off x="9745598" y="261721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EDE05E77-DC7B-BA38-F6B5-AC8E4D48A2BE}"/>
              </a:ext>
            </a:extLst>
          </p:cNvPr>
          <p:cNvCxnSpPr>
            <a:cxnSpLocks/>
          </p:cNvCxnSpPr>
          <p:nvPr/>
        </p:nvCxnSpPr>
        <p:spPr>
          <a:xfrm flipH="1">
            <a:off x="8907838" y="2633087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>
            <a:extLst>
              <a:ext uri="{FF2B5EF4-FFF2-40B4-BE49-F238E27FC236}">
                <a16:creationId xmlns:a16="http://schemas.microsoft.com/office/drawing/2014/main" id="{4B5BE0BE-043E-7066-FB64-A2B58DDB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465" y="3012080"/>
            <a:ext cx="108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2×2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D31B99C-C01E-8C1B-C1D0-A8F6AEDB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126" y="3513319"/>
            <a:ext cx="843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4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EDA0C867-873F-7174-4B2B-2B9452BBD6E5}"/>
              </a:ext>
            </a:extLst>
          </p:cNvPr>
          <p:cNvGrpSpPr/>
          <p:nvPr/>
        </p:nvGrpSpPr>
        <p:grpSpPr>
          <a:xfrm>
            <a:off x="8446807" y="4279548"/>
            <a:ext cx="1913659" cy="481892"/>
            <a:chOff x="5731124" y="2216456"/>
            <a:chExt cx="2265672" cy="481892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id="{9DD70A9A-AD48-69C8-258D-7195D8912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4BE92FBC-8552-3627-A9E4-595DEF7F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0,20 × 20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5" name="Text Box 10">
            <a:extLst>
              <a:ext uri="{FF2B5EF4-FFF2-40B4-BE49-F238E27FC236}">
                <a16:creationId xmlns:a16="http://schemas.microsoft.com/office/drawing/2014/main" id="{C2745FE5-7D9C-2F65-9317-4B9D2A9A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359" y="4845722"/>
            <a:ext cx="1285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400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5168048A-AF87-B40A-374E-FBB92F97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722" y="5388794"/>
            <a:ext cx="626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=4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DB8D4A-8EA1-D2DA-5353-65B90EFFD9CE}"/>
              </a:ext>
            </a:extLst>
          </p:cNvPr>
          <p:cNvSpPr txBox="1"/>
          <p:nvPr/>
        </p:nvSpPr>
        <p:spPr>
          <a:xfrm>
            <a:off x="9617231" y="4872087"/>
            <a:ext cx="256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‚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B2787AA-1478-33D5-1D15-CAEC8F0101FC}"/>
              </a:ext>
            </a:extLst>
          </p:cNvPr>
          <p:cNvGrpSpPr/>
          <p:nvPr/>
        </p:nvGrpSpPr>
        <p:grpSpPr>
          <a:xfrm>
            <a:off x="2786450" y="2544462"/>
            <a:ext cx="1913659" cy="481892"/>
            <a:chOff x="5731124" y="2216456"/>
            <a:chExt cx="2265672" cy="481892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820E23C0-FFD7-10A3-FFFA-1486CFCDA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50FEDAC4-90DF-894B-75BC-A11A8DBFA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10٪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80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04451FA-89C8-B849-2EA1-B19831BF0803}"/>
              </a:ext>
            </a:extLst>
          </p:cNvPr>
          <p:cNvCxnSpPr>
            <a:cxnSpLocks/>
          </p:cNvCxnSpPr>
          <p:nvPr/>
        </p:nvCxnSpPr>
        <p:spPr>
          <a:xfrm flipH="1">
            <a:off x="4343948" y="261721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2ABB945-6089-512A-8A94-1225D4A16198}"/>
              </a:ext>
            </a:extLst>
          </p:cNvPr>
          <p:cNvCxnSpPr>
            <a:cxnSpLocks/>
          </p:cNvCxnSpPr>
          <p:nvPr/>
        </p:nvCxnSpPr>
        <p:spPr>
          <a:xfrm flipH="1">
            <a:off x="3469731" y="2633087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>
            <a:extLst>
              <a:ext uri="{FF2B5EF4-FFF2-40B4-BE49-F238E27FC236}">
                <a16:creationId xmlns:a16="http://schemas.microsoft.com/office/drawing/2014/main" id="{1BD0AC80-7A01-876B-E753-844B6DF6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935" y="3048516"/>
            <a:ext cx="108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1×8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BC538F1-3555-42BB-26B1-DEE5BD6F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292" y="3513319"/>
            <a:ext cx="681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586715A-8950-9BC0-7B42-8A90973AC0A6}"/>
              </a:ext>
            </a:extLst>
          </p:cNvPr>
          <p:cNvGrpSpPr/>
          <p:nvPr/>
        </p:nvGrpSpPr>
        <p:grpSpPr>
          <a:xfrm>
            <a:off x="2988393" y="4363830"/>
            <a:ext cx="1913659" cy="481892"/>
            <a:chOff x="5731124" y="2216456"/>
            <a:chExt cx="2265672" cy="481892"/>
          </a:xfrm>
        </p:grpSpPr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53B2A1DD-1E00-B803-5975-F714AD336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76AB6B27-3894-D704-8B37-C18271EC5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0,10 × 80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" name="Text Box 10">
            <a:extLst>
              <a:ext uri="{FF2B5EF4-FFF2-40B4-BE49-F238E27FC236}">
                <a16:creationId xmlns:a16="http://schemas.microsoft.com/office/drawing/2014/main" id="{56677C60-9DEB-168C-844D-66E3A75A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056" y="4919353"/>
            <a:ext cx="984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800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61BB06-8BC7-A673-1B26-41A2B5FE8D5D}"/>
              </a:ext>
            </a:extLst>
          </p:cNvPr>
          <p:cNvSpPr txBox="1"/>
          <p:nvPr/>
        </p:nvSpPr>
        <p:spPr>
          <a:xfrm>
            <a:off x="4157522" y="4919239"/>
            <a:ext cx="256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‚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AAAF0BE3-63F8-4D00-648B-50B7460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96" y="5373774"/>
            <a:ext cx="6092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r>
              <a:rPr kumimoji="0" lang="ar-SA" sz="2000" b="1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6974BB9-B1FF-C3FF-D493-7C87AA86393C}"/>
              </a:ext>
            </a:extLst>
          </p:cNvPr>
          <p:cNvSpPr txBox="1"/>
          <p:nvPr/>
        </p:nvSpPr>
        <p:spPr>
          <a:xfrm>
            <a:off x="8888080" y="3892767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FFB81B9-0638-60C5-2E30-ED07DAA54B5F}"/>
              </a:ext>
            </a:extLst>
          </p:cNvPr>
          <p:cNvSpPr txBox="1"/>
          <p:nvPr/>
        </p:nvSpPr>
        <p:spPr>
          <a:xfrm>
            <a:off x="3361571" y="3957683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A9DCC6F-5D9A-56B3-61E2-808DD58D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624" y="1974905"/>
            <a:ext cx="1743075" cy="4762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5A2C5C-5F55-02DD-6751-E006EECC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21397" y="1075128"/>
            <a:ext cx="695325" cy="4762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21AC71-B637-87A7-EDBD-3620A1933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3660" y="1951042"/>
            <a:ext cx="1571625" cy="4667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EDB44F-7827-8DEF-EEB8-F473BA5C4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56" grpId="0"/>
      <p:bldP spid="57" grpId="0"/>
      <p:bldP spid="16" grpId="0"/>
      <p:bldP spid="17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4705D6E-3731-98A6-EAE6-AE24EA87DE31}"/>
              </a:ext>
            </a:extLst>
          </p:cNvPr>
          <p:cNvGrpSpPr/>
          <p:nvPr/>
        </p:nvGrpSpPr>
        <p:grpSpPr>
          <a:xfrm>
            <a:off x="2878814" y="2694063"/>
            <a:ext cx="1913659" cy="481892"/>
            <a:chOff x="5731124" y="2216456"/>
            <a:chExt cx="2265672" cy="481892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8201DB0D-3F7A-151E-8AD8-30E070362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335DC98-1E5A-0016-EA60-88DEF38D6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" panose="020B0604020202020204" pitchFamily="34" charset="0"/>
                </a:rPr>
                <a:t>0,1 × 80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A7754E8-25C6-A8AD-D004-D623D18CDD40}"/>
              </a:ext>
            </a:extLst>
          </p:cNvPr>
          <p:cNvGrpSpPr>
            <a:grpSpLocks/>
          </p:cNvGrpSpPr>
          <p:nvPr/>
        </p:nvGrpSpPr>
        <p:grpSpPr bwMode="auto">
          <a:xfrm>
            <a:off x="8376293" y="2561350"/>
            <a:ext cx="1627188" cy="714375"/>
            <a:chOff x="3469" y="2332"/>
            <a:chExt cx="1025" cy="450"/>
          </a:xfrm>
        </p:grpSpPr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97CA2A5A-1F89-B81D-150B-8AF8EA97B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50"/>
              <a:chOff x="2342" y="1849"/>
              <a:chExt cx="210" cy="450"/>
            </a:xfrm>
          </p:grpSpPr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9A13ADA5-0C1E-C20A-78C6-3DE4F70C0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Line 24">
                <a:extLst>
                  <a:ext uri="{FF2B5EF4-FFF2-40B4-BE49-F238E27FC236}">
                    <a16:creationId xmlns:a16="http://schemas.microsoft.com/office/drawing/2014/main" id="{08C5EC92-A279-B8AA-E49C-E8F0AC88E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D2C147BA-81F5-9E14-25B9-ABF0BB65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5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A2D8E7A7-E7E1-52AC-8CDE-3F58BFCC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CC39D4FC-1E27-DDB6-6282-77E092B44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56F2DBD2-2A11-4F9D-50EB-B54F24FA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C0EEBE7B-102E-AF29-57F8-9438C5A35257}"/>
              </a:ext>
            </a:extLst>
          </p:cNvPr>
          <p:cNvCxnSpPr/>
          <p:nvPr/>
        </p:nvCxnSpPr>
        <p:spPr>
          <a:xfrm flipH="1">
            <a:off x="8692808" y="2756496"/>
            <a:ext cx="144016" cy="2683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6882F9BA-81B0-B1E5-B1C2-6F509524D0CA}"/>
              </a:ext>
            </a:extLst>
          </p:cNvPr>
          <p:cNvCxnSpPr/>
          <p:nvPr/>
        </p:nvCxnSpPr>
        <p:spPr>
          <a:xfrm flipH="1">
            <a:off x="9358646" y="2975852"/>
            <a:ext cx="144016" cy="268386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D1C936F1-C1B9-51D9-2239-790BA756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968" y="2495126"/>
            <a:ext cx="328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51948C83-9FF4-0C49-2D38-D77273F5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206" y="3030608"/>
            <a:ext cx="2473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E1BEC7E6-BDE1-8546-B99F-5F323E44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881" y="3364283"/>
            <a:ext cx="693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r>
              <a:rPr kumimoji="0" lang="ar-SA" sz="2000" b="1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4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1F25173B-B7E7-0864-2286-E106F39C838F}"/>
              </a:ext>
            </a:extLst>
          </p:cNvPr>
          <p:cNvGrpSpPr>
            <a:grpSpLocks/>
          </p:cNvGrpSpPr>
          <p:nvPr/>
        </p:nvGrpSpPr>
        <p:grpSpPr bwMode="auto">
          <a:xfrm>
            <a:off x="8776568" y="5114938"/>
            <a:ext cx="1627188" cy="714375"/>
            <a:chOff x="3469" y="2332"/>
            <a:chExt cx="1025" cy="450"/>
          </a:xfrm>
        </p:grpSpPr>
        <p:grpSp>
          <p:nvGrpSpPr>
            <p:cNvPr id="41" name="Group 22">
              <a:extLst>
                <a:ext uri="{FF2B5EF4-FFF2-40B4-BE49-F238E27FC236}">
                  <a16:creationId xmlns:a16="http://schemas.microsoft.com/office/drawing/2014/main" id="{4F1F40FA-8E3C-6143-AAC1-AD22D743C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2332"/>
              <a:ext cx="448" cy="450"/>
              <a:chOff x="2342" y="1849"/>
              <a:chExt cx="259" cy="450"/>
            </a:xfrm>
          </p:grpSpPr>
          <p:sp>
            <p:nvSpPr>
              <p:cNvPr id="45" name="Text Box 23">
                <a:extLst>
                  <a:ext uri="{FF2B5EF4-FFF2-40B4-BE49-F238E27FC236}">
                    <a16:creationId xmlns:a16="http://schemas.microsoft.com/office/drawing/2014/main" id="{E0E78302-D8F8-1596-FACC-699BE710A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95836DB4-C8A2-418F-C605-040407189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5">
                <a:extLst>
                  <a:ext uri="{FF2B5EF4-FFF2-40B4-BE49-F238E27FC236}">
                    <a16:creationId xmlns:a16="http://schemas.microsoft.com/office/drawing/2014/main" id="{15FA324D-0188-4725-2539-7836BD08B8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id="{4ED563DA-6F20-D2E9-3705-6FC52ABDB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Text Box 27">
              <a:extLst>
                <a:ext uri="{FF2B5EF4-FFF2-40B4-BE49-F238E27FC236}">
                  <a16:creationId xmlns:a16="http://schemas.microsoft.com/office/drawing/2014/main" id="{365E00AA-BC51-9662-8689-328D4455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 Box 28">
              <a:extLst>
                <a:ext uri="{FF2B5EF4-FFF2-40B4-BE49-F238E27FC236}">
                  <a16:creationId xmlns:a16="http://schemas.microsoft.com/office/drawing/2014/main" id="{50F7A7B2-DFFF-92EA-FF14-32B8D42CB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4C231EE4-7477-A41A-E98F-F48819D704BC}"/>
              </a:ext>
            </a:extLst>
          </p:cNvPr>
          <p:cNvCxnSpPr>
            <a:cxnSpLocks/>
          </p:cNvCxnSpPr>
          <p:nvPr/>
        </p:nvCxnSpPr>
        <p:spPr>
          <a:xfrm flipH="1">
            <a:off x="9123677" y="540688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4E46DB34-1FB8-C901-2C7F-EC9EE8A7A9A7}"/>
              </a:ext>
            </a:extLst>
          </p:cNvPr>
          <p:cNvCxnSpPr>
            <a:cxnSpLocks/>
          </p:cNvCxnSpPr>
          <p:nvPr/>
        </p:nvCxnSpPr>
        <p:spPr>
          <a:xfrm flipH="1">
            <a:off x="9851229" y="5253121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>
            <a:extLst>
              <a:ext uri="{FF2B5EF4-FFF2-40B4-BE49-F238E27FC236}">
                <a16:creationId xmlns:a16="http://schemas.microsoft.com/office/drawing/2014/main" id="{D2DB2BD7-FAD6-F7D4-D510-A744AABC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646" y="5807433"/>
            <a:ext cx="108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2×2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CB72BC29-8367-BCE0-405A-196C0D87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916" y="6202146"/>
            <a:ext cx="659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r>
              <a:rPr kumimoji="0" lang="ar-SA" sz="2000" b="1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4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BD1DE179-A9CF-CA84-4731-73626F5DAAAE}"/>
              </a:ext>
            </a:extLst>
          </p:cNvPr>
          <p:cNvGrpSpPr/>
          <p:nvPr/>
        </p:nvGrpSpPr>
        <p:grpSpPr>
          <a:xfrm>
            <a:off x="8463371" y="4697929"/>
            <a:ext cx="1913659" cy="481892"/>
            <a:chOff x="5731124" y="2216456"/>
            <a:chExt cx="2265672" cy="481892"/>
          </a:xfrm>
        </p:grpSpPr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7EBD65B8-2AA6-A20F-BA64-1AC0D2402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61" name="Text Box 15">
              <a:extLst>
                <a:ext uri="{FF2B5EF4-FFF2-40B4-BE49-F238E27FC236}">
                  <a16:creationId xmlns:a16="http://schemas.microsoft.com/office/drawing/2014/main" id="{FB73A951-D3AF-6973-DEF4-0F6B79283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20٪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20</a:t>
              </a:r>
              <a:endPara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76142D98-C169-7EA5-7515-6C967C2862E0}"/>
              </a:ext>
            </a:extLst>
          </p:cNvPr>
          <p:cNvCxnSpPr>
            <a:cxnSpLocks/>
          </p:cNvCxnSpPr>
          <p:nvPr/>
        </p:nvCxnSpPr>
        <p:spPr>
          <a:xfrm flipH="1">
            <a:off x="10003481" y="5563832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487C05C9-9B1B-9AC9-4EFD-3575E034A4D5}"/>
              </a:ext>
            </a:extLst>
          </p:cNvPr>
          <p:cNvCxnSpPr>
            <a:cxnSpLocks/>
          </p:cNvCxnSpPr>
          <p:nvPr/>
        </p:nvCxnSpPr>
        <p:spPr>
          <a:xfrm flipH="1">
            <a:off x="9870054" y="5585834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0">
            <a:extLst>
              <a:ext uri="{FF2B5EF4-FFF2-40B4-BE49-F238E27FC236}">
                <a16:creationId xmlns:a16="http://schemas.microsoft.com/office/drawing/2014/main" id="{53EA3B3F-DFD3-25A1-B1F8-94924FF9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628" y="3190306"/>
            <a:ext cx="814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80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D9BAD2A-31F7-F44F-6416-DDEE8528A4F4}"/>
              </a:ext>
            </a:extLst>
          </p:cNvPr>
          <p:cNvGrpSpPr/>
          <p:nvPr/>
        </p:nvGrpSpPr>
        <p:grpSpPr>
          <a:xfrm>
            <a:off x="2894009" y="4833071"/>
            <a:ext cx="1913659" cy="481892"/>
            <a:chOff x="5731124" y="2216456"/>
            <a:chExt cx="2265672" cy="481892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47F0692-48A8-C1E0-E4C6-48BD76849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49B4763C-D89A-F484-6924-6060C1F32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10٪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80</a:t>
              </a:r>
              <a:endPara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72DD45D8-4ECE-4277-7E35-B37784B75FFA}"/>
              </a:ext>
            </a:extLst>
          </p:cNvPr>
          <p:cNvGrpSpPr>
            <a:grpSpLocks/>
          </p:cNvGrpSpPr>
          <p:nvPr/>
        </p:nvGrpSpPr>
        <p:grpSpPr bwMode="auto">
          <a:xfrm>
            <a:off x="3154106" y="5190097"/>
            <a:ext cx="1627188" cy="714375"/>
            <a:chOff x="3469" y="2332"/>
            <a:chExt cx="1025" cy="450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9A915249-0244-76AF-7A66-A890AF5CE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2332"/>
              <a:ext cx="448" cy="450"/>
              <a:chOff x="2342" y="1849"/>
              <a:chExt cx="259" cy="450"/>
            </a:xfrm>
          </p:grpSpPr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E2353C6A-9635-B358-AF3C-4495B4D75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FF718FD0-4AB4-2644-1676-A60526C8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25">
                <a:extLst>
                  <a:ext uri="{FF2B5EF4-FFF2-40B4-BE49-F238E27FC236}">
                    <a16:creationId xmlns:a16="http://schemas.microsoft.com/office/drawing/2014/main" id="{0F7EE5B3-4F1B-4F59-344D-DC76754A5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1B231F40-CC8A-8E84-52FE-226A9DFF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54241323-A150-9056-ECEB-4E060356D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2430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77E217B6-DE9C-0F88-91A5-02D78016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Text Box 10">
            <a:extLst>
              <a:ext uri="{FF2B5EF4-FFF2-40B4-BE49-F238E27FC236}">
                <a16:creationId xmlns:a16="http://schemas.microsoft.com/office/drawing/2014/main" id="{C446EB61-6C21-0FF9-BABD-82B43B1D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42" y="6452796"/>
            <a:ext cx="5830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r>
              <a:rPr kumimoji="0" lang="ar-SA" sz="2000" b="1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8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6CD9DC1-81AF-B80D-8A24-064ADB14A938}"/>
              </a:ext>
            </a:extLst>
          </p:cNvPr>
          <p:cNvSpPr txBox="1"/>
          <p:nvPr/>
        </p:nvSpPr>
        <p:spPr>
          <a:xfrm>
            <a:off x="9358646" y="4110240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9F2990-66E9-E4DE-2B6A-9E9A48AE8D17}"/>
              </a:ext>
            </a:extLst>
          </p:cNvPr>
          <p:cNvSpPr txBox="1"/>
          <p:nvPr/>
        </p:nvSpPr>
        <p:spPr>
          <a:xfrm>
            <a:off x="4037572" y="4340229"/>
            <a:ext cx="1444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الحل بطريقة اخرى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7496B99-CBD8-42A3-70E6-4E79F66295AA}"/>
              </a:ext>
            </a:extLst>
          </p:cNvPr>
          <p:cNvSpPr txBox="1"/>
          <p:nvPr/>
        </p:nvSpPr>
        <p:spPr>
          <a:xfrm>
            <a:off x="4235169" y="3238546"/>
            <a:ext cx="2568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‚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E70EF7B9-B7A2-30B8-0495-8E49C601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220" y="3634806"/>
            <a:ext cx="693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8</a:t>
            </a:r>
            <a:r>
              <a:rPr kumimoji="0" lang="ar-SA" sz="2000" b="1" i="0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" name="Group 21">
            <a:extLst>
              <a:ext uri="{FF2B5EF4-FFF2-40B4-BE49-F238E27FC236}">
                <a16:creationId xmlns:a16="http://schemas.microsoft.com/office/drawing/2014/main" id="{66AF47E8-2AF4-D836-D5E1-9A2A895B1FB3}"/>
              </a:ext>
            </a:extLst>
          </p:cNvPr>
          <p:cNvGrpSpPr>
            <a:grpSpLocks/>
          </p:cNvGrpSpPr>
          <p:nvPr/>
        </p:nvGrpSpPr>
        <p:grpSpPr bwMode="auto">
          <a:xfrm>
            <a:off x="3943628" y="5778742"/>
            <a:ext cx="863600" cy="736600"/>
            <a:chOff x="3950" y="2337"/>
            <a:chExt cx="544" cy="464"/>
          </a:xfrm>
        </p:grpSpPr>
        <p:grpSp>
          <p:nvGrpSpPr>
            <p:cNvPr id="83" name="Group 22">
              <a:extLst>
                <a:ext uri="{FF2B5EF4-FFF2-40B4-BE49-F238E27FC236}">
                  <a16:creationId xmlns:a16="http://schemas.microsoft.com/office/drawing/2014/main" id="{85D19F63-3DCE-162F-D63F-D63D15F6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2337"/>
              <a:ext cx="455" cy="464"/>
              <a:chOff x="2342" y="1854"/>
              <a:chExt cx="263" cy="464"/>
            </a:xfrm>
          </p:grpSpPr>
          <p:sp>
            <p:nvSpPr>
              <p:cNvPr id="87" name="Text Box 23">
                <a:extLst>
                  <a:ext uri="{FF2B5EF4-FFF2-40B4-BE49-F238E27FC236}">
                    <a16:creationId xmlns:a16="http://schemas.microsoft.com/office/drawing/2014/main" id="{B872527F-8AE3-2248-B8EF-CD0FD8E4E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54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800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32B8B158-F3B1-1A1B-744A-61E91DF8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25">
                <a:extLst>
                  <a:ext uri="{FF2B5EF4-FFF2-40B4-BE49-F238E27FC236}">
                    <a16:creationId xmlns:a16="http://schemas.microsoft.com/office/drawing/2014/main" id="{E87C145B-4EE0-1D7E-1930-EC0007697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" y="2066"/>
                <a:ext cx="2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6" name="Text Box 28">
              <a:extLst>
                <a:ext uri="{FF2B5EF4-FFF2-40B4-BE49-F238E27FC236}">
                  <a16:creationId xmlns:a16="http://schemas.microsoft.com/office/drawing/2014/main" id="{C52DD8F7-8A2B-176C-A5F4-73C4CF32B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405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D2999E4-278A-8FA0-8D5F-6037FDEE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96" y="800101"/>
            <a:ext cx="695325" cy="4762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ADB01D-A476-8C50-F963-782152CAB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222" y="1652634"/>
            <a:ext cx="1743075" cy="476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C2DFBBF-652C-4EDA-A6CF-810F50FAF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151" y="1551945"/>
            <a:ext cx="1571625" cy="466725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EF735466-F816-D874-E08A-0492533ECA47}"/>
              </a:ext>
            </a:extLst>
          </p:cNvPr>
          <p:cNvGrpSpPr/>
          <p:nvPr/>
        </p:nvGrpSpPr>
        <p:grpSpPr>
          <a:xfrm>
            <a:off x="8046640" y="2170924"/>
            <a:ext cx="1913659" cy="481892"/>
            <a:chOff x="5731124" y="2216456"/>
            <a:chExt cx="2265672" cy="481892"/>
          </a:xfrm>
        </p:grpSpPr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D8B578DE-85A8-38B7-ECEC-66F303C33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2C72ACAF-7650-22E5-39E7-36BA02F68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20٪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20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628C5E3B-4ACD-D060-47B1-24F5C9FB85F4}"/>
              </a:ext>
            </a:extLst>
          </p:cNvPr>
          <p:cNvGrpSpPr/>
          <p:nvPr/>
        </p:nvGrpSpPr>
        <p:grpSpPr>
          <a:xfrm>
            <a:off x="2852493" y="2178919"/>
            <a:ext cx="1913659" cy="481892"/>
            <a:chOff x="5731124" y="2216456"/>
            <a:chExt cx="2265672" cy="481892"/>
          </a:xfrm>
        </p:grpSpPr>
        <p:sp>
          <p:nvSpPr>
            <p:cNvPr id="65" name="Text Box 8">
              <a:extLst>
                <a:ext uri="{FF2B5EF4-FFF2-40B4-BE49-F238E27FC236}">
                  <a16:creationId xmlns:a16="http://schemas.microsoft.com/office/drawing/2014/main" id="{9467615D-CA1B-B484-84FB-F944A2B9A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946" y="2241148"/>
              <a:ext cx="323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71F5F5C6-8478-D91F-D81C-054A9C92B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1124" y="2216456"/>
              <a:ext cx="20094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10٪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من 80</a:t>
              </a:r>
              <a:endPara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68" name="صورة 67">
            <a:extLst>
              <a:ext uri="{FF2B5EF4-FFF2-40B4-BE49-F238E27FC236}">
                <a16:creationId xmlns:a16="http://schemas.microsoft.com/office/drawing/2014/main" id="{06B14036-3754-0311-1A9A-F86E1BF54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178" y="3468662"/>
            <a:ext cx="285750" cy="247650"/>
          </a:xfrm>
          <a:prstGeom prst="rect">
            <a:avLst/>
          </a:prstGeom>
        </p:spPr>
      </p:pic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A35C134B-3AA7-62D1-2253-A4F6C6A9406C}"/>
              </a:ext>
            </a:extLst>
          </p:cNvPr>
          <p:cNvCxnSpPr>
            <a:cxnSpLocks/>
          </p:cNvCxnSpPr>
          <p:nvPr/>
        </p:nvCxnSpPr>
        <p:spPr>
          <a:xfrm flipH="1">
            <a:off x="4225020" y="5292485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A9640A9E-81AD-0E41-5646-863029D6ACF3}"/>
              </a:ext>
            </a:extLst>
          </p:cNvPr>
          <p:cNvCxnSpPr>
            <a:cxnSpLocks/>
          </p:cNvCxnSpPr>
          <p:nvPr/>
        </p:nvCxnSpPr>
        <p:spPr>
          <a:xfrm flipH="1">
            <a:off x="4387615" y="5586177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4A9C28D0-8BB3-CD0E-90FF-FA8C1A9A1299}"/>
              </a:ext>
            </a:extLst>
          </p:cNvPr>
          <p:cNvCxnSpPr>
            <a:cxnSpLocks/>
          </p:cNvCxnSpPr>
          <p:nvPr/>
        </p:nvCxnSpPr>
        <p:spPr>
          <a:xfrm flipH="1">
            <a:off x="3533481" y="5451339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AE61A942-9E3E-AC76-53F8-D2798DE013DB}"/>
              </a:ext>
            </a:extLst>
          </p:cNvPr>
          <p:cNvCxnSpPr>
            <a:cxnSpLocks/>
          </p:cNvCxnSpPr>
          <p:nvPr/>
        </p:nvCxnSpPr>
        <p:spPr>
          <a:xfrm flipH="1">
            <a:off x="4256341" y="5600443"/>
            <a:ext cx="82627" cy="12729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24">
            <a:extLst>
              <a:ext uri="{FF2B5EF4-FFF2-40B4-BE49-F238E27FC236}">
                <a16:creationId xmlns:a16="http://schemas.microsoft.com/office/drawing/2014/main" id="{2C7C7D2B-A84B-B58C-B2CB-AB7A5195AEF6}"/>
              </a:ext>
            </a:extLst>
          </p:cNvPr>
          <p:cNvGrpSpPr>
            <a:grpSpLocks/>
          </p:cNvGrpSpPr>
          <p:nvPr/>
        </p:nvGrpSpPr>
        <p:grpSpPr bwMode="auto">
          <a:xfrm>
            <a:off x="0" y="639193"/>
            <a:ext cx="3279905" cy="1395401"/>
            <a:chOff x="703" y="1706"/>
            <a:chExt cx="4939" cy="1951"/>
          </a:xfrm>
        </p:grpSpPr>
        <p:pic>
          <p:nvPicPr>
            <p:cNvPr id="75" name="Picture 25">
              <a:extLst>
                <a:ext uri="{FF2B5EF4-FFF2-40B4-BE49-F238E27FC236}">
                  <a16:creationId xmlns:a16="http://schemas.microsoft.com/office/drawing/2014/main" id="{C617E9BD-B7F3-033B-1887-8768FE8D4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AutoShape 26">
              <a:extLst>
                <a:ext uri="{FF2B5EF4-FFF2-40B4-BE49-F238E27FC236}">
                  <a16:creationId xmlns:a16="http://schemas.microsoft.com/office/drawing/2014/main" id="{7B9D1BE7-60AF-CF2E-9094-BE266CB1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400" b="1">
                  <a:solidFill>
                    <a:srgbClr val="000000"/>
                  </a:solidFill>
                </a:rPr>
                <a:t>1</a:t>
              </a:r>
              <a:r>
                <a:rPr lang="ar-SA" altLang="ar-SA" sz="1100" b="1">
                  <a:solidFill>
                    <a:srgbClr val="000000"/>
                  </a:solidFill>
                </a:rPr>
                <a:t>٪</a:t>
              </a:r>
              <a:r>
                <a:rPr lang="ar-SA" altLang="ar-SA" sz="1400" b="1">
                  <a:solidFill>
                    <a:srgbClr val="000000"/>
                  </a:solidFill>
                </a:rPr>
                <a:t> = 0.01</a:t>
              </a:r>
            </a:p>
          </p:txBody>
        </p:sp>
        <p:sp>
          <p:nvSpPr>
            <p:cNvPr id="77" name="AutoShape 27">
              <a:extLst>
                <a:ext uri="{FF2B5EF4-FFF2-40B4-BE49-F238E27FC236}">
                  <a16:creationId xmlns:a16="http://schemas.microsoft.com/office/drawing/2014/main" id="{6526DCEF-CD58-65F8-12D0-BB26AAB13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78" name="AutoShape 28">
              <a:extLst>
                <a:ext uri="{FF2B5EF4-FFF2-40B4-BE49-F238E27FC236}">
                  <a16:creationId xmlns:a16="http://schemas.microsoft.com/office/drawing/2014/main" id="{72A2E8D5-7900-4563-F2EF-3E1DF8EA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6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79" name="AutoShape 29">
              <a:extLst>
                <a:ext uri="{FF2B5EF4-FFF2-40B4-BE49-F238E27FC236}">
                  <a16:creationId xmlns:a16="http://schemas.microsoft.com/office/drawing/2014/main" id="{5D3F012A-83CC-2B0A-5602-CD5763F43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6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81" name="AutoShape 30">
              <a:extLst>
                <a:ext uri="{FF2B5EF4-FFF2-40B4-BE49-F238E27FC236}">
                  <a16:creationId xmlns:a16="http://schemas.microsoft.com/office/drawing/2014/main" id="{51517FEC-937B-F7BC-F988-5BE7A28D1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1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81E5C2A-CD62-3E07-ED94-9A83889E4912}"/>
              </a:ext>
            </a:extLst>
          </p:cNvPr>
          <p:cNvSpPr txBox="1"/>
          <p:nvPr/>
        </p:nvSpPr>
        <p:spPr>
          <a:xfrm>
            <a:off x="1986463" y="757015"/>
            <a:ext cx="572056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sz="1600"/>
          </a:p>
        </p:txBody>
      </p:sp>
      <p:grpSp>
        <p:nvGrpSpPr>
          <p:cNvPr id="85" name="Group 24">
            <a:extLst>
              <a:ext uri="{FF2B5EF4-FFF2-40B4-BE49-F238E27FC236}">
                <a16:creationId xmlns:a16="http://schemas.microsoft.com/office/drawing/2014/main" id="{BD600110-5947-BABE-C4CC-244A714D3F48}"/>
              </a:ext>
            </a:extLst>
          </p:cNvPr>
          <p:cNvGrpSpPr>
            <a:grpSpLocks/>
          </p:cNvGrpSpPr>
          <p:nvPr/>
        </p:nvGrpSpPr>
        <p:grpSpPr bwMode="auto">
          <a:xfrm>
            <a:off x="-20587" y="606160"/>
            <a:ext cx="3279905" cy="1395401"/>
            <a:chOff x="703" y="1706"/>
            <a:chExt cx="4939" cy="1951"/>
          </a:xfrm>
        </p:grpSpPr>
        <p:pic>
          <p:nvPicPr>
            <p:cNvPr id="90" name="Picture 25">
              <a:extLst>
                <a:ext uri="{FF2B5EF4-FFF2-40B4-BE49-F238E27FC236}">
                  <a16:creationId xmlns:a16="http://schemas.microsoft.com/office/drawing/2014/main" id="{0C50FD9B-2F93-0342-2443-0C439BA6F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26">
              <a:extLst>
                <a:ext uri="{FF2B5EF4-FFF2-40B4-BE49-F238E27FC236}">
                  <a16:creationId xmlns:a16="http://schemas.microsoft.com/office/drawing/2014/main" id="{B747695D-6E1B-7532-977A-0716993D8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400" b="1">
                  <a:solidFill>
                    <a:srgbClr val="000000"/>
                  </a:solidFill>
                </a:rPr>
                <a:t>1</a:t>
              </a:r>
              <a:r>
                <a:rPr lang="ar-SA" altLang="ar-SA" sz="1100" b="1">
                  <a:solidFill>
                    <a:srgbClr val="000000"/>
                  </a:solidFill>
                </a:rPr>
                <a:t>٪</a:t>
              </a:r>
              <a:r>
                <a:rPr lang="ar-SA" altLang="ar-SA" sz="1400" b="1">
                  <a:solidFill>
                    <a:srgbClr val="000000"/>
                  </a:solidFill>
                </a:rPr>
                <a:t> = 0.01</a:t>
              </a:r>
            </a:p>
          </p:txBody>
        </p:sp>
        <p:sp>
          <p:nvSpPr>
            <p:cNvPr id="92" name="AutoShape 27">
              <a:extLst>
                <a:ext uri="{FF2B5EF4-FFF2-40B4-BE49-F238E27FC236}">
                  <a16:creationId xmlns:a16="http://schemas.microsoft.com/office/drawing/2014/main" id="{FECD3896-D302-D745-5B79-400AEB84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93" name="AutoShape 28">
              <a:extLst>
                <a:ext uri="{FF2B5EF4-FFF2-40B4-BE49-F238E27FC236}">
                  <a16:creationId xmlns:a16="http://schemas.microsoft.com/office/drawing/2014/main" id="{E4DEDAFA-878A-B3EB-C8DC-0DB30576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6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94" name="AutoShape 29">
              <a:extLst>
                <a:ext uri="{FF2B5EF4-FFF2-40B4-BE49-F238E27FC236}">
                  <a16:creationId xmlns:a16="http://schemas.microsoft.com/office/drawing/2014/main" id="{FE25C7D2-FD39-4636-0766-461A5977A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6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95" name="AutoShape 30">
              <a:extLst>
                <a:ext uri="{FF2B5EF4-FFF2-40B4-BE49-F238E27FC236}">
                  <a16:creationId xmlns:a16="http://schemas.microsoft.com/office/drawing/2014/main" id="{78CA1714-0A31-150D-A483-16EAAFA7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11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1B39257-7D5D-6948-5522-10E2E051337D}"/>
              </a:ext>
            </a:extLst>
          </p:cNvPr>
          <p:cNvSpPr txBox="1"/>
          <p:nvPr/>
        </p:nvSpPr>
        <p:spPr>
          <a:xfrm>
            <a:off x="66284" y="1727185"/>
            <a:ext cx="572056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sz="160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007F16-64BF-3332-19EA-06673578F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50" grpId="0"/>
      <p:bldP spid="51" grpId="0"/>
      <p:bldP spid="80" grpId="0"/>
      <p:bldP spid="54" grpId="0"/>
      <p:bldP spid="58" grpId="0"/>
      <p:bldP spid="62" grpId="0"/>
      <p:bldP spid="52" grpId="0" animBg="1"/>
      <p:bldP spid="52" grpId="1" animBg="1"/>
      <p:bldP spid="84" grpId="0" animBg="1"/>
      <p:bldP spid="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30A637-A35B-B465-E560-479610C4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0"/>
            <a:ext cx="12192000" cy="7079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800FEC4-484B-4DD1-7F5E-FA75EDD0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97" y="1118027"/>
            <a:ext cx="4350058" cy="122013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7AE70D2-A7A6-A54C-3D0A-A572CAA9A1B6}"/>
              </a:ext>
            </a:extLst>
          </p:cNvPr>
          <p:cNvSpPr txBox="1"/>
          <p:nvPr/>
        </p:nvSpPr>
        <p:spPr>
          <a:xfrm>
            <a:off x="6201385" y="3164277"/>
            <a:ext cx="3874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عدد السكان الذين يحملون هذه الفصيلة =</a:t>
            </a:r>
            <a:endParaRPr lang="ar-SA" sz="2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B17CCD5-8C18-8CF3-1B51-C7943E7461F2}"/>
              </a:ext>
            </a:extLst>
          </p:cNvPr>
          <p:cNvSpPr txBox="1"/>
          <p:nvPr/>
        </p:nvSpPr>
        <p:spPr>
          <a:xfrm>
            <a:off x="3255264" y="3198167"/>
            <a:ext cx="3088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0.37 × 250 = 92.5 مليوناً 	</a:t>
            </a:r>
            <a:endParaRPr lang="ar-SA" sz="2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662C3C-C606-32F9-09BA-4A7DB5908C93}"/>
              </a:ext>
            </a:extLst>
          </p:cNvPr>
          <p:cNvSpPr txBox="1"/>
          <p:nvPr/>
        </p:nvSpPr>
        <p:spPr>
          <a:xfrm>
            <a:off x="4882896" y="3829569"/>
            <a:ext cx="1823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92.5 مليونا</a:t>
            </a:r>
            <a:endParaRPr lang="ar-SA" sz="240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24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نسق1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نسق1" id="{CA5EC046-30E8-437E-90CD-B07972C3C4AB}" vid="{AB68E310-9F94-4439-93C4-395D1E05C133}"/>
    </a:ext>
  </a:extLst>
</a:theme>
</file>

<file path=ppt/theme/theme10.xml><?xml version="1.0" encoding="utf-8"?>
<a:theme xmlns:a="http://schemas.openxmlformats.org/drawingml/2006/main" name="2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نسق1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نسق1" id="{AF0BBE96-4FB9-4D07-AF27-D37646DA27F1}" vid="{FAF49360-DEC0-4D1F-B8FC-82FE0AE4BC79}"/>
    </a:ext>
  </a:extLst>
</a:theme>
</file>

<file path=ppt/theme/theme7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نسق1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نسق1" id="{CA5EC046-30E8-437E-90CD-B07972C3C4AB}" vid="{AB68E310-9F94-4439-93C4-395D1E05C133}"/>
    </a:ext>
  </a:extLst>
</a:theme>
</file>

<file path=ppt/theme/theme9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861</Words>
  <Application>Microsoft Office PowerPoint</Application>
  <PresentationFormat>شاشة عريضة</PresentationFormat>
  <Paragraphs>288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13</vt:i4>
      </vt:variant>
      <vt:variant>
        <vt:lpstr>عناوين الشرائح</vt:lpstr>
      </vt:variant>
      <vt:variant>
        <vt:i4>17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Century Gothic</vt:lpstr>
      <vt:lpstr>Poppins Black</vt:lpstr>
      <vt:lpstr>Poppins Light</vt:lpstr>
      <vt:lpstr>Times New Roman</vt:lpstr>
      <vt:lpstr>Traditional Arabic</vt:lpstr>
      <vt:lpstr>Trebuchet MS</vt:lpstr>
      <vt:lpstr>Wingdings 2</vt:lpstr>
      <vt:lpstr>Wingdings 3</vt:lpstr>
      <vt:lpstr>نسق1</vt:lpstr>
      <vt:lpstr>2_Facet</vt:lpstr>
      <vt:lpstr>15_سمة Office</vt:lpstr>
      <vt:lpstr>16_سمة Office</vt:lpstr>
      <vt:lpstr>PPTMON theme</vt:lpstr>
      <vt:lpstr>1_نسق1</vt:lpstr>
      <vt:lpstr>نسق Office</vt:lpstr>
      <vt:lpstr>2_نسق1</vt:lpstr>
      <vt:lpstr>1_PPTMON theme</vt:lpstr>
      <vt:lpstr>2_PPTMON theme</vt:lpstr>
      <vt:lpstr>HDOfficeLightV0</vt:lpstr>
      <vt:lpstr>8_نسق Office</vt:lpstr>
      <vt:lpstr>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57</cp:revision>
  <dcterms:created xsi:type="dcterms:W3CDTF">2023-07-01T19:28:38Z</dcterms:created>
  <dcterms:modified xsi:type="dcterms:W3CDTF">2023-12-07T16:36:47Z</dcterms:modified>
</cp:coreProperties>
</file>