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0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302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85" r:id="rId41"/>
    <p:sldId id="296" r:id="rId42"/>
    <p:sldId id="297" r:id="rId43"/>
    <p:sldId id="298" r:id="rId44"/>
    <p:sldId id="299" r:id="rId45"/>
    <p:sldId id="301" r:id="rId46"/>
    <p:sldId id="300" r:id="rId4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presProps" Target="presProps.xml" /><Relationship Id="rId8" Type="http://schemas.openxmlformats.org/officeDocument/2006/relationships/slide" Target="slides/slide7.xml" /><Relationship Id="rId51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BE4A-D049-4564-B652-3C3365B21A76}" type="datetimeFigureOut">
              <a:rPr lang="ar-SA" smtClean="0"/>
              <a:t>08/03/1443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A080-A620-4A55-9D0D-CAD59CD7F8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589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BE4A-D049-4564-B652-3C3365B21A76}" type="datetimeFigureOut">
              <a:rPr lang="ar-SA" smtClean="0"/>
              <a:t>08/03/1443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A080-A620-4A55-9D0D-CAD59CD7F8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492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BE4A-D049-4564-B652-3C3365B21A76}" type="datetimeFigureOut">
              <a:rPr lang="ar-SA" smtClean="0"/>
              <a:t>08/03/1443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A080-A620-4A55-9D0D-CAD59CD7F8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42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BE4A-D049-4564-B652-3C3365B21A76}" type="datetimeFigureOut">
              <a:rPr lang="ar-SA" smtClean="0"/>
              <a:t>08/03/1443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A080-A620-4A55-9D0D-CAD59CD7F8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256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BE4A-D049-4564-B652-3C3365B21A76}" type="datetimeFigureOut">
              <a:rPr lang="ar-SA" smtClean="0"/>
              <a:t>08/03/1443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A080-A620-4A55-9D0D-CAD59CD7F8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640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BE4A-D049-4564-B652-3C3365B21A76}" type="datetimeFigureOut">
              <a:rPr lang="ar-SA" smtClean="0"/>
              <a:t>08/03/1443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A080-A620-4A55-9D0D-CAD59CD7F8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65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BE4A-D049-4564-B652-3C3365B21A76}" type="datetimeFigureOut">
              <a:rPr lang="ar-SA" smtClean="0"/>
              <a:t>08/03/1443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A080-A620-4A55-9D0D-CAD59CD7F8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491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BE4A-D049-4564-B652-3C3365B21A76}" type="datetimeFigureOut">
              <a:rPr lang="ar-SA" smtClean="0"/>
              <a:t>08/03/1443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A080-A620-4A55-9D0D-CAD59CD7F8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111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BE4A-D049-4564-B652-3C3365B21A76}" type="datetimeFigureOut">
              <a:rPr lang="ar-SA" smtClean="0"/>
              <a:t>08/03/1443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A080-A620-4A55-9D0D-CAD59CD7F8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696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BE4A-D049-4564-B652-3C3365B21A76}" type="datetimeFigureOut">
              <a:rPr lang="ar-SA" smtClean="0"/>
              <a:t>08/03/1443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A080-A620-4A55-9D0D-CAD59CD7F8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281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BE4A-D049-4564-B652-3C3365B21A76}" type="datetimeFigureOut">
              <a:rPr lang="ar-SA" smtClean="0"/>
              <a:t>08/03/1443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A080-A620-4A55-9D0D-CAD59CD7F8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770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BBE4A-D049-4564-B652-3C3365B21A76}" type="datetimeFigureOut">
              <a:rPr lang="ar-SA" smtClean="0"/>
              <a:t>08/03/1443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6A080-A620-4A55-9D0D-CAD59CD7F8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245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7" Type="http://schemas.openxmlformats.org/officeDocument/2006/relationships/image" Target="../media/image14.emf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3.emf" /><Relationship Id="rId5" Type="http://schemas.openxmlformats.org/officeDocument/2006/relationships/image" Target="../media/image12.emf" /><Relationship Id="rId4" Type="http://schemas.microsoft.com/office/2007/relationships/hdphoto" Target="../media/hdphoto2.wdp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5.emf" /><Relationship Id="rId4" Type="http://schemas.microsoft.com/office/2007/relationships/hdphoto" Target="../media/hdphoto2.wdp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2.wdp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6.emf" /><Relationship Id="rId4" Type="http://schemas.microsoft.com/office/2007/relationships/hdphoto" Target="../media/hdphoto2.wdp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7" Type="http://schemas.openxmlformats.org/officeDocument/2006/relationships/image" Target="../media/image19.emf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emf" /><Relationship Id="rId5" Type="http://schemas.openxmlformats.org/officeDocument/2006/relationships/image" Target="../media/image17.emf" /><Relationship Id="rId4" Type="http://schemas.microsoft.com/office/2007/relationships/hdphoto" Target="../media/hdphoto2.wdp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 /><Relationship Id="rId7" Type="http://schemas.microsoft.com/office/2007/relationships/hdphoto" Target="../media/hdphoto2.wdp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png" /><Relationship Id="rId5" Type="http://schemas.openxmlformats.org/officeDocument/2006/relationships/image" Target="../media/image22.emf" /><Relationship Id="rId4" Type="http://schemas.openxmlformats.org/officeDocument/2006/relationships/image" Target="../media/image21.emf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 /><Relationship Id="rId7" Type="http://schemas.openxmlformats.org/officeDocument/2006/relationships/image" Target="../media/image25.emf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2.wdp" /><Relationship Id="rId5" Type="http://schemas.openxmlformats.org/officeDocument/2006/relationships/image" Target="../media/image8.png" /><Relationship Id="rId4" Type="http://schemas.openxmlformats.org/officeDocument/2006/relationships/image" Target="../media/image24.emf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6.emf" /><Relationship Id="rId4" Type="http://schemas.microsoft.com/office/2007/relationships/hdphoto" Target="../media/hdphoto2.wdp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7.emf" /><Relationship Id="rId4" Type="http://schemas.microsoft.com/office/2007/relationships/hdphoto" Target="../media/hdphoto2.wdp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8.emf" /><Relationship Id="rId4" Type="http://schemas.microsoft.com/office/2007/relationships/hdphoto" Target="../media/hdphoto2.wdp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emf" /><Relationship Id="rId5" Type="http://schemas.openxmlformats.org/officeDocument/2006/relationships/image" Target="../media/image5.emf" /><Relationship Id="rId4" Type="http://schemas.openxmlformats.org/officeDocument/2006/relationships/image" Target="../media/image4.emf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2.wdp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2.wdp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2.wdp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2.wdp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2.wdp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2.wdp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2.wdp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9.emf" /><Relationship Id="rId4" Type="http://schemas.microsoft.com/office/2007/relationships/hdphoto" Target="../media/hdphoto2.wdp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0.emf" /><Relationship Id="rId4" Type="http://schemas.microsoft.com/office/2007/relationships/hdphoto" Target="../media/hdphoto2.wdp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2.wdp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2.wdp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1.emf" /><Relationship Id="rId4" Type="http://schemas.microsoft.com/office/2007/relationships/hdphoto" Target="../media/hdphoto2.wdp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2.emf" /><Relationship Id="rId4" Type="http://schemas.microsoft.com/office/2007/relationships/hdphoto" Target="../media/hdphoto2.wdp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3.emf" /><Relationship Id="rId4" Type="http://schemas.microsoft.com/office/2007/relationships/hdphoto" Target="../media/hdphoto2.wdp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4.emf" /><Relationship Id="rId4" Type="http://schemas.microsoft.com/office/2007/relationships/hdphoto" Target="../media/hdphoto2.wdp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5.emf" /><Relationship Id="rId4" Type="http://schemas.microsoft.com/office/2007/relationships/hdphoto" Target="../media/hdphoto2.wdp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6.emf" /><Relationship Id="rId4" Type="http://schemas.microsoft.com/office/2007/relationships/hdphoto" Target="../media/hdphoto2.wdp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7.emf" /><Relationship Id="rId4" Type="http://schemas.microsoft.com/office/2007/relationships/hdphoto" Target="../media/hdphoto2.wdp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8.emf" /><Relationship Id="rId4" Type="http://schemas.microsoft.com/office/2007/relationships/hdphoto" Target="../media/hdphoto2.wdp" 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 /><Relationship Id="rId3" Type="http://schemas.openxmlformats.org/officeDocument/2006/relationships/image" Target="../media/image8.png" /><Relationship Id="rId7" Type="http://schemas.openxmlformats.org/officeDocument/2006/relationships/image" Target="../media/image41.emf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0.emf" /><Relationship Id="rId5" Type="http://schemas.openxmlformats.org/officeDocument/2006/relationships/image" Target="../media/image39.emf" /><Relationship Id="rId4" Type="http://schemas.microsoft.com/office/2007/relationships/hdphoto" Target="../media/hdphoto2.wdp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2.wdp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3.emf" /><Relationship Id="rId4" Type="http://schemas.microsoft.com/office/2007/relationships/hdphoto" Target="../media/hdphoto2.wdp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0.emf" /><Relationship Id="rId4" Type="http://schemas.microsoft.com/office/2007/relationships/hdphoto" Target="../media/hdphoto2.wdp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4.emf" /><Relationship Id="rId4" Type="http://schemas.microsoft.com/office/2007/relationships/hdphoto" Target="../media/hdphoto2.wdp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4.emf" /><Relationship Id="rId4" Type="http://schemas.microsoft.com/office/2007/relationships/hdphoto" Target="../media/hdphoto2.wdp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2.wdp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2.wdp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2.wdp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2.wdp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emf" /><Relationship Id="rId4" Type="http://schemas.microsoft.com/office/2007/relationships/hdphoto" Target="../media/hdphoto2.wdp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.emf" /><Relationship Id="rId4" Type="http://schemas.microsoft.com/office/2007/relationships/hdphoto" Target="../media/hdphoto2.wdp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emf" /><Relationship Id="rId4" Type="http://schemas.microsoft.com/office/2007/relationships/hdphoto" Target="../media/hdphoto2.wdp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827735" y="-1109268"/>
            <a:ext cx="6625433" cy="9029703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2997200" y="1155700"/>
            <a:ext cx="6604000" cy="16891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دفتر مهاراتي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838451" y="3405583"/>
            <a:ext cx="6604000" cy="1689100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قسم التفسير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الصف الثاني متوسط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الفصل الدراسي الأول</a:t>
            </a:r>
          </a:p>
        </p:txBody>
      </p:sp>
    </p:spTree>
    <p:extLst>
      <p:ext uri="{BB962C8B-B14F-4D97-AF65-F5344CB8AC3E}">
        <p14:creationId xmlns:p14="http://schemas.microsoft.com/office/powerpoint/2010/main" val="3358619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763423"/>
              </p:ext>
            </p:extLst>
          </p:nvPr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ليصدق اليهود دعواهم الباطلة فلا بد لهم من  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97" y="3884625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062188" y="2997200"/>
            <a:ext cx="3220631" cy="6350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4708414" y="2977224"/>
            <a:ext cx="1984485" cy="68672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7801860" y="2861114"/>
            <a:ext cx="2561339" cy="80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0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252959"/>
              </p:ext>
            </p:extLst>
          </p:nvPr>
        </p:nvGraphicFramePr>
        <p:xfrm>
          <a:off x="1028699" y="1646766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من دعته نفسه لترك الخير فليذكرها بعظيم ثواب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الله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 </a:t>
                      </a:r>
                      <a:r>
                        <a:rPr lang="ar-SA" sz="3600" b="1" dirty="0">
                          <a:solidFill>
                            <a:srgbClr val="FF0000"/>
                          </a:solidFill>
                          <a:cs typeface="+mn-cs"/>
                        </a:rPr>
                        <a:t>لا يمنع الانشغال بذكر الله من ممارسة</a:t>
                      </a:r>
                      <a:r>
                        <a:rPr lang="ar-SA" sz="36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الأعمال الدنيوية</a:t>
                      </a:r>
                      <a:endParaRPr lang="ar-SA" sz="3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تحريم البيع بعد النداء الثاني 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515" y="4341825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229222" y="1909329"/>
            <a:ext cx="7196856" cy="135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9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186440"/>
              </p:ext>
            </p:extLst>
          </p:nvPr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الطريقة التي استخدمها المنافقون لحماية أنفسهم هي: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الحلف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الصدقة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</a:t>
                      </a:r>
                      <a:endParaRPr lang="ar-SA" sz="3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دفع الجزية 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815" y="37877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6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37612"/>
              </p:ext>
            </p:extLst>
          </p:nvPr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معنى جنة أي: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محبة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وقاية</a:t>
                      </a:r>
                      <a:endParaRPr lang="ar-SA" sz="3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تقربا 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37" y="3960193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152899" y="1786011"/>
            <a:ext cx="4544298" cy="110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613961"/>
              </p:ext>
            </p:extLst>
          </p:nvPr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صفات المنافقين الرعب و علمهم بحقيقة حالهم لأجل ذلك: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48" y="3795093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446167" y="3594100"/>
            <a:ext cx="2656113" cy="67537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7687871" y="3515632"/>
            <a:ext cx="2979110" cy="75384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4299479" y="3436134"/>
            <a:ext cx="2939534" cy="83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6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147870"/>
              </p:ext>
            </p:extLst>
          </p:nvPr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454" y="1846892"/>
            <a:ext cx="7014746" cy="77778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7653599" y="3537723"/>
            <a:ext cx="3082401" cy="79297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781310" y="3484716"/>
            <a:ext cx="4895579" cy="91197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348" y="371916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7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147870"/>
              </p:ext>
            </p:extLst>
          </p:nvPr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999714" y="2019109"/>
            <a:ext cx="8051385" cy="87649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236604" y="3536950"/>
            <a:ext cx="7262996" cy="73656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48" y="2833668"/>
            <a:ext cx="2143125" cy="214312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3681473" y="4478005"/>
            <a:ext cx="5818127" cy="126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9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89471"/>
              </p:ext>
            </p:extLst>
          </p:nvPr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استكبارا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خوفا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لهوا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48" y="3982748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680953" y="1981513"/>
            <a:ext cx="6031247" cy="109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9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260893"/>
              </p:ext>
            </p:extLst>
          </p:nvPr>
        </p:nvGraphicFramePr>
        <p:xfrm>
          <a:off x="1028699" y="1646766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الدرس المستفاد 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الحث على المبادرة بالطاعات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الصدقة من أجل الطاعات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كل نفس قد قدر أجلها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548" y="4066047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5345562" y="1989021"/>
            <a:ext cx="5093838" cy="95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2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283111"/>
              </p:ext>
            </p:extLst>
          </p:nvPr>
        </p:nvGraphicFramePr>
        <p:xfrm>
          <a:off x="1028699" y="1646766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موضوع الآية: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الحث على المبادرة بالطاعات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التحذير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من اتباع المضلين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أهوال يوم القيامة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33" y="4182709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030096" y="2455135"/>
            <a:ext cx="5377304" cy="72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1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7" name="مستطيل مستدير الزوايا 6"/>
          <p:cNvSpPr/>
          <p:nvPr/>
        </p:nvSpPr>
        <p:spPr>
          <a:xfrm>
            <a:off x="6999055" y="615030"/>
            <a:ext cx="4381500" cy="8763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أسئلة مهارات 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87" y="4141612"/>
            <a:ext cx="2600788" cy="1733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7467286" y="1830690"/>
            <a:ext cx="3445037" cy="1699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7213441" y="3739580"/>
            <a:ext cx="3698882" cy="1908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2733981" y="1911209"/>
            <a:ext cx="4170308" cy="3238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044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826843"/>
              </p:ext>
            </p:extLst>
          </p:nvPr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حال الناس يوم القيامة مثل: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السكارى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الحامل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المرضع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933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5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3218"/>
              </p:ext>
            </p:extLst>
          </p:nvPr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الأدلة العقلية على اثبات البعث: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خلق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السموات و الأرض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إحياء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الأرض بعد موتها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خلق الشمس و النجوم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320890"/>
              </p:ext>
            </p:extLst>
          </p:nvPr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الأدلة العقلية على اثبات البعث: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خلق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السموات و الأرض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مراحل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خلق الإنسان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خلق الشمس و النجوم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5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320890"/>
              </p:ext>
            </p:extLst>
          </p:nvPr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الأدلة العقلية على اثبات البعث: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خلق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السموات و الأرض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مراحل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خلق الإنسان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خلق الشمس و النجوم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5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510387"/>
              </p:ext>
            </p:extLst>
          </p:nvPr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مراحل خلق الإنسان (النطفة ) وهي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قطعة لحم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دم أحمر تلتصق بالرحم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ماء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7" y="3917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5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531087"/>
              </p:ext>
            </p:extLst>
          </p:nvPr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مراحل خلق الإنسان (العلقة ) وهي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قطعة لحم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دم أحمر تلتصق بالرحم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ماء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37" y="35623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3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749243"/>
              </p:ext>
            </p:extLst>
          </p:nvPr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مراحل خلق الإنسان (المضغة ) وهي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قطعة لحم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دم أحمر تلتصق بالرحم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ماء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83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5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315693"/>
              </p:ext>
            </p:extLst>
          </p:nvPr>
        </p:nvGraphicFramePr>
        <p:xfrm>
          <a:off x="1028699" y="1646766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:</a:t>
                      </a: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متى تكون هذه المرحلة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سن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الطفولة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سن  الهرم و ضعف العقل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سن الفتوة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41" y="3989348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676507" y="1835751"/>
            <a:ext cx="4768993" cy="84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315693"/>
              </p:ext>
            </p:extLst>
          </p:nvPr>
        </p:nvGraphicFramePr>
        <p:xfrm>
          <a:off x="1028699" y="1646766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:</a:t>
                      </a: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متى تكون هذه المرحلة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سن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الطفولة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سن  الهرم و ضعف العقل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سن الفتوة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41" y="3925848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323742" y="1789688"/>
            <a:ext cx="3334358" cy="80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357082"/>
              </p:ext>
            </p:extLst>
          </p:nvPr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معنى العاكف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المقيم فيه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القادم إليه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المسافر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إليه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541" y="355754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7" name="مستطيل مستدير الزوايا 6"/>
          <p:cNvSpPr/>
          <p:nvPr/>
        </p:nvSpPr>
        <p:spPr>
          <a:xfrm>
            <a:off x="6908800" y="1517649"/>
            <a:ext cx="4191000" cy="145415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نوع أسئلة مهارات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981950" y="2590799"/>
            <a:ext cx="2019300" cy="304165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اختيار من متعدد وهي شاملة لمجموعة من المهارات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2763836"/>
            <a:ext cx="2133600" cy="2143125"/>
          </a:xfrm>
          <a:prstGeom prst="rect">
            <a:avLst/>
          </a:prstGeom>
        </p:spPr>
      </p:pic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1686877" y="1085849"/>
          <a:ext cx="4158298" cy="46634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444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3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م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المهارة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1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تحليل</a:t>
                      </a:r>
                      <a:r>
                        <a:rPr lang="ar-SA" sz="2800" b="1" baseline="0" dirty="0">
                          <a:cs typeface="Akhbar MT" pitchFamily="2" charset="-78"/>
                        </a:rPr>
                        <a:t> نص الفهم</a:t>
                      </a:r>
                      <a:r>
                        <a:rPr lang="ar-SA" sz="2800" b="1" dirty="0">
                          <a:cs typeface="Akhbar MT" pitchFamily="2" charset="-78"/>
                        </a:rPr>
                        <a:t> </a:t>
                      </a:r>
                      <a:r>
                        <a:rPr lang="ar-SA" sz="2800" b="1" dirty="0" err="1">
                          <a:cs typeface="Akhbar MT" pitchFamily="2" charset="-78"/>
                        </a:rPr>
                        <a:t>القرآئي</a:t>
                      </a:r>
                      <a:r>
                        <a:rPr lang="ar-SA" sz="2800" b="1" dirty="0">
                          <a:cs typeface="Akhbar MT" pitchFamily="2" charset="-78"/>
                        </a:rPr>
                        <a:t> 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2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التصنيف بين الأنواع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3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dk1"/>
                          </a:solidFill>
                          <a:cs typeface="Akhbar MT" pitchFamily="2" charset="-78"/>
                        </a:rPr>
                        <a:t>الحكم</a:t>
                      </a:r>
                      <a:r>
                        <a:rPr lang="ar-SA" sz="2800" b="1" baseline="0" dirty="0">
                          <a:solidFill>
                            <a:schemeClr val="dk1"/>
                          </a:solidFill>
                          <a:cs typeface="Akhbar MT" pitchFamily="2" charset="-78"/>
                        </a:rPr>
                        <a:t> على المسائل 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4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dk1"/>
                          </a:solidFill>
                          <a:cs typeface="Akhbar MT" pitchFamily="2" charset="-78"/>
                        </a:rPr>
                        <a:t>استنباط</a:t>
                      </a:r>
                      <a:r>
                        <a:rPr lang="ar-SA" sz="2800" b="1" baseline="0" dirty="0">
                          <a:solidFill>
                            <a:schemeClr val="dk1"/>
                          </a:solidFill>
                          <a:cs typeface="Akhbar MT" pitchFamily="2" charset="-78"/>
                        </a:rPr>
                        <a:t> الدلالة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5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التوضيح بالشرح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6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التعداد 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7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التمثيل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8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مهارات تفكير عليا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785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689892"/>
              </p:ext>
            </p:extLst>
          </p:nvPr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معنى الباد 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المقيم فيه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القادم إليه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المستوطن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فيه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41" y="335434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4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605850"/>
              </p:ext>
            </p:extLst>
          </p:nvPr>
        </p:nvGraphicFramePr>
        <p:xfrm>
          <a:off x="1028699" y="1646766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ما المقصود بها: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الأواخر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من رمضان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عاشوراء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من الشهر المحرم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عشر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ذي الحجة و أيام التشريق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08" y="3964828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351065" y="1818528"/>
            <a:ext cx="4885143" cy="73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076335"/>
              </p:ext>
            </p:extLst>
          </p:nvPr>
        </p:nvGraphicFramePr>
        <p:xfrm>
          <a:off x="1028699" y="1646766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</a:t>
                      </a: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ما المقصود بها: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الحلق و التقصير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ذبح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الهدي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طواف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الوداع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308" y="4633165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838833" y="2126818"/>
            <a:ext cx="4095660" cy="99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2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067222"/>
              </p:ext>
            </p:extLst>
          </p:nvPr>
        </p:nvGraphicFramePr>
        <p:xfrm>
          <a:off x="1028699" y="1646766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معنى (ضامر):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مشيا على الأقدام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البعير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خفيف اللحم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بهيمة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الأنعام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46" y="4556965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220111" y="1875309"/>
            <a:ext cx="3920589" cy="7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2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651771"/>
              </p:ext>
            </p:extLst>
          </p:nvPr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تفيد الآية: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وجوب الحج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يجب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إتمام الحج والعمرة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جواز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التجارة في الحج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46" y="3833065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357895" y="1677563"/>
            <a:ext cx="3219825" cy="97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6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587618"/>
              </p:ext>
            </p:extLst>
          </p:nvPr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l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تقريب المعنى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تبيين الحقائق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جميع ما سبق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346" y="4089590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786300" y="1968305"/>
            <a:ext cx="6619399" cy="10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4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264349"/>
              </p:ext>
            </p:extLst>
          </p:nvPr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قال القرطبي :خص الذباب بالذكر...........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لطيرانه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لمهانته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لقلته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4244974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667713" y="1941875"/>
            <a:ext cx="4528549" cy="5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5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946033"/>
              </p:ext>
            </p:extLst>
          </p:nvPr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معنى (حرج)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إثم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مسؤولية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تشدد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87" y="3830637"/>
            <a:ext cx="2143125" cy="21431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015812" y="1777570"/>
            <a:ext cx="4202386" cy="69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8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592616"/>
              </p:ext>
            </p:extLst>
          </p:nvPr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المقصود بالمطلوب.............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الذباب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المعبودات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المشركون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37" y="3887792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438802" y="1719386"/>
            <a:ext cx="4905097" cy="87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4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73504"/>
              </p:ext>
            </p:extLst>
          </p:nvPr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663950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079840" y="1780428"/>
            <a:ext cx="5479960" cy="75951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8059737" y="2930592"/>
            <a:ext cx="2393394" cy="79050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4519983" y="2930591"/>
            <a:ext cx="2877521" cy="79050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lum bright="-20000" contrast="40000"/>
          </a:blip>
          <a:stretch>
            <a:fillRect/>
          </a:stretch>
        </p:blipFill>
        <p:spPr>
          <a:xfrm>
            <a:off x="1517143" y="2930590"/>
            <a:ext cx="2340607" cy="73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4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489571"/>
              </p:ext>
            </p:extLst>
          </p:nvPr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من أسماء الله معناه (المنزه عن كل نقص ) . فهو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الملك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القدوس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الحكيم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97" y="39925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9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7" y="4714875"/>
            <a:ext cx="2143125" cy="214312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509235" y="1807622"/>
            <a:ext cx="9173530" cy="282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7" y="4714875"/>
            <a:ext cx="2143125" cy="21431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360736" y="1863792"/>
            <a:ext cx="5478463" cy="1809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مستطيل مستدير الزوايا 1"/>
          <p:cNvSpPr/>
          <p:nvPr/>
        </p:nvSpPr>
        <p:spPr>
          <a:xfrm>
            <a:off x="3403600" y="3835400"/>
            <a:ext cx="5346700" cy="15367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مثلي لأنواع الجهاد ؟</a:t>
            </a:r>
          </a:p>
        </p:txBody>
      </p:sp>
    </p:spTree>
    <p:extLst>
      <p:ext uri="{BB962C8B-B14F-4D97-AF65-F5344CB8AC3E}">
        <p14:creationId xmlns:p14="http://schemas.microsoft.com/office/powerpoint/2010/main" val="215797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7" y="4714875"/>
            <a:ext cx="2143125" cy="2143125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3403600" y="3835400"/>
            <a:ext cx="5346700" cy="15367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مثلي لأنواع المنافع المستفاد في الحج  ؟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361554" y="1652162"/>
            <a:ext cx="5388746" cy="162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842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7" y="4714875"/>
            <a:ext cx="2143125" cy="2143125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3403600" y="3835400"/>
            <a:ext cx="5346700" cy="15367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ما هي الأدلة العقلية على إثبات البعث؟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174016" y="2177082"/>
            <a:ext cx="5144483" cy="1180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63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7" y="4714875"/>
            <a:ext cx="2143125" cy="2143125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3073400" y="2235199"/>
            <a:ext cx="5346700" cy="24796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عددي صفات المنافقين ؟</a:t>
            </a:r>
          </a:p>
        </p:txBody>
      </p:sp>
    </p:spTree>
    <p:extLst>
      <p:ext uri="{BB962C8B-B14F-4D97-AF65-F5344CB8AC3E}">
        <p14:creationId xmlns:p14="http://schemas.microsoft.com/office/powerpoint/2010/main" val="312131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7" y="4714875"/>
            <a:ext cx="2143125" cy="2143125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3073400" y="2235199"/>
            <a:ext cx="5346700" cy="24796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صفي أحوال الناس يوم القيامة؟</a:t>
            </a:r>
          </a:p>
        </p:txBody>
      </p:sp>
    </p:spTree>
    <p:extLst>
      <p:ext uri="{BB962C8B-B14F-4D97-AF65-F5344CB8AC3E}">
        <p14:creationId xmlns:p14="http://schemas.microsoft.com/office/powerpoint/2010/main" val="351734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827735" y="-1109268"/>
            <a:ext cx="6625433" cy="9029703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2997200" y="1155700"/>
            <a:ext cx="6604000" cy="16891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النهاية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838451" y="3405583"/>
            <a:ext cx="6604000" cy="1689100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الحمدلله</a:t>
            </a:r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الذي بفضله تتم الصالحات</a:t>
            </a:r>
          </a:p>
        </p:txBody>
      </p:sp>
    </p:spTree>
    <p:extLst>
      <p:ext uri="{BB962C8B-B14F-4D97-AF65-F5344CB8AC3E}">
        <p14:creationId xmlns:p14="http://schemas.microsoft.com/office/powerpoint/2010/main" val="134869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84208"/>
              </p:ext>
            </p:extLst>
          </p:nvPr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من أسماء الله معناه (الذي يضع الأمور في موضعها) . فهو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الملك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القدوس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الحكيم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9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2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08695"/>
              </p:ext>
            </p:extLst>
          </p:nvPr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من أسماء الله معناه (القوي الذي لا يغلب) . فهو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العزيز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القدوس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الحكيم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99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3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132170"/>
              </p:ext>
            </p:extLst>
          </p:nvPr>
        </p:nvGraphicFramePr>
        <p:xfrm>
          <a:off x="1028699" y="1646766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هم الأميين 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اليهود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العرب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النصارى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97" y="4227525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098308" y="2706700"/>
            <a:ext cx="5995384" cy="9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8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604262"/>
              </p:ext>
            </p:extLst>
          </p:nvPr>
        </p:nvGraphicFramePr>
        <p:xfrm>
          <a:off x="1028699" y="1646766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في من يضرب هذا المثل  :</a:t>
                      </a: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اليهود الذين لم يعملوا بالعلم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العرب الأميين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من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يمنع المال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897" y="3998925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430924" y="2573200"/>
            <a:ext cx="7512497" cy="7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0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535193"/>
              </p:ext>
            </p:extLst>
          </p:nvPr>
        </p:nvGraphicFramePr>
        <p:xfrm>
          <a:off x="1028699" y="1646766"/>
          <a:ext cx="9817101" cy="3535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في من يضرب هذا المثل  :</a:t>
                      </a: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اليهود الذين لم يعملوا بالعلم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ضعف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معبودات المشركين</a:t>
                      </a:r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 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قرب الجنة والنار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97" y="3973525"/>
            <a:ext cx="2143125" cy="21431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637003" y="2580528"/>
            <a:ext cx="5000283" cy="67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0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533</Words>
  <Application>Microsoft Office PowerPoint</Application>
  <PresentationFormat>شاشة عريضة</PresentationFormat>
  <Paragraphs>177</Paragraphs>
  <Slides>46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46</vt:i4>
      </vt:variant>
    </vt:vector>
  </HeadingPairs>
  <TitlesOfParts>
    <vt:vector size="4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Afaaq</dc:creator>
  <cp:lastModifiedBy>شريفة البحيري</cp:lastModifiedBy>
  <cp:revision>16</cp:revision>
  <dcterms:created xsi:type="dcterms:W3CDTF">2021-10-14T10:02:12Z</dcterms:created>
  <dcterms:modified xsi:type="dcterms:W3CDTF">2021-10-14T11:59:31Z</dcterms:modified>
</cp:coreProperties>
</file>