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6"/>
  </p:notesMasterIdLst>
  <p:sldIdLst>
    <p:sldId id="301" r:id="rId3"/>
    <p:sldId id="302" r:id="rId4"/>
    <p:sldId id="303" r:id="rId5"/>
    <p:sldId id="296" r:id="rId6"/>
    <p:sldId id="260" r:id="rId7"/>
    <p:sldId id="261" r:id="rId8"/>
    <p:sldId id="263" r:id="rId9"/>
    <p:sldId id="266" r:id="rId10"/>
    <p:sldId id="267"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6" r:id="rId28"/>
    <p:sldId id="297" r:id="rId29"/>
    <p:sldId id="305" r:id="rId30"/>
    <p:sldId id="288" r:id="rId31"/>
    <p:sldId id="289" r:id="rId32"/>
    <p:sldId id="290" r:id="rId33"/>
    <p:sldId id="306" r:id="rId34"/>
    <p:sldId id="304" r:id="rId35"/>
  </p:sldIdLst>
  <p:sldSz cx="12192000" cy="6858000"/>
  <p:notesSz cx="6858000" cy="9144000"/>
  <p:defaultTextStyle>
    <a:defPPr>
      <a:defRPr lang="en-US"/>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0066"/>
    <a:srgbClr val="00FFFF"/>
    <a:srgbClr val="FFCCFF"/>
    <a:srgbClr val="FF79AF"/>
    <a:srgbClr val="FF0000"/>
    <a:srgbClr val="CCCCFF"/>
    <a:srgbClr val="FF2D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9" d="100"/>
          <a:sy n="49" d="100"/>
        </p:scale>
        <p:origin x="95" y="7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C92B480A-9297-4D00-8849-12F29C07BF84}" type="datetimeFigureOut">
              <a:rPr lang="ar-SA" smtClean="0"/>
              <a:t>20/02/46</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AA3B68CB-D58B-4B32-B7C3-5D6D3782C452}" type="slidenum">
              <a:rPr lang="ar-SA" smtClean="0"/>
              <a:t>‹#›</a:t>
            </a:fld>
            <a:endParaRPr lang="ar-SA"/>
          </a:p>
        </p:txBody>
      </p:sp>
    </p:spTree>
    <p:extLst>
      <p:ext uri="{BB962C8B-B14F-4D97-AF65-F5344CB8AC3E}">
        <p14:creationId xmlns:p14="http://schemas.microsoft.com/office/powerpoint/2010/main" val="429045246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685800" y="1143000"/>
            <a:ext cx="5486400" cy="3086100"/>
          </a:xfrm>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0BC82DBC-1DEE-4D95-A772-2D763198CF26}" type="slidenum">
              <a:rPr lang="ar-SA" smtClean="0"/>
              <a:t>1</a:t>
            </a:fld>
            <a:endParaRPr lang="ar-SA"/>
          </a:p>
        </p:txBody>
      </p:sp>
    </p:spTree>
    <p:extLst>
      <p:ext uri="{BB962C8B-B14F-4D97-AF65-F5344CB8AC3E}">
        <p14:creationId xmlns:p14="http://schemas.microsoft.com/office/powerpoint/2010/main" val="1076798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685800" y="1143000"/>
            <a:ext cx="5486400" cy="3086100"/>
          </a:xfrm>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0BC82DBC-1DEE-4D95-A772-2D763198CF26}" type="slidenum">
              <a:rPr lang="ar-SA" smtClean="0"/>
              <a:t>2</a:t>
            </a:fld>
            <a:endParaRPr lang="ar-SA"/>
          </a:p>
        </p:txBody>
      </p:sp>
    </p:spTree>
    <p:extLst>
      <p:ext uri="{BB962C8B-B14F-4D97-AF65-F5344CB8AC3E}">
        <p14:creationId xmlns:p14="http://schemas.microsoft.com/office/powerpoint/2010/main" val="162638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685800" y="1143000"/>
            <a:ext cx="5486400" cy="3086100"/>
          </a:xfrm>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0BC82DBC-1DEE-4D95-A772-2D763198CF26}" type="slidenum">
              <a:rPr lang="ar-SA" smtClean="0"/>
              <a:t>3</a:t>
            </a:fld>
            <a:endParaRPr lang="ar-SA"/>
          </a:p>
        </p:txBody>
      </p:sp>
    </p:spTree>
    <p:extLst>
      <p:ext uri="{BB962C8B-B14F-4D97-AF65-F5344CB8AC3E}">
        <p14:creationId xmlns:p14="http://schemas.microsoft.com/office/powerpoint/2010/main" val="24671802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B1B82F9-9E53-43B8-A49A-371044C14CAB}" type="datetimeFigureOut">
              <a:rPr lang="en-US"/>
              <a:pPr>
                <a:defRPr/>
              </a:pPr>
              <a:t>8/25/2024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F23C21-9A69-4A25-98C5-977DD664D59E}" type="slidenum">
              <a:rPr lang="en-US"/>
              <a:pPr>
                <a:defRPr/>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cp_empty.wav"/>
          </p:stSnd>
        </p:sndAc>
      </p:transition>
    </mc:Choice>
    <mc:Fallback xmlns="">
      <p:transition spd="slow">
        <p:fade/>
        <p:sndAc>
          <p:stSnd>
            <p:snd r:embed="rId3" name="cp_empty.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259D0C1-C358-4308-8ACB-FFE5F05252BF}" type="datetimeFigureOut">
              <a:rPr lang="en-US"/>
              <a:pPr>
                <a:defRPr/>
              </a:pPr>
              <a:t>8/25/2024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260E1B5-3ACC-49DC-83E3-F2762DD47461}" type="slidenum">
              <a:rPr lang="en-US"/>
              <a:pPr>
                <a:defRPr/>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cp_empty.wav"/>
          </p:stSnd>
        </p:sndAc>
      </p:transition>
    </mc:Choice>
    <mc:Fallback xmlns="">
      <p:transition spd="slow">
        <p:fade/>
        <p:sndAc>
          <p:stSnd>
            <p:snd r:embed="rId3" name="cp_empty.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7688EB0-6300-4665-A286-3C3507FE5AEC}" type="datetimeFigureOut">
              <a:rPr lang="en-US"/>
              <a:pPr>
                <a:defRPr/>
              </a:pPr>
              <a:t>8/25/2024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50FEF6-7DC4-48EA-9E40-259AF3232234}" type="slidenum">
              <a:rPr lang="en-US"/>
              <a:pPr>
                <a:defRPr/>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cp_empty.wav"/>
          </p:stSnd>
        </p:sndAc>
      </p:transition>
    </mc:Choice>
    <mc:Fallback xmlns="">
      <p:transition spd="slow">
        <p:fade/>
        <p:sndAc>
          <p:stSnd>
            <p:snd r:embed="rId3" name="cp_empty.wav"/>
          </p:stSnd>
        </p:sndAc>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1" y="3886202"/>
            <a:ext cx="8534400" cy="1752600"/>
          </a:xfrm>
        </p:spPr>
        <p:txBody>
          <a:bodyPr/>
          <a:lstStyle>
            <a:lvl1pPr marL="0" indent="0" algn="ctr">
              <a:buNone/>
              <a:defRPr>
                <a:solidFill>
                  <a:schemeClr val="tx1">
                    <a:tint val="75000"/>
                  </a:schemeClr>
                </a:solidFill>
              </a:defRPr>
            </a:lvl1pPr>
            <a:lvl2pPr marL="431082" indent="0" algn="ctr">
              <a:buNone/>
              <a:defRPr>
                <a:solidFill>
                  <a:schemeClr val="tx1">
                    <a:tint val="75000"/>
                  </a:schemeClr>
                </a:solidFill>
              </a:defRPr>
            </a:lvl2pPr>
            <a:lvl3pPr marL="862165" indent="0" algn="ctr">
              <a:buNone/>
              <a:defRPr>
                <a:solidFill>
                  <a:schemeClr val="tx1">
                    <a:tint val="75000"/>
                  </a:schemeClr>
                </a:solidFill>
              </a:defRPr>
            </a:lvl3pPr>
            <a:lvl4pPr marL="1293247" indent="0" algn="ctr">
              <a:buNone/>
              <a:defRPr>
                <a:solidFill>
                  <a:schemeClr val="tx1">
                    <a:tint val="75000"/>
                  </a:schemeClr>
                </a:solidFill>
              </a:defRPr>
            </a:lvl4pPr>
            <a:lvl5pPr marL="1724330" indent="0" algn="ctr">
              <a:buNone/>
              <a:defRPr>
                <a:solidFill>
                  <a:schemeClr val="tx1">
                    <a:tint val="75000"/>
                  </a:schemeClr>
                </a:solidFill>
              </a:defRPr>
            </a:lvl5pPr>
            <a:lvl6pPr marL="2155412" indent="0" algn="ctr">
              <a:buNone/>
              <a:defRPr>
                <a:solidFill>
                  <a:schemeClr val="tx1">
                    <a:tint val="75000"/>
                  </a:schemeClr>
                </a:solidFill>
              </a:defRPr>
            </a:lvl6pPr>
            <a:lvl7pPr marL="2586495" indent="0" algn="ctr">
              <a:buNone/>
              <a:defRPr>
                <a:solidFill>
                  <a:schemeClr val="tx1">
                    <a:tint val="75000"/>
                  </a:schemeClr>
                </a:solidFill>
              </a:defRPr>
            </a:lvl7pPr>
            <a:lvl8pPr marL="3017577" indent="0" algn="ctr">
              <a:buNone/>
              <a:defRPr>
                <a:solidFill>
                  <a:schemeClr val="tx1">
                    <a:tint val="75000"/>
                  </a:schemeClr>
                </a:solidFill>
              </a:defRPr>
            </a:lvl8pPr>
            <a:lvl9pPr marL="344866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B1B82F9-9E53-43B8-A49A-371044C14CAB}" type="datetimeFigureOut">
              <a:rPr lang="en-US"/>
              <a:pPr>
                <a:defRPr/>
              </a:pPr>
              <a:t>8/25/2024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F23C21-9A69-4A25-98C5-977DD664D59E}" type="slidenum">
              <a:rPr lang="en-US"/>
              <a:pPr>
                <a:defRPr/>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cp_empty.wav"/>
          </p:stSnd>
        </p:sndAc>
      </p:transition>
    </mc:Choice>
    <mc:Fallback xmlns="">
      <p:transition spd="slow">
        <p:fade/>
        <p:sndAc>
          <p:stSnd>
            <p:snd r:embed="rId3" name="cp_empty.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58D1AE2-7DD7-4017-83D5-D61DD50479D8}" type="datetimeFigureOut">
              <a:rPr lang="en-US"/>
              <a:pPr>
                <a:defRPr/>
              </a:pPr>
              <a:t>8/25/2024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B70E63-1020-4A6E-BCEC-E83D55B706CF}" type="slidenum">
              <a:rPr lang="en-US"/>
              <a:pPr>
                <a:defRPr/>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cp_empty.wav"/>
          </p:stSnd>
        </p:sndAc>
      </p:transition>
    </mc:Choice>
    <mc:Fallback xmlns="">
      <p:transition spd="slow">
        <p:fade/>
        <p:sndAc>
          <p:stSnd>
            <p:snd r:embed="rId3" name="cp_empty.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9437E2F-EE0F-4045-B654-35D07B166566}" type="datetimeFigureOut">
              <a:rPr lang="en-US"/>
              <a:pPr>
                <a:defRPr/>
              </a:pPr>
              <a:t>8/25/2024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D296F2-1030-4C19-9B05-1A0B53EB8DDC}" type="slidenum">
              <a:rPr lang="en-US"/>
              <a:pPr>
                <a:defRPr/>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cp_empty.wav"/>
          </p:stSnd>
        </p:sndAc>
      </p:transition>
    </mc:Choice>
    <mc:Fallback xmlns="">
      <p:transition spd="slow">
        <p:fade/>
        <p:sndAc>
          <p:stSnd>
            <p:snd r:embed="rId3" name="cp_empty.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85EECE2-BD6A-4725-8B6A-1038FFEE85EF}" type="datetimeFigureOut">
              <a:rPr lang="en-US"/>
              <a:pPr>
                <a:defRPr/>
              </a:pPr>
              <a:t>8/25/2024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B39AE8E-708B-452E-85E7-5FF57DC1C333}" type="slidenum">
              <a:rPr lang="en-US"/>
              <a:pPr>
                <a:defRPr/>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cp_empty.wav"/>
          </p:stSnd>
        </p:sndAc>
      </p:transition>
    </mc:Choice>
    <mc:Fallback xmlns="">
      <p:transition spd="slow">
        <p:fade/>
        <p:sndAc>
          <p:stSnd>
            <p:snd r:embed="rId3" name="cp_empty.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EAFC32D-4761-4843-AC65-7ABF0D463DC3}" type="datetimeFigureOut">
              <a:rPr lang="en-US"/>
              <a:pPr>
                <a:defRPr/>
              </a:pPr>
              <a:t>8/25/2024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2BF9ADE-51C8-45A1-B722-0FBE3D156DD6}" type="slidenum">
              <a:rPr lang="en-US"/>
              <a:pPr>
                <a:defRPr/>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cp_empty.wav"/>
          </p:stSnd>
        </p:sndAc>
      </p:transition>
    </mc:Choice>
    <mc:Fallback xmlns="">
      <p:transition spd="slow">
        <p:fade/>
        <p:sndAc>
          <p:stSnd>
            <p:snd r:embed="rId3" name="cp_empty.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7F50050-A38C-4187-B6FD-C48BE98504C1}" type="datetimeFigureOut">
              <a:rPr lang="en-US"/>
              <a:pPr>
                <a:defRPr/>
              </a:pPr>
              <a:t>8/25/2024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E325FFB-BE89-463F-9026-47519DF35DC8}" type="slidenum">
              <a:rPr lang="en-US"/>
              <a:pPr>
                <a:defRPr/>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cp_empty.wav"/>
          </p:stSnd>
        </p:sndAc>
      </p:transition>
    </mc:Choice>
    <mc:Fallback xmlns="">
      <p:transition spd="slow">
        <p:fade/>
        <p:sndAc>
          <p:stSnd>
            <p:snd r:embed="rId3" name="cp_empty.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3900880-9F7A-4432-BE66-2DD343EF9EE6}" type="datetimeFigureOut">
              <a:rPr lang="en-US"/>
              <a:pPr>
                <a:defRPr/>
              </a:pPr>
              <a:t>8/25/2024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0CE990D-57BE-47CF-B02A-531B4DB97B58}" type="slidenum">
              <a:rPr lang="en-US"/>
              <a:pPr>
                <a:defRPr/>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cp_empty.wav"/>
          </p:stSnd>
        </p:sndAc>
      </p:transition>
    </mc:Choice>
    <mc:Fallback xmlns="">
      <p:transition spd="slow">
        <p:fade/>
        <p:sndAc>
          <p:stSnd>
            <p:snd r:embed="rId3" name="cp_empty.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880134B-7DB5-4E17-9581-1BB6E7CFF288}" type="datetimeFigureOut">
              <a:rPr lang="en-US"/>
              <a:pPr>
                <a:defRPr/>
              </a:pPr>
              <a:t>8/25/2024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E903459-D16E-4EA1-AC8D-CB6504B52650}" type="slidenum">
              <a:rPr lang="en-US"/>
              <a:pPr>
                <a:defRPr/>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cp_empty.wav"/>
          </p:stSnd>
        </p:sndAc>
      </p:transition>
    </mc:Choice>
    <mc:Fallback xmlns="">
      <p:transition spd="slow">
        <p:fade/>
        <p:sndAc>
          <p:stSnd>
            <p:snd r:embed="rId3" name="cp_empty.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6BD407A-3F70-4336-8E6B-EAA8899813B3}" type="datetimeFigureOut">
              <a:rPr lang="en-US"/>
              <a:pPr>
                <a:defRPr/>
              </a:pPr>
              <a:t>8/25/2024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98187F1-B225-45B1-9E1C-A4376007CAC3}" type="slidenum">
              <a:rPr lang="en-US"/>
              <a:pPr>
                <a:defRPr/>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cp_empty.wav"/>
          </p:stSnd>
        </p:sndAc>
      </p:transition>
    </mc:Choice>
    <mc:Fallback xmlns="">
      <p:transition spd="slow">
        <p:fade/>
        <p:sndAc>
          <p:stSnd>
            <p:snd r:embed="rId3" name="cp_empty.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audio" Target="../media/audio1.wav"/><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rtl="0" fontAlgn="auto">
              <a:spcBef>
                <a:spcPts val="0"/>
              </a:spcBef>
              <a:spcAft>
                <a:spcPts val="0"/>
              </a:spcAft>
              <a:defRPr sz="1200">
                <a:solidFill>
                  <a:schemeClr val="tx1">
                    <a:tint val="75000"/>
                  </a:schemeClr>
                </a:solidFill>
                <a:latin typeface="+mn-lt"/>
                <a:cs typeface="+mn-cs"/>
              </a:defRPr>
            </a:lvl1pPr>
          </a:lstStyle>
          <a:p>
            <a:pPr>
              <a:defRPr/>
            </a:pPr>
            <a:fld id="{7002DBDB-890E-4002-90DB-9E10B03845AE}" type="datetimeFigureOut">
              <a:rPr lang="en-US"/>
              <a:pPr>
                <a:defRPr/>
              </a:pPr>
              <a:t>8/25/2024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rtl="0"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rtl="0" fontAlgn="auto">
              <a:spcBef>
                <a:spcPts val="0"/>
              </a:spcBef>
              <a:spcAft>
                <a:spcPts val="0"/>
              </a:spcAft>
              <a:defRPr sz="1200">
                <a:solidFill>
                  <a:schemeClr val="tx1">
                    <a:tint val="75000"/>
                  </a:schemeClr>
                </a:solidFill>
                <a:latin typeface="+mn-lt"/>
                <a:cs typeface="+mn-cs"/>
              </a:defRPr>
            </a:lvl1pPr>
          </a:lstStyle>
          <a:p>
            <a:pPr>
              <a:defRPr/>
            </a:pPr>
            <a:fld id="{49B81FCF-C40D-4146-89EC-BD99B133BD8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spd="slow">
        <p15:prstTrans prst="fallOver"/>
        <p:sndAc>
          <p:stSnd>
            <p:snd r:embed="rId13" name="cp_empty.wav"/>
          </p:stSnd>
        </p:sndAc>
      </p:transition>
    </mc:Choice>
    <mc:Fallback xmlns="">
      <p:transition spd="slow">
        <p:fade/>
        <p:sndAc>
          <p:stSnd>
            <p:snd r:embed="rId15" name="cp_empty.wav"/>
          </p:stSnd>
        </p:sndAc>
      </p:transition>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pct5">
          <a:fgClr>
            <a:srgbClr val="CCCCFF"/>
          </a:fgClr>
          <a:bgClr>
            <a:schemeClr val="bg1"/>
          </a:bgClr>
        </a:patt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1" y="274639"/>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1" y="1600202"/>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rtl="0" fontAlgn="auto">
              <a:spcBef>
                <a:spcPts val="0"/>
              </a:spcBef>
              <a:spcAft>
                <a:spcPts val="0"/>
              </a:spcAft>
              <a:defRPr sz="1131">
                <a:solidFill>
                  <a:schemeClr val="tx1">
                    <a:tint val="75000"/>
                  </a:schemeClr>
                </a:solidFill>
                <a:latin typeface="+mn-lt"/>
                <a:cs typeface="+mn-cs"/>
              </a:defRPr>
            </a:lvl1pPr>
          </a:lstStyle>
          <a:p>
            <a:pPr>
              <a:defRPr/>
            </a:pPr>
            <a:fld id="{7002DBDB-890E-4002-90DB-9E10B03845AE}" type="datetimeFigureOut">
              <a:rPr lang="en-US"/>
              <a:pPr>
                <a:defRPr/>
              </a:pPr>
              <a:t>8/25/2024</a:t>
            </a:fld>
            <a:endParaRPr lang="en-US" dirty="0"/>
          </a:p>
        </p:txBody>
      </p:sp>
      <p:sp>
        <p:nvSpPr>
          <p:cNvPr id="5" name="Footer Placeholder 4"/>
          <p:cNvSpPr>
            <a:spLocks noGrp="1"/>
          </p:cNvSpPr>
          <p:nvPr>
            <p:ph type="ftr" sz="quarter" idx="3"/>
          </p:nvPr>
        </p:nvSpPr>
        <p:spPr>
          <a:xfrm>
            <a:off x="4165601" y="6356354"/>
            <a:ext cx="3860800" cy="365125"/>
          </a:xfrm>
          <a:prstGeom prst="rect">
            <a:avLst/>
          </a:prstGeom>
        </p:spPr>
        <p:txBody>
          <a:bodyPr vert="horz" lIns="91440" tIns="45720" rIns="91440" bIns="45720" rtlCol="0" anchor="ctr"/>
          <a:lstStyle>
            <a:lvl1pPr algn="ctr" rtl="0" fontAlgn="auto">
              <a:spcBef>
                <a:spcPts val="0"/>
              </a:spcBef>
              <a:spcAft>
                <a:spcPts val="0"/>
              </a:spcAft>
              <a:defRPr sz="1131">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rtl="0" fontAlgn="auto">
              <a:spcBef>
                <a:spcPts val="0"/>
              </a:spcBef>
              <a:spcAft>
                <a:spcPts val="0"/>
              </a:spcAft>
              <a:defRPr sz="1131">
                <a:solidFill>
                  <a:schemeClr val="tx1">
                    <a:tint val="75000"/>
                  </a:schemeClr>
                </a:solidFill>
                <a:latin typeface="+mn-lt"/>
                <a:cs typeface="+mn-cs"/>
              </a:defRPr>
            </a:lvl1pPr>
          </a:lstStyle>
          <a:p>
            <a:pPr>
              <a:defRPr/>
            </a:pPr>
            <a:fld id="{49B81FCF-C40D-4146-89EC-BD99B133BD8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5="http://schemas.microsoft.com/office/powerpoint/2012/main">
    <mc:Choice Requires="p15">
      <p:transition spd="slow">
        <p15:prstTrans prst="fallOver"/>
        <p:sndAc>
          <p:stSnd>
            <p:snd r:embed="rId3" name="cp_empty.wav"/>
          </p:stSnd>
        </p:sndAc>
      </p:transition>
    </mc:Choice>
    <mc:Fallback xmlns="">
      <p:transition spd="slow">
        <p:fade/>
        <p:sndAc>
          <p:stSnd>
            <p:snd r:embed="rId4" name="cp_empty.wav"/>
          </p:stSnd>
        </p:sndAc>
      </p:transition>
    </mc:Fallback>
  </mc:AlternateContent>
  <p:txStyles>
    <p:titleStyle>
      <a:lvl1pPr algn="ctr" rtl="0" eaLnBrk="0" fontAlgn="base" hangingPunct="0">
        <a:spcBef>
          <a:spcPct val="0"/>
        </a:spcBef>
        <a:spcAft>
          <a:spcPct val="0"/>
        </a:spcAft>
        <a:defRPr sz="6099" kern="1200">
          <a:solidFill>
            <a:schemeClr val="tx1"/>
          </a:solidFill>
          <a:latin typeface="+mj-lt"/>
          <a:ea typeface="+mj-ea"/>
          <a:cs typeface="+mj-cs"/>
        </a:defRPr>
      </a:lvl1pPr>
      <a:lvl2pPr algn="ctr" rtl="0" eaLnBrk="0" fontAlgn="base" hangingPunct="0">
        <a:spcBef>
          <a:spcPct val="0"/>
        </a:spcBef>
        <a:spcAft>
          <a:spcPct val="0"/>
        </a:spcAft>
        <a:defRPr sz="6099">
          <a:solidFill>
            <a:schemeClr val="tx1"/>
          </a:solidFill>
          <a:latin typeface="Calibri" pitchFamily="34" charset="0"/>
        </a:defRPr>
      </a:lvl2pPr>
      <a:lvl3pPr algn="ctr" rtl="0" eaLnBrk="0" fontAlgn="base" hangingPunct="0">
        <a:spcBef>
          <a:spcPct val="0"/>
        </a:spcBef>
        <a:spcAft>
          <a:spcPct val="0"/>
        </a:spcAft>
        <a:defRPr sz="6099">
          <a:solidFill>
            <a:schemeClr val="tx1"/>
          </a:solidFill>
          <a:latin typeface="Calibri" pitchFamily="34" charset="0"/>
        </a:defRPr>
      </a:lvl3pPr>
      <a:lvl4pPr algn="ctr" rtl="0" eaLnBrk="0" fontAlgn="base" hangingPunct="0">
        <a:spcBef>
          <a:spcPct val="0"/>
        </a:spcBef>
        <a:spcAft>
          <a:spcPct val="0"/>
        </a:spcAft>
        <a:defRPr sz="6099">
          <a:solidFill>
            <a:schemeClr val="tx1"/>
          </a:solidFill>
          <a:latin typeface="Calibri" pitchFamily="34" charset="0"/>
        </a:defRPr>
      </a:lvl4pPr>
      <a:lvl5pPr algn="ctr" rtl="0" eaLnBrk="0" fontAlgn="base" hangingPunct="0">
        <a:spcBef>
          <a:spcPct val="0"/>
        </a:spcBef>
        <a:spcAft>
          <a:spcPct val="0"/>
        </a:spcAft>
        <a:defRPr sz="6099">
          <a:solidFill>
            <a:schemeClr val="tx1"/>
          </a:solidFill>
          <a:latin typeface="Calibri" pitchFamily="34" charset="0"/>
        </a:defRPr>
      </a:lvl5pPr>
      <a:lvl6pPr marL="633758" algn="ctr" rtl="0" fontAlgn="base">
        <a:spcBef>
          <a:spcPct val="0"/>
        </a:spcBef>
        <a:spcAft>
          <a:spcPct val="0"/>
        </a:spcAft>
        <a:defRPr sz="6099">
          <a:solidFill>
            <a:schemeClr val="tx1"/>
          </a:solidFill>
          <a:latin typeface="Calibri" pitchFamily="34" charset="0"/>
        </a:defRPr>
      </a:lvl6pPr>
      <a:lvl7pPr marL="1267517" algn="ctr" rtl="0" fontAlgn="base">
        <a:spcBef>
          <a:spcPct val="0"/>
        </a:spcBef>
        <a:spcAft>
          <a:spcPct val="0"/>
        </a:spcAft>
        <a:defRPr sz="6099">
          <a:solidFill>
            <a:schemeClr val="tx1"/>
          </a:solidFill>
          <a:latin typeface="Calibri" pitchFamily="34" charset="0"/>
        </a:defRPr>
      </a:lvl7pPr>
      <a:lvl8pPr marL="1901275" algn="ctr" rtl="0" fontAlgn="base">
        <a:spcBef>
          <a:spcPct val="0"/>
        </a:spcBef>
        <a:spcAft>
          <a:spcPct val="0"/>
        </a:spcAft>
        <a:defRPr sz="6099">
          <a:solidFill>
            <a:schemeClr val="tx1"/>
          </a:solidFill>
          <a:latin typeface="Calibri" pitchFamily="34" charset="0"/>
        </a:defRPr>
      </a:lvl8pPr>
      <a:lvl9pPr marL="2535034" algn="ctr" rtl="0" fontAlgn="base">
        <a:spcBef>
          <a:spcPct val="0"/>
        </a:spcBef>
        <a:spcAft>
          <a:spcPct val="0"/>
        </a:spcAft>
        <a:defRPr sz="6099">
          <a:solidFill>
            <a:schemeClr val="tx1"/>
          </a:solidFill>
          <a:latin typeface="Calibri" pitchFamily="34" charset="0"/>
        </a:defRPr>
      </a:lvl9pPr>
    </p:titleStyle>
    <p:bodyStyle>
      <a:lvl1pPr marL="475318" indent="-475318" algn="l" rtl="0" eaLnBrk="0" fontAlgn="base" hangingPunct="0">
        <a:spcBef>
          <a:spcPct val="20000"/>
        </a:spcBef>
        <a:spcAft>
          <a:spcPct val="0"/>
        </a:spcAft>
        <a:buFont typeface="Arial" pitchFamily="34" charset="0"/>
        <a:buChar char="•"/>
        <a:defRPr sz="4436" kern="1200">
          <a:solidFill>
            <a:schemeClr val="tx1"/>
          </a:solidFill>
          <a:latin typeface="+mn-lt"/>
          <a:ea typeface="+mn-ea"/>
          <a:cs typeface="+mn-cs"/>
        </a:defRPr>
      </a:lvl1pPr>
      <a:lvl2pPr marL="1029857" indent="-396099" algn="l" rtl="0" eaLnBrk="0" fontAlgn="base" hangingPunct="0">
        <a:spcBef>
          <a:spcPct val="20000"/>
        </a:spcBef>
        <a:spcAft>
          <a:spcPct val="0"/>
        </a:spcAft>
        <a:buFont typeface="Arial" pitchFamily="34" charset="0"/>
        <a:buChar char="–"/>
        <a:defRPr sz="3881" kern="1200">
          <a:solidFill>
            <a:schemeClr val="tx1"/>
          </a:solidFill>
          <a:latin typeface="+mn-lt"/>
          <a:ea typeface="+mn-ea"/>
          <a:cs typeface="+mn-cs"/>
        </a:defRPr>
      </a:lvl2pPr>
      <a:lvl3pPr marL="1584397" indent="-316880" algn="l" rtl="0" eaLnBrk="0" fontAlgn="base" hangingPunct="0">
        <a:spcBef>
          <a:spcPct val="20000"/>
        </a:spcBef>
        <a:spcAft>
          <a:spcPct val="0"/>
        </a:spcAft>
        <a:buFont typeface="Arial" pitchFamily="34" charset="0"/>
        <a:buChar char="•"/>
        <a:defRPr sz="3327" kern="1200">
          <a:solidFill>
            <a:schemeClr val="tx1"/>
          </a:solidFill>
          <a:latin typeface="+mn-lt"/>
          <a:ea typeface="+mn-ea"/>
          <a:cs typeface="+mn-cs"/>
        </a:defRPr>
      </a:lvl3pPr>
      <a:lvl4pPr marL="2218155" indent="-316880" algn="l" rtl="0" eaLnBrk="0" fontAlgn="base" hangingPunct="0">
        <a:spcBef>
          <a:spcPct val="20000"/>
        </a:spcBef>
        <a:spcAft>
          <a:spcPct val="0"/>
        </a:spcAft>
        <a:buFont typeface="Arial" pitchFamily="34" charset="0"/>
        <a:buChar char="–"/>
        <a:defRPr sz="2772" kern="1200">
          <a:solidFill>
            <a:schemeClr val="tx1"/>
          </a:solidFill>
          <a:latin typeface="+mn-lt"/>
          <a:ea typeface="+mn-ea"/>
          <a:cs typeface="+mn-cs"/>
        </a:defRPr>
      </a:lvl4pPr>
      <a:lvl5pPr marL="2851913" indent="-316880" algn="l" rtl="0" eaLnBrk="0" fontAlgn="base" hangingPunct="0">
        <a:spcBef>
          <a:spcPct val="20000"/>
        </a:spcBef>
        <a:spcAft>
          <a:spcPct val="0"/>
        </a:spcAft>
        <a:buFont typeface="Arial" pitchFamily="34" charset="0"/>
        <a:buChar char="»"/>
        <a:defRPr sz="2772" kern="1200">
          <a:solidFill>
            <a:schemeClr val="tx1"/>
          </a:solidFill>
          <a:latin typeface="+mn-lt"/>
          <a:ea typeface="+mn-ea"/>
          <a:cs typeface="+mn-cs"/>
        </a:defRPr>
      </a:lvl5pPr>
      <a:lvl6pPr marL="3485672" indent="-316880" algn="l" defTabSz="1267517" rtl="0" eaLnBrk="1" latinLnBrk="0" hangingPunct="1">
        <a:spcBef>
          <a:spcPct val="20000"/>
        </a:spcBef>
        <a:buFont typeface="Arial" pitchFamily="34" charset="0"/>
        <a:buChar char="•"/>
        <a:defRPr sz="2772" kern="1200">
          <a:solidFill>
            <a:schemeClr val="tx1"/>
          </a:solidFill>
          <a:latin typeface="+mn-lt"/>
          <a:ea typeface="+mn-ea"/>
          <a:cs typeface="+mn-cs"/>
        </a:defRPr>
      </a:lvl6pPr>
      <a:lvl7pPr marL="4119430" indent="-316880" algn="l" defTabSz="1267517" rtl="0" eaLnBrk="1" latinLnBrk="0" hangingPunct="1">
        <a:spcBef>
          <a:spcPct val="20000"/>
        </a:spcBef>
        <a:buFont typeface="Arial" pitchFamily="34" charset="0"/>
        <a:buChar char="•"/>
        <a:defRPr sz="2772" kern="1200">
          <a:solidFill>
            <a:schemeClr val="tx1"/>
          </a:solidFill>
          <a:latin typeface="+mn-lt"/>
          <a:ea typeface="+mn-ea"/>
          <a:cs typeface="+mn-cs"/>
        </a:defRPr>
      </a:lvl7pPr>
      <a:lvl8pPr marL="4753189" indent="-316880" algn="l" defTabSz="1267517" rtl="0" eaLnBrk="1" latinLnBrk="0" hangingPunct="1">
        <a:spcBef>
          <a:spcPct val="20000"/>
        </a:spcBef>
        <a:buFont typeface="Arial" pitchFamily="34" charset="0"/>
        <a:buChar char="•"/>
        <a:defRPr sz="2772" kern="1200">
          <a:solidFill>
            <a:schemeClr val="tx1"/>
          </a:solidFill>
          <a:latin typeface="+mn-lt"/>
          <a:ea typeface="+mn-ea"/>
          <a:cs typeface="+mn-cs"/>
        </a:defRPr>
      </a:lvl8pPr>
      <a:lvl9pPr marL="5386947" indent="-316880" algn="l" defTabSz="1267517" rtl="0" eaLnBrk="1" latinLnBrk="0" hangingPunct="1">
        <a:spcBef>
          <a:spcPct val="20000"/>
        </a:spcBef>
        <a:buFont typeface="Arial" pitchFamily="34" charset="0"/>
        <a:buChar char="•"/>
        <a:defRPr sz="2772" kern="1200">
          <a:solidFill>
            <a:schemeClr val="tx1"/>
          </a:solidFill>
          <a:latin typeface="+mn-lt"/>
          <a:ea typeface="+mn-ea"/>
          <a:cs typeface="+mn-cs"/>
        </a:defRPr>
      </a:lvl9pPr>
    </p:bodyStyle>
    <p:otherStyle>
      <a:defPPr>
        <a:defRPr lang="en-US"/>
      </a:defPPr>
      <a:lvl1pPr marL="0" algn="l" defTabSz="1267517" rtl="0" eaLnBrk="1" latinLnBrk="0" hangingPunct="1">
        <a:defRPr sz="2496" kern="1200">
          <a:solidFill>
            <a:schemeClr val="tx1"/>
          </a:solidFill>
          <a:latin typeface="+mn-lt"/>
          <a:ea typeface="+mn-ea"/>
          <a:cs typeface="+mn-cs"/>
        </a:defRPr>
      </a:lvl1pPr>
      <a:lvl2pPr marL="633758" algn="l" defTabSz="1267517" rtl="0" eaLnBrk="1" latinLnBrk="0" hangingPunct="1">
        <a:defRPr sz="2496" kern="1200">
          <a:solidFill>
            <a:schemeClr val="tx1"/>
          </a:solidFill>
          <a:latin typeface="+mn-lt"/>
          <a:ea typeface="+mn-ea"/>
          <a:cs typeface="+mn-cs"/>
        </a:defRPr>
      </a:lvl2pPr>
      <a:lvl3pPr marL="1267517" algn="l" defTabSz="1267517" rtl="0" eaLnBrk="1" latinLnBrk="0" hangingPunct="1">
        <a:defRPr sz="2496" kern="1200">
          <a:solidFill>
            <a:schemeClr val="tx1"/>
          </a:solidFill>
          <a:latin typeface="+mn-lt"/>
          <a:ea typeface="+mn-ea"/>
          <a:cs typeface="+mn-cs"/>
        </a:defRPr>
      </a:lvl3pPr>
      <a:lvl4pPr marL="1901275" algn="l" defTabSz="1267517" rtl="0" eaLnBrk="1" latinLnBrk="0" hangingPunct="1">
        <a:defRPr sz="2496" kern="1200">
          <a:solidFill>
            <a:schemeClr val="tx1"/>
          </a:solidFill>
          <a:latin typeface="+mn-lt"/>
          <a:ea typeface="+mn-ea"/>
          <a:cs typeface="+mn-cs"/>
        </a:defRPr>
      </a:lvl4pPr>
      <a:lvl5pPr marL="2535034" algn="l" defTabSz="1267517" rtl="0" eaLnBrk="1" latinLnBrk="0" hangingPunct="1">
        <a:defRPr sz="2496" kern="1200">
          <a:solidFill>
            <a:schemeClr val="tx1"/>
          </a:solidFill>
          <a:latin typeface="+mn-lt"/>
          <a:ea typeface="+mn-ea"/>
          <a:cs typeface="+mn-cs"/>
        </a:defRPr>
      </a:lvl5pPr>
      <a:lvl6pPr marL="3168792" algn="l" defTabSz="1267517" rtl="0" eaLnBrk="1" latinLnBrk="0" hangingPunct="1">
        <a:defRPr sz="2496" kern="1200">
          <a:solidFill>
            <a:schemeClr val="tx1"/>
          </a:solidFill>
          <a:latin typeface="+mn-lt"/>
          <a:ea typeface="+mn-ea"/>
          <a:cs typeface="+mn-cs"/>
        </a:defRPr>
      </a:lvl6pPr>
      <a:lvl7pPr marL="3802550" algn="l" defTabSz="1267517" rtl="0" eaLnBrk="1" latinLnBrk="0" hangingPunct="1">
        <a:defRPr sz="2496" kern="1200">
          <a:solidFill>
            <a:schemeClr val="tx1"/>
          </a:solidFill>
          <a:latin typeface="+mn-lt"/>
          <a:ea typeface="+mn-ea"/>
          <a:cs typeface="+mn-cs"/>
        </a:defRPr>
      </a:lvl7pPr>
      <a:lvl8pPr marL="4436309" algn="l" defTabSz="1267517" rtl="0" eaLnBrk="1" latinLnBrk="0" hangingPunct="1">
        <a:defRPr sz="2496" kern="1200">
          <a:solidFill>
            <a:schemeClr val="tx1"/>
          </a:solidFill>
          <a:latin typeface="+mn-lt"/>
          <a:ea typeface="+mn-ea"/>
          <a:cs typeface="+mn-cs"/>
        </a:defRPr>
      </a:lvl8pPr>
      <a:lvl9pPr marL="5070067" algn="l" defTabSz="1267517" rtl="0" eaLnBrk="1" latinLnBrk="0" hangingPunct="1">
        <a:defRPr sz="249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audio" Target="../media/audio7.wav"/></Relationships>
</file>

<file path=ppt/slides/_rels/slide11.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s>
</file>

<file path=ppt/slides/_rels/slide12.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12.wmf"/></Relationships>
</file>

<file path=ppt/slides/_rels/slide13.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12.wmf"/></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wav"/></Relationships>
</file>

<file path=ppt/slides/_rels/slide15.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6.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image" Target="../media/image13.wmf"/><Relationship Id="rId4" Type="http://schemas.openxmlformats.org/officeDocument/2006/relationships/audio" Target="../media/audio11.wav"/></Relationships>
</file>

<file path=ppt/slides/_rels/slide17.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image" Target="../media/image13.wmf"/><Relationship Id="rId4" Type="http://schemas.openxmlformats.org/officeDocument/2006/relationships/audio" Target="../media/audio11.wav"/></Relationships>
</file>

<file path=ppt/slides/_rels/slide18.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image" Target="../media/image13.wmf"/><Relationship Id="rId4" Type="http://schemas.openxmlformats.org/officeDocument/2006/relationships/audio" Target="../media/audio11.wav"/></Relationships>
</file>

<file path=ppt/slides/_rels/slide19.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audio" Target="../media/audio1.wav"/></Relationships>
</file>

<file path=ppt/slides/_rels/slide20.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image" Target="../media/image14.wmf"/><Relationship Id="rId4" Type="http://schemas.openxmlformats.org/officeDocument/2006/relationships/audio" Target="../media/audio15.wav"/></Relationships>
</file>

<file path=ppt/slides/_rels/slide21.xml.rels><?xml version="1.0" encoding="UTF-8" standalone="yes"?>
<Relationships xmlns="http://schemas.openxmlformats.org/package/2006/relationships"><Relationship Id="rId3" Type="http://schemas.openxmlformats.org/officeDocument/2006/relationships/audio" Target="../media/audio14.wav"/><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4.wmf"/><Relationship Id="rId5" Type="http://schemas.openxmlformats.org/officeDocument/2006/relationships/audio" Target="../media/audio11.wav"/><Relationship Id="rId4" Type="http://schemas.openxmlformats.org/officeDocument/2006/relationships/audio" Target="../media/audio16.wav"/></Relationships>
</file>

<file path=ppt/slides/_rels/slide22.xml.rels><?xml version="1.0" encoding="UTF-8" standalone="yes"?>
<Relationships xmlns="http://schemas.openxmlformats.org/package/2006/relationships"><Relationship Id="rId3" Type="http://schemas.openxmlformats.org/officeDocument/2006/relationships/audio" Target="../media/audio17.wav"/><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4.wmf"/><Relationship Id="rId4" Type="http://schemas.openxmlformats.org/officeDocument/2006/relationships/audio" Target="../media/audio18.wav"/></Relationships>
</file>

<file path=ppt/slides/_rels/slide23.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24.xml.rels><?xml version="1.0" encoding="UTF-8" standalone="yes"?>
<Relationships xmlns="http://schemas.openxmlformats.org/package/2006/relationships"><Relationship Id="rId3" Type="http://schemas.openxmlformats.org/officeDocument/2006/relationships/audio" Target="../media/audio19.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15.wmf"/></Relationships>
</file>

<file path=ppt/slides/_rels/slide25.xml.rels><?xml version="1.0" encoding="UTF-8" standalone="yes"?>
<Relationships xmlns="http://schemas.openxmlformats.org/package/2006/relationships"><Relationship Id="rId3" Type="http://schemas.openxmlformats.org/officeDocument/2006/relationships/audio" Target="../media/audio20.wav"/><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5.wmf"/><Relationship Id="rId5" Type="http://schemas.openxmlformats.org/officeDocument/2006/relationships/audio" Target="../media/audio11.wav"/><Relationship Id="rId4" Type="http://schemas.openxmlformats.org/officeDocument/2006/relationships/audio" Target="../media/audio21.wav"/></Relationships>
</file>

<file path=ppt/slides/_rels/slide26.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29.xml.rels><?xml version="1.0" encoding="UTF-8" standalone="yes"?>
<Relationships xmlns="http://schemas.openxmlformats.org/package/2006/relationships"><Relationship Id="rId3" Type="http://schemas.openxmlformats.org/officeDocument/2006/relationships/audio" Target="../media/audio2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image" Target="../media/image17.gif"/><Relationship Id="rId4" Type="http://schemas.openxmlformats.org/officeDocument/2006/relationships/audio" Target="../media/audio17.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hyperlink" Target="https://svgsilh.com/ar/cddc39/tag/%D8%AD%D8%B3%D9%86%D8%A7-1.html" TargetMode="External"/><Relationship Id="rId5" Type="http://schemas.openxmlformats.org/officeDocument/2006/relationships/image" Target="../media/image3.sv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audio" Target="../media/audio23.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18.wmf"/></Relationships>
</file>

<file path=ppt/slides/_rels/slide3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20.jpeg"/></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image" Target="../media/image5.jpeg"/><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image" Target="../media/image7.png"/><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image" Target="../media/image8.png"/><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image" Target="../media/image10.gif"/><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wav"/><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85000"/>
          </a:schemeClr>
        </a:solidFill>
        <a:effectLst/>
      </p:bgPr>
    </p:bg>
    <p:spTree>
      <p:nvGrpSpPr>
        <p:cNvPr id="1" name=""/>
        <p:cNvGrpSpPr/>
        <p:nvPr/>
      </p:nvGrpSpPr>
      <p:grpSpPr>
        <a:xfrm>
          <a:off x="0" y="0"/>
          <a:ext cx="0" cy="0"/>
          <a:chOff x="0" y="0"/>
          <a:chExt cx="0" cy="0"/>
        </a:xfrm>
      </p:grpSpPr>
      <p:sp>
        <p:nvSpPr>
          <p:cNvPr id="28" name="مربع نص 27">
            <a:extLst>
              <a:ext uri="{FF2B5EF4-FFF2-40B4-BE49-F238E27FC236}">
                <a16:creationId xmlns:a16="http://schemas.microsoft.com/office/drawing/2014/main" id="{2D5ACB51-4A7A-4D39-8053-8E2D38FE5597}"/>
              </a:ext>
            </a:extLst>
          </p:cNvPr>
          <p:cNvSpPr txBox="1"/>
          <p:nvPr/>
        </p:nvSpPr>
        <p:spPr>
          <a:xfrm>
            <a:off x="6064902" y="1583788"/>
            <a:ext cx="31098" cy="369332"/>
          </a:xfrm>
          <a:prstGeom prst="rect">
            <a:avLst/>
          </a:prstGeom>
          <a:noFill/>
        </p:spPr>
        <p:txBody>
          <a:bodyPr wrap="square" rtlCol="1">
            <a:spAutoFit/>
          </a:bodyPr>
          <a:lstStyle>
            <a:defPPr>
              <a:defRPr lang="en-US"/>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348295" algn="r" rtl="1" fontAlgn="base">
              <a:spcBef>
                <a:spcPct val="0"/>
              </a:spcBef>
              <a:spcAft>
                <a:spcPct val="0"/>
              </a:spcAft>
              <a:defRPr kern="1200">
                <a:solidFill>
                  <a:schemeClr val="tx1"/>
                </a:solidFill>
                <a:latin typeface="Arial" pitchFamily="34" charset="0"/>
                <a:ea typeface="+mn-ea"/>
                <a:cs typeface="Arial" pitchFamily="34" charset="0"/>
              </a:defRPr>
            </a:lvl2pPr>
            <a:lvl3pPr marL="696590" algn="r" rtl="1" fontAlgn="base">
              <a:spcBef>
                <a:spcPct val="0"/>
              </a:spcBef>
              <a:spcAft>
                <a:spcPct val="0"/>
              </a:spcAft>
              <a:defRPr kern="1200">
                <a:solidFill>
                  <a:schemeClr val="tx1"/>
                </a:solidFill>
                <a:latin typeface="Arial" pitchFamily="34" charset="0"/>
                <a:ea typeface="+mn-ea"/>
                <a:cs typeface="Arial" pitchFamily="34" charset="0"/>
              </a:defRPr>
            </a:lvl3pPr>
            <a:lvl4pPr marL="1044885" algn="r" rtl="1" fontAlgn="base">
              <a:spcBef>
                <a:spcPct val="0"/>
              </a:spcBef>
              <a:spcAft>
                <a:spcPct val="0"/>
              </a:spcAft>
              <a:defRPr kern="1200">
                <a:solidFill>
                  <a:schemeClr val="tx1"/>
                </a:solidFill>
                <a:latin typeface="Arial" pitchFamily="34" charset="0"/>
                <a:ea typeface="+mn-ea"/>
                <a:cs typeface="Arial" pitchFamily="34" charset="0"/>
              </a:defRPr>
            </a:lvl4pPr>
            <a:lvl5pPr marL="1393180" algn="r" rtl="1" fontAlgn="base">
              <a:spcBef>
                <a:spcPct val="0"/>
              </a:spcBef>
              <a:spcAft>
                <a:spcPct val="0"/>
              </a:spcAft>
              <a:defRPr kern="1200">
                <a:solidFill>
                  <a:schemeClr val="tx1"/>
                </a:solidFill>
                <a:latin typeface="Arial" pitchFamily="34" charset="0"/>
                <a:ea typeface="+mn-ea"/>
                <a:cs typeface="Arial" pitchFamily="34" charset="0"/>
              </a:defRPr>
            </a:lvl5pPr>
            <a:lvl6pPr marL="1741475" algn="r" defTabSz="696590" rtl="1" eaLnBrk="1" latinLnBrk="0" hangingPunct="1">
              <a:defRPr kern="1200">
                <a:solidFill>
                  <a:schemeClr val="tx1"/>
                </a:solidFill>
                <a:latin typeface="Arial" pitchFamily="34" charset="0"/>
                <a:ea typeface="+mn-ea"/>
                <a:cs typeface="Arial" pitchFamily="34" charset="0"/>
              </a:defRPr>
            </a:lvl6pPr>
            <a:lvl7pPr marL="2089770" algn="r" defTabSz="696590" rtl="1" eaLnBrk="1" latinLnBrk="0" hangingPunct="1">
              <a:defRPr kern="1200">
                <a:solidFill>
                  <a:schemeClr val="tx1"/>
                </a:solidFill>
                <a:latin typeface="Arial" pitchFamily="34" charset="0"/>
                <a:ea typeface="+mn-ea"/>
                <a:cs typeface="Arial" pitchFamily="34" charset="0"/>
              </a:defRPr>
            </a:lvl7pPr>
            <a:lvl8pPr marL="2438065" algn="r" defTabSz="696590" rtl="1" eaLnBrk="1" latinLnBrk="0" hangingPunct="1">
              <a:defRPr kern="1200">
                <a:solidFill>
                  <a:schemeClr val="tx1"/>
                </a:solidFill>
                <a:latin typeface="Arial" pitchFamily="34" charset="0"/>
                <a:ea typeface="+mn-ea"/>
                <a:cs typeface="Arial" pitchFamily="34" charset="0"/>
              </a:defRPr>
            </a:lvl8pPr>
            <a:lvl9pPr marL="2786360" algn="r" defTabSz="696590" rtl="1" eaLnBrk="1" latinLnBrk="0" hangingPunct="1">
              <a:defRPr kern="1200">
                <a:solidFill>
                  <a:schemeClr val="tx1"/>
                </a:solidFill>
                <a:latin typeface="Arial" pitchFamily="34" charset="0"/>
                <a:ea typeface="+mn-ea"/>
                <a:cs typeface="Arial" pitchFamily="34" charset="0"/>
              </a:defRPr>
            </a:lvl9pPr>
          </a:lstStyle>
          <a:p>
            <a:endParaRPr lang="ar-SA" dirty="0"/>
          </a:p>
        </p:txBody>
      </p:sp>
      <p:sp>
        <p:nvSpPr>
          <p:cNvPr id="2" name="مستطيل 1">
            <a:extLst>
              <a:ext uri="{FF2B5EF4-FFF2-40B4-BE49-F238E27FC236}">
                <a16:creationId xmlns:a16="http://schemas.microsoft.com/office/drawing/2014/main" id="{1A0112B6-E2BE-F7EE-8D0D-C2A61A5AC2C5}"/>
              </a:ext>
            </a:extLst>
          </p:cNvPr>
          <p:cNvSpPr/>
          <p:nvPr/>
        </p:nvSpPr>
        <p:spPr>
          <a:xfrm>
            <a:off x="3466114" y="-12271"/>
            <a:ext cx="5259773" cy="1754326"/>
          </a:xfrm>
          <a:prstGeom prst="rect">
            <a:avLst/>
          </a:prstGeom>
          <a:noFill/>
        </p:spPr>
        <p:txBody>
          <a:bodyPr wrap="none" lIns="91440" tIns="45720" rIns="91440" bIns="45720">
            <a:spAutoFit/>
          </a:bodyPr>
          <a:lstStyle/>
          <a:p>
            <a:pPr algn="ctr"/>
            <a:r>
              <a:rPr lang="ar-SA" sz="5400" b="1" dirty="0">
                <a:ln w="22225">
                  <a:solidFill>
                    <a:schemeClr val="accent2"/>
                  </a:solidFill>
                  <a:prstDash val="solid"/>
                </a:ln>
                <a:solidFill>
                  <a:schemeClr val="accent2">
                    <a:lumMod val="40000"/>
                    <a:lumOff val="60000"/>
                  </a:schemeClr>
                </a:solidFill>
              </a:rPr>
              <a:t>بسم الله الرحمن الرحيم</a:t>
            </a:r>
          </a:p>
          <a:p>
            <a:pPr algn="ctr"/>
            <a:endParaRPr lang="ar-SA" sz="5400" b="1" dirty="0">
              <a:ln w="22225">
                <a:solidFill>
                  <a:schemeClr val="accent2"/>
                </a:solidFill>
                <a:prstDash val="solid"/>
              </a:ln>
              <a:solidFill>
                <a:schemeClr val="accent2">
                  <a:lumMod val="40000"/>
                  <a:lumOff val="60000"/>
                </a:schemeClr>
              </a:solidFill>
            </a:endParaRPr>
          </a:p>
        </p:txBody>
      </p:sp>
      <p:sp>
        <p:nvSpPr>
          <p:cNvPr id="3" name="مستطيل: زوايا مستديرة 2">
            <a:extLst>
              <a:ext uri="{FF2B5EF4-FFF2-40B4-BE49-F238E27FC236}">
                <a16:creationId xmlns:a16="http://schemas.microsoft.com/office/drawing/2014/main" id="{333D3A57-7566-B438-2137-1421BDC55AB4}"/>
              </a:ext>
            </a:extLst>
          </p:cNvPr>
          <p:cNvSpPr/>
          <p:nvPr/>
        </p:nvSpPr>
        <p:spPr>
          <a:xfrm>
            <a:off x="2712102" y="1143000"/>
            <a:ext cx="6705600" cy="16764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b="1" dirty="0"/>
              <a:t>المهارات الحياتية والأسرية</a:t>
            </a:r>
          </a:p>
        </p:txBody>
      </p:sp>
      <p:sp>
        <p:nvSpPr>
          <p:cNvPr id="4" name="شكل بيضاوي 3">
            <a:extLst>
              <a:ext uri="{FF2B5EF4-FFF2-40B4-BE49-F238E27FC236}">
                <a16:creationId xmlns:a16="http://schemas.microsoft.com/office/drawing/2014/main" id="{C896C0A5-8985-054B-BEDF-6C24FAE59146}"/>
              </a:ext>
            </a:extLst>
          </p:cNvPr>
          <p:cNvSpPr/>
          <p:nvPr/>
        </p:nvSpPr>
        <p:spPr>
          <a:xfrm>
            <a:off x="1066800" y="3048000"/>
            <a:ext cx="10287000" cy="356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6000" b="1" dirty="0"/>
              <a:t>الوحدة الأولى </a:t>
            </a:r>
          </a:p>
          <a:p>
            <a:pPr algn="ctr"/>
            <a:r>
              <a:rPr lang="ar-SA" sz="6000" b="1" dirty="0">
                <a:solidFill>
                  <a:srgbClr val="FF0000"/>
                </a:solidFill>
              </a:rPr>
              <a:t>المهارات الحياتية </a:t>
            </a:r>
          </a:p>
          <a:p>
            <a:pPr algn="ctr"/>
            <a:r>
              <a:rPr lang="ar-SA" sz="6000" b="1" dirty="0"/>
              <a:t>الشخصية المثالية</a:t>
            </a:r>
          </a:p>
        </p:txBody>
      </p:sp>
    </p:spTree>
    <p:extLst>
      <p:ext uri="{BB962C8B-B14F-4D97-AF65-F5344CB8AC3E}">
        <p14:creationId xmlns:p14="http://schemas.microsoft.com/office/powerpoint/2010/main" val="2574442230"/>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3" name="cp_empty.wav"/>
          </p:stSnd>
        </p:sndAc>
      </p:transition>
    </mc:Choice>
    <mc:Fallback xmlns="">
      <p:transition spd="slow">
        <p:fade/>
        <p:sndAc>
          <p:stSnd>
            <p:snd r:embed="rId4" name="cp_empty.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grpSp>
        <p:nvGrpSpPr>
          <p:cNvPr id="2" name="Group 1"/>
          <p:cNvGrpSpPr>
            <a:grpSpLocks/>
          </p:cNvGrpSpPr>
          <p:nvPr/>
        </p:nvGrpSpPr>
        <p:grpSpPr bwMode="auto">
          <a:xfrm>
            <a:off x="381000" y="152400"/>
            <a:ext cx="11582400" cy="3581400"/>
            <a:chOff x="609600" y="228600"/>
            <a:chExt cx="8001000" cy="2103362"/>
          </a:xfrm>
        </p:grpSpPr>
        <p:sp>
          <p:nvSpPr>
            <p:cNvPr id="3" name="Sun 2"/>
            <p:cNvSpPr/>
            <p:nvPr/>
          </p:nvSpPr>
          <p:spPr>
            <a:xfrm>
              <a:off x="609600" y="228600"/>
              <a:ext cx="8001000" cy="2103362"/>
            </a:xfrm>
            <a:prstGeom prst="sun">
              <a:avLst>
                <a:gd name="adj" fmla="val 12500"/>
              </a:avLst>
            </a:prstGeom>
            <a:gradFill flip="none" rotWithShape="1">
              <a:gsLst>
                <a:gs pos="0">
                  <a:srgbClr val="1CEF11">
                    <a:tint val="66000"/>
                    <a:satMod val="160000"/>
                  </a:srgbClr>
                </a:gs>
                <a:gs pos="50000">
                  <a:srgbClr val="1CEF11">
                    <a:tint val="44500"/>
                    <a:satMod val="160000"/>
                  </a:srgbClr>
                </a:gs>
                <a:gs pos="100000">
                  <a:srgbClr val="1CEF11">
                    <a:tint val="23500"/>
                    <a:satMod val="160000"/>
                  </a:srgbClr>
                </a:gs>
              </a:gsLst>
              <a:path path="circle">
                <a:fillToRect l="100000" t="100000"/>
              </a:path>
              <a:tileRect r="-100000" b="-100000"/>
            </a:gradFill>
            <a:ln>
              <a:solidFill>
                <a:srgbClr val="6600CC"/>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rtlCol="1" anchor="ctr"/>
            <a:lstStyle/>
            <a:p>
              <a:pPr algn="ctr" rtl="0" fontAlgn="auto">
                <a:spcBef>
                  <a:spcPts val="0"/>
                </a:spcBef>
                <a:spcAft>
                  <a:spcPts val="0"/>
                </a:spcAft>
                <a:defRPr/>
              </a:pPr>
              <a:endParaRPr lang="ar-EG" dirty="0"/>
            </a:p>
          </p:txBody>
        </p:sp>
        <p:sp>
          <p:nvSpPr>
            <p:cNvPr id="14352" name="Rectangle 3"/>
            <p:cNvSpPr>
              <a:spLocks noChangeArrowheads="1"/>
            </p:cNvSpPr>
            <p:nvPr/>
          </p:nvSpPr>
          <p:spPr bwMode="auto">
            <a:xfrm>
              <a:off x="1828800" y="676124"/>
              <a:ext cx="5638800" cy="1500288"/>
            </a:xfrm>
            <a:prstGeom prst="rect">
              <a:avLst/>
            </a:prstGeom>
            <a:noFill/>
            <a:ln w="9525">
              <a:noFill/>
              <a:miter lim="800000"/>
              <a:headEnd/>
              <a:tailEnd/>
            </a:ln>
          </p:spPr>
          <p:txBody>
            <a:bodyPr>
              <a:spAutoFit/>
            </a:bodyPr>
            <a:lstStyle/>
            <a:p>
              <a:pPr algn="ctr"/>
              <a:r>
                <a:rPr lang="ar-EG" sz="4000" b="1" dirty="0">
                  <a:solidFill>
                    <a:srgbClr val="9900CC"/>
                  </a:solidFill>
                  <a:latin typeface="Calibri" pitchFamily="34" charset="0"/>
                </a:rPr>
                <a:t>كما أبدت منى رأيها فذكرت </a:t>
              </a:r>
            </a:p>
            <a:p>
              <a:pPr algn="ctr"/>
              <a:r>
                <a:rPr lang="ar-EG" sz="4000" b="1" dirty="0">
                  <a:solidFill>
                    <a:srgbClr val="9900CC"/>
                  </a:solidFill>
                  <a:latin typeface="Calibri" pitchFamily="34" charset="0"/>
                </a:rPr>
                <a:t>أن البشاشة من الصفات الرئيسية التي تتحلى بها التلميذة المثالية وبهذا </a:t>
              </a:r>
            </a:p>
            <a:p>
              <a:pPr algn="ctr"/>
              <a:r>
                <a:rPr lang="ar-EG" sz="4000" b="1" dirty="0">
                  <a:solidFill>
                    <a:srgbClr val="9900CC"/>
                  </a:solidFill>
                  <a:latin typeface="Calibri" pitchFamily="34" charset="0"/>
                </a:rPr>
                <a:t>ينبغي أن تكون:</a:t>
              </a:r>
              <a:endParaRPr lang="en-US" sz="4000" dirty="0">
                <a:solidFill>
                  <a:srgbClr val="9900CC"/>
                </a:solidFill>
                <a:latin typeface="Calibri" pitchFamily="34" charset="0"/>
              </a:endParaRPr>
            </a:p>
          </p:txBody>
        </p:sp>
      </p:grpSp>
      <p:grpSp>
        <p:nvGrpSpPr>
          <p:cNvPr id="4" name="Group 9"/>
          <p:cNvGrpSpPr>
            <a:grpSpLocks/>
          </p:cNvGrpSpPr>
          <p:nvPr/>
        </p:nvGrpSpPr>
        <p:grpSpPr bwMode="auto">
          <a:xfrm>
            <a:off x="6096000" y="3429000"/>
            <a:ext cx="5715000" cy="3276600"/>
            <a:chOff x="4419600" y="3886200"/>
            <a:chExt cx="4419600" cy="2590800"/>
          </a:xfrm>
        </p:grpSpPr>
        <p:sp>
          <p:nvSpPr>
            <p:cNvPr id="8" name="Cloud 7"/>
            <p:cNvSpPr/>
            <p:nvPr/>
          </p:nvSpPr>
          <p:spPr>
            <a:xfrm>
              <a:off x="4419600" y="3886200"/>
              <a:ext cx="4419600" cy="2590800"/>
            </a:xfrm>
            <a:prstGeom prst="cloud">
              <a:avLst/>
            </a:prstGeom>
            <a:gradFill flip="none" rotWithShape="1">
              <a:gsLst>
                <a:gs pos="0">
                  <a:srgbClr val="99FF99">
                    <a:shade val="30000"/>
                    <a:satMod val="115000"/>
                  </a:srgbClr>
                </a:gs>
                <a:gs pos="50000">
                  <a:schemeClr val="bg1"/>
                </a:gs>
                <a:gs pos="100000">
                  <a:srgbClr val="FF5D5D"/>
                </a:gs>
              </a:gsLst>
              <a:path path="circle">
                <a:fillToRect l="100000" t="100000"/>
              </a:path>
              <a:tileRect r="-100000" b="-100000"/>
            </a:gra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a:p>
          </p:txBody>
        </p:sp>
        <p:sp>
          <p:nvSpPr>
            <p:cNvPr id="14348" name="Rectangle 1"/>
            <p:cNvSpPr>
              <a:spLocks noChangeArrowheads="1"/>
            </p:cNvSpPr>
            <p:nvPr/>
          </p:nvSpPr>
          <p:spPr bwMode="auto">
            <a:xfrm>
              <a:off x="4876800" y="4392193"/>
              <a:ext cx="3581400" cy="1533156"/>
            </a:xfrm>
            <a:prstGeom prst="rect">
              <a:avLst/>
            </a:prstGeom>
            <a:noFill/>
            <a:ln w="9525">
              <a:noFill/>
              <a:miter lim="800000"/>
              <a:headEnd/>
              <a:tailEnd/>
            </a:ln>
          </p:spPr>
          <p:txBody>
            <a:bodyPr anchor="ctr">
              <a:spAutoFit/>
            </a:bodyPr>
            <a:lstStyle/>
            <a:p>
              <a:pPr algn="ctr"/>
              <a:r>
                <a:rPr lang="ar-EG" sz="3200" b="1" u="sng" dirty="0">
                  <a:solidFill>
                    <a:srgbClr val="FF0000"/>
                  </a:solidFill>
                  <a:latin typeface="Times New Roman" pitchFamily="18" charset="0"/>
                  <a:ea typeface="Calibri" pitchFamily="34" charset="0"/>
                  <a:cs typeface="Times New Roman" pitchFamily="18" charset="0"/>
                </a:rPr>
                <a:t>1-</a:t>
              </a:r>
              <a:r>
                <a:rPr lang="ar-EG" sz="3200" b="1" dirty="0">
                  <a:solidFill>
                    <a:srgbClr val="005EA4"/>
                  </a:solidFill>
                  <a:latin typeface="Times New Roman" pitchFamily="18" charset="0"/>
                  <a:ea typeface="Calibri" pitchFamily="34" charset="0"/>
                  <a:cs typeface="Times New Roman" pitchFamily="18" charset="0"/>
                </a:rPr>
                <a:t> </a:t>
              </a:r>
              <a:r>
                <a:rPr lang="ar-EG" sz="4000" b="1" dirty="0">
                  <a:latin typeface="Times New Roman" pitchFamily="18" charset="0"/>
                  <a:ea typeface="Calibri" pitchFamily="34" charset="0"/>
                  <a:cs typeface="Times New Roman" pitchFamily="18" charset="0"/>
                </a:rPr>
                <a:t>مبتسمة دائماً؛ لتدخل قلوب الناس دون حاجة إلى استئذان.</a:t>
              </a:r>
              <a:endParaRPr lang="ar-EG" sz="3600" dirty="0">
                <a:ea typeface="Calibri" pitchFamily="34" charset="0"/>
                <a:cs typeface="Times New Roman" pitchFamily="18" charset="0"/>
              </a:endParaRPr>
            </a:p>
          </p:txBody>
        </p:sp>
      </p:grpSp>
      <p:grpSp>
        <p:nvGrpSpPr>
          <p:cNvPr id="5" name="Group 10"/>
          <p:cNvGrpSpPr>
            <a:grpSpLocks/>
          </p:cNvGrpSpPr>
          <p:nvPr/>
        </p:nvGrpSpPr>
        <p:grpSpPr bwMode="auto">
          <a:xfrm>
            <a:off x="228600" y="3500498"/>
            <a:ext cx="5880618" cy="3276600"/>
            <a:chOff x="4432818" y="3957698"/>
            <a:chExt cx="4419600" cy="2590800"/>
          </a:xfrm>
        </p:grpSpPr>
        <p:sp>
          <p:nvSpPr>
            <p:cNvPr id="12" name="Cloud 11"/>
            <p:cNvSpPr/>
            <p:nvPr/>
          </p:nvSpPr>
          <p:spPr>
            <a:xfrm>
              <a:off x="4432818" y="3957698"/>
              <a:ext cx="4419600" cy="2590800"/>
            </a:xfrm>
            <a:prstGeom prst="cloud">
              <a:avLst/>
            </a:prstGeom>
            <a:gradFill flip="none" rotWithShape="1">
              <a:gsLst>
                <a:gs pos="0">
                  <a:srgbClr val="99FF99">
                    <a:shade val="30000"/>
                    <a:satMod val="115000"/>
                  </a:srgbClr>
                </a:gs>
                <a:gs pos="50000">
                  <a:schemeClr val="bg1"/>
                </a:gs>
                <a:gs pos="100000">
                  <a:srgbClr val="F7923F"/>
                </a:gs>
              </a:gsLst>
              <a:path path="circle">
                <a:fillToRect l="100000" t="100000"/>
              </a:path>
              <a:tileRect r="-100000" b="-100000"/>
            </a:gra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a:p>
          </p:txBody>
        </p:sp>
        <p:sp>
          <p:nvSpPr>
            <p:cNvPr id="14344" name="Rectangle 1"/>
            <p:cNvSpPr>
              <a:spLocks noChangeArrowheads="1"/>
            </p:cNvSpPr>
            <p:nvPr/>
          </p:nvSpPr>
          <p:spPr bwMode="auto">
            <a:xfrm>
              <a:off x="4876800" y="4635550"/>
              <a:ext cx="3581400" cy="1046440"/>
            </a:xfrm>
            <a:prstGeom prst="rect">
              <a:avLst/>
            </a:prstGeom>
            <a:noFill/>
            <a:ln w="9525">
              <a:noFill/>
              <a:miter lim="800000"/>
              <a:headEnd/>
              <a:tailEnd/>
            </a:ln>
          </p:spPr>
          <p:txBody>
            <a:bodyPr anchor="ctr">
              <a:spAutoFit/>
            </a:bodyPr>
            <a:lstStyle/>
            <a:p>
              <a:pPr algn="ctr"/>
              <a:r>
                <a:rPr lang="ar-EG" sz="3200" b="1" u="sng" dirty="0">
                  <a:solidFill>
                    <a:srgbClr val="FF0000"/>
                  </a:solidFill>
                  <a:latin typeface="Times New Roman" pitchFamily="18" charset="0"/>
                  <a:ea typeface="Calibri" pitchFamily="34" charset="0"/>
                  <a:cs typeface="Times New Roman" pitchFamily="18" charset="0"/>
                </a:rPr>
                <a:t>2-</a:t>
              </a:r>
              <a:r>
                <a:rPr lang="ar-EG" sz="3200" b="1" dirty="0">
                  <a:solidFill>
                    <a:srgbClr val="005EA4"/>
                  </a:solidFill>
                  <a:latin typeface="Times New Roman" pitchFamily="18" charset="0"/>
                  <a:ea typeface="Calibri" pitchFamily="34" charset="0"/>
                  <a:cs typeface="Times New Roman" pitchFamily="18" charset="0"/>
                </a:rPr>
                <a:t> </a:t>
              </a:r>
              <a:r>
                <a:rPr lang="ar-EG" sz="4000" b="1" dirty="0">
                  <a:latin typeface="Calibri" pitchFamily="34" charset="0"/>
                  <a:ea typeface="Calibri" pitchFamily="34" charset="0"/>
                  <a:cs typeface="Times New Roman" pitchFamily="18" charset="0"/>
                </a:rPr>
                <a:t>م</a:t>
              </a:r>
              <a:r>
                <a:rPr lang="ar-SA" sz="4000" b="1" dirty="0">
                  <a:latin typeface="Calibri" pitchFamily="34" charset="0"/>
                  <a:ea typeface="Calibri" pitchFamily="34" charset="0"/>
                  <a:cs typeface="Times New Roman" pitchFamily="18" charset="0"/>
                </a:rPr>
                <a:t>مازحة</a:t>
              </a:r>
              <a:r>
                <a:rPr lang="ar-EG" sz="4000" b="1" dirty="0">
                  <a:latin typeface="Calibri" pitchFamily="34" charset="0"/>
                  <a:ea typeface="Calibri" pitchFamily="34" charset="0"/>
                  <a:cs typeface="Times New Roman" pitchFamily="18" charset="0"/>
                </a:rPr>
                <a:t> الزميلات في الحدود المشروعة للمزاح.</a:t>
              </a:r>
              <a:endParaRPr lang="ar-EG" sz="3600" dirty="0">
                <a:solidFill>
                  <a:srgbClr val="6600CC"/>
                </a:solidFill>
                <a:ea typeface="Calibri" pitchFamily="34" charset="0"/>
                <a:cs typeface="Times New Roman" pitchFamily="18" charset="0"/>
              </a:endParaRPr>
            </a:p>
          </p:txBody>
        </p:sp>
      </p:grpSp>
    </p:spTree>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p_empty.wav"/>
          </p:stSnd>
        </p:sndAc>
      </p:transition>
    </mc:Choice>
    <mc:Fallback xmlns="">
      <p:transition spd="slow">
        <p:fade/>
        <p:sndAc>
          <p:stSnd>
            <p:snd r:embed="rId5" name="cp_empty.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Music_Highscore.wav"/>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4" name="suction.wav"/>
                                        </p:tgtEl>
                                      </p:cMediaNode>
                                    </p:audio>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attrNameLst>
                                          <p:attrName/>
                                        </p:attrNameLst>
                                      </p:cBhvr>
                                    </p:anim>
                                  </p:childTnLst>
                                  <p:subTnLst>
                                    <p:audio>
                                      <p:cMediaNode>
                                        <p:cTn display="0" masterRel="sameClick">
                                          <p:stCondLst>
                                            <p:cond evt="begin" delay="0">
                                              <p:tn val="15"/>
                                            </p:cond>
                                          </p:stCondLst>
                                          <p:endCondLst>
                                            <p:cond evt="onStopAudio" delay="0">
                                              <p:tgtEl>
                                                <p:sldTgt/>
                                              </p:tgtEl>
                                            </p:cond>
                                          </p:endCondLst>
                                        </p:cTn>
                                        <p:tgtEl>
                                          <p:sndTgt r:embed="rId4"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grpSp>
        <p:nvGrpSpPr>
          <p:cNvPr id="2" name="Group 1"/>
          <p:cNvGrpSpPr>
            <a:grpSpLocks/>
          </p:cNvGrpSpPr>
          <p:nvPr/>
        </p:nvGrpSpPr>
        <p:grpSpPr bwMode="auto">
          <a:xfrm>
            <a:off x="0" y="0"/>
            <a:ext cx="12039600" cy="5791200"/>
            <a:chOff x="609600" y="228600"/>
            <a:chExt cx="8001000" cy="2819400"/>
          </a:xfrm>
          <a:solidFill>
            <a:schemeClr val="accent3">
              <a:lumMod val="75000"/>
            </a:schemeClr>
          </a:solidFill>
        </p:grpSpPr>
        <p:sp>
          <p:nvSpPr>
            <p:cNvPr id="3" name="Sun 2"/>
            <p:cNvSpPr/>
            <p:nvPr/>
          </p:nvSpPr>
          <p:spPr>
            <a:xfrm>
              <a:off x="609600" y="228600"/>
              <a:ext cx="8001000" cy="2819400"/>
            </a:xfrm>
            <a:prstGeom prst="sun">
              <a:avLst>
                <a:gd name="adj" fmla="val 12500"/>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dirty="0"/>
            </a:p>
          </p:txBody>
        </p:sp>
        <p:sp>
          <p:nvSpPr>
            <p:cNvPr id="15367" name="Rectangle 3"/>
            <p:cNvSpPr>
              <a:spLocks noChangeArrowheads="1"/>
            </p:cNvSpPr>
            <p:nvPr/>
          </p:nvSpPr>
          <p:spPr bwMode="auto">
            <a:xfrm>
              <a:off x="2057400" y="899886"/>
              <a:ext cx="5105400" cy="1693176"/>
            </a:xfrm>
            <a:prstGeom prst="rect">
              <a:avLst/>
            </a:prstGeom>
            <a:grpFill/>
            <a:ln w="9525">
              <a:noFill/>
              <a:miter lim="800000"/>
              <a:headEnd/>
              <a:tailEnd/>
            </a:ln>
          </p:spPr>
          <p:txBody>
            <a:bodyPr>
              <a:spAutoFit/>
            </a:bodyPr>
            <a:lstStyle/>
            <a:p>
              <a:pPr algn="ctr"/>
              <a:r>
                <a:rPr lang="ar-EG" sz="4400" b="1" dirty="0">
                  <a:solidFill>
                    <a:srgbClr val="FFFF00"/>
                  </a:solidFill>
                  <a:highlight>
                    <a:srgbClr val="000080"/>
                  </a:highlight>
                  <a:latin typeface="Calibri" pitchFamily="34" charset="0"/>
                </a:rPr>
                <a:t>واستمرت المعلمة في الاستماع إلى الآراء الإيجابية المطروحة حول أسس اختيار التلميذة المثالية التي منها رأي لمياء في أن التعاون سمة تتميز بها المثالية، وقد لخصت رأيها بالآتي:</a:t>
              </a:r>
              <a:endParaRPr lang="en-US" sz="4400" dirty="0">
                <a:solidFill>
                  <a:srgbClr val="FFFF00"/>
                </a:solidFill>
                <a:highlight>
                  <a:srgbClr val="000080"/>
                </a:highlight>
                <a:latin typeface="Calibri" pitchFamily="34" charset="0"/>
              </a:endParaRPr>
            </a:p>
          </p:txBody>
        </p:sp>
      </p:grpSp>
      <p:cxnSp>
        <p:nvCxnSpPr>
          <p:cNvPr id="5" name="Elbow Connector 8"/>
          <p:cNvCxnSpPr/>
          <p:nvPr/>
        </p:nvCxnSpPr>
        <p:spPr>
          <a:xfrm rot="10800000" flipV="1">
            <a:off x="2362200" y="5257800"/>
            <a:ext cx="2667000" cy="838200"/>
          </a:xfrm>
          <a:prstGeom prst="bentConnector3">
            <a:avLst>
              <a:gd name="adj1" fmla="val 50000"/>
            </a:avLst>
          </a:prstGeom>
          <a:ln w="76200">
            <a:solidFill>
              <a:srgbClr val="002060"/>
            </a:solidFill>
            <a:prstDash val="lg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p_empty.wav"/>
          </p:stSnd>
        </p:sndAc>
      </p:transition>
    </mc:Choice>
    <mc:Fallback xmlns="">
      <p:transition spd="slow">
        <p:fade/>
        <p:sndAc>
          <p:stSnd>
            <p:snd r:embed="rId5" name="cp_empty.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son notify.wav"/>
                                        </p:tgtEl>
                                      </p:cMediaNode>
                                    </p:audio>
                                  </p:subTnLst>
                                </p:cTn>
                              </p:par>
                              <p:par>
                                <p:cTn id="8" presetID="17"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1000" fill="hold"/>
                                        <p:tgtEl>
                                          <p:spTgt spid="5"/>
                                        </p:tgtEl>
                                        <p:attrNameLst>
                                          <p:attrName>ppt_w</p:attrName>
                                        </p:attrNameLst>
                                      </p:cBhvr>
                                      <p:tavLst>
                                        <p:tav tm="0">
                                          <p:val>
                                            <p:fltVal val="0"/>
                                          </p:val>
                                        </p:tav>
                                        <p:tav tm="100000">
                                          <p:val>
                                            <p:strVal val="#ppt_w"/>
                                          </p:val>
                                        </p:tav>
                                      </p:tavLst>
                                    </p:anim>
                                    <p:anim calcmode="lin" valueType="num">
                                      <p:cBhvr>
                                        <p:cTn id="11" dur="1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grpSp>
        <p:nvGrpSpPr>
          <p:cNvPr id="2" name="Group 1"/>
          <p:cNvGrpSpPr>
            <a:grpSpLocks/>
          </p:cNvGrpSpPr>
          <p:nvPr/>
        </p:nvGrpSpPr>
        <p:grpSpPr bwMode="auto">
          <a:xfrm>
            <a:off x="0" y="228600"/>
            <a:ext cx="12039600" cy="6400800"/>
            <a:chOff x="609600" y="228600"/>
            <a:chExt cx="8001000" cy="2819400"/>
          </a:xfrm>
        </p:grpSpPr>
        <p:sp>
          <p:nvSpPr>
            <p:cNvPr id="3" name="Snip Single Corner Rectangle 2"/>
            <p:cNvSpPr/>
            <p:nvPr/>
          </p:nvSpPr>
          <p:spPr>
            <a:xfrm>
              <a:off x="609600" y="228600"/>
              <a:ext cx="8001000" cy="2819400"/>
            </a:xfrm>
            <a:prstGeom prst="snip1Rect">
              <a:avLst>
                <a:gd name="adj" fmla="val 0"/>
              </a:avLst>
            </a:prstGeom>
            <a:blipFill>
              <a:blip r:embed="rId4" cstate="print">
                <a:lum contrast="22000"/>
              </a:blip>
              <a:stretch>
                <a:fillRect/>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dirty="0"/>
            </a:p>
          </p:txBody>
        </p:sp>
        <p:sp>
          <p:nvSpPr>
            <p:cNvPr id="4" name="Rectangle 3"/>
            <p:cNvSpPr/>
            <p:nvPr/>
          </p:nvSpPr>
          <p:spPr>
            <a:xfrm>
              <a:off x="1782160" y="641873"/>
              <a:ext cx="5451494" cy="2277546"/>
            </a:xfrm>
            <a:prstGeom prst="rect">
              <a:avLst/>
            </a:prstGeom>
            <a:solidFill>
              <a:schemeClr val="accent6">
                <a:lumMod val="40000"/>
                <a:lumOff val="60000"/>
                <a:alpha val="66000"/>
              </a:schemeClr>
            </a:solidFill>
            <a:effectLst>
              <a:softEdge rad="127000"/>
            </a:effectLst>
          </p:spPr>
          <p:txBody>
            <a:bodyPr wrap="square">
              <a:spAutoFit/>
            </a:bodyPr>
            <a:lstStyle/>
            <a:p>
              <a:pPr algn="ctr" rtl="0" fontAlgn="auto">
                <a:spcBef>
                  <a:spcPts val="0"/>
                </a:spcBef>
                <a:spcAft>
                  <a:spcPts val="0"/>
                </a:spcAft>
                <a:defRPr/>
              </a:pPr>
              <a:r>
                <a:rPr lang="ar-EG" sz="4800" b="1" u="sng" dirty="0">
                  <a:solidFill>
                    <a:srgbClr val="FF0000"/>
                  </a:solidFill>
                  <a:latin typeface="+mn-lt"/>
                  <a:cs typeface="+mn-cs"/>
                </a:rPr>
                <a:t>1-</a:t>
              </a:r>
              <a:r>
                <a:rPr lang="ar-EG" sz="4800" b="1" dirty="0">
                  <a:latin typeface="+mn-lt"/>
                  <a:cs typeface="+mn-cs"/>
                </a:rPr>
                <a:t> </a:t>
              </a:r>
              <a:r>
                <a:rPr lang="ar-EG" sz="6600" b="1" dirty="0" err="1">
                  <a:latin typeface="+mn-lt"/>
                  <a:cs typeface="+mn-cs"/>
                </a:rPr>
                <a:t>إعا</a:t>
              </a:r>
              <a:r>
                <a:rPr lang="ar-SA" sz="6600" b="1" dirty="0">
                  <a:latin typeface="+mn-lt"/>
                  <a:cs typeface="+mn-cs"/>
                </a:rPr>
                <a:t>ر</a:t>
              </a:r>
              <a:r>
                <a:rPr lang="ar-EG" sz="6600" b="1" dirty="0">
                  <a:latin typeface="+mn-lt"/>
                  <a:cs typeface="+mn-cs"/>
                </a:rPr>
                <a:t>ة الأدوات الشخصية لمن يحتاجها من الصديقات.</a:t>
              </a:r>
            </a:p>
            <a:p>
              <a:pPr algn="ctr" rtl="0" fontAlgn="auto">
                <a:spcBef>
                  <a:spcPts val="0"/>
                </a:spcBef>
                <a:spcAft>
                  <a:spcPts val="0"/>
                </a:spcAft>
                <a:defRPr/>
              </a:pPr>
              <a:r>
                <a:rPr lang="ar-EG" sz="6600" b="1" u="sng" dirty="0">
                  <a:latin typeface="+mn-lt"/>
                  <a:cs typeface="+mn-cs"/>
                </a:rPr>
                <a:t>2-</a:t>
              </a:r>
              <a:r>
                <a:rPr lang="ar-EG" sz="6600" b="1" dirty="0">
                  <a:latin typeface="+mn-lt"/>
                  <a:cs typeface="+mn-cs"/>
                </a:rPr>
                <a:t> مساعدة الزميلات في توضيح ما يصعب عليهن من دروس.</a:t>
              </a:r>
            </a:p>
          </p:txBody>
        </p:sp>
      </p:grpSp>
    </p:spTree>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p_empty.wav"/>
          </p:stSnd>
        </p:sndAc>
      </p:transition>
    </mc:Choice>
    <mc:Fallback xmlns="">
      <p:transition spd="slow">
        <p:fade/>
        <p:sndAc>
          <p:stSnd>
            <p:snd r:embed="rId5" name="cp_empty.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0481 - Windows starting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grpSp>
        <p:nvGrpSpPr>
          <p:cNvPr id="2" name="Group 1"/>
          <p:cNvGrpSpPr>
            <a:grpSpLocks/>
          </p:cNvGrpSpPr>
          <p:nvPr/>
        </p:nvGrpSpPr>
        <p:grpSpPr bwMode="auto">
          <a:xfrm>
            <a:off x="0" y="381000"/>
            <a:ext cx="12192000" cy="6096000"/>
            <a:chOff x="609600" y="228600"/>
            <a:chExt cx="8001000" cy="2819400"/>
          </a:xfrm>
        </p:grpSpPr>
        <p:sp>
          <p:nvSpPr>
            <p:cNvPr id="3" name="Snip Single Corner Rectangle 2"/>
            <p:cNvSpPr/>
            <p:nvPr/>
          </p:nvSpPr>
          <p:spPr>
            <a:xfrm>
              <a:off x="609600" y="228600"/>
              <a:ext cx="8001000" cy="2819400"/>
            </a:xfrm>
            <a:prstGeom prst="snip1Rect">
              <a:avLst>
                <a:gd name="adj" fmla="val 0"/>
              </a:avLst>
            </a:prstGeom>
            <a:blipFill>
              <a:blip r:embed="rId4" cstate="print">
                <a:duotone>
                  <a:prstClr val="black"/>
                  <a:schemeClr val="accent1">
                    <a:tint val="45000"/>
                    <a:satMod val="400000"/>
                  </a:schemeClr>
                </a:duotone>
                <a:lum contrast="61000"/>
              </a:blip>
              <a:stretch>
                <a:fillRect/>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dirty="0"/>
            </a:p>
          </p:txBody>
        </p:sp>
        <p:sp>
          <p:nvSpPr>
            <p:cNvPr id="4" name="Rectangle 3"/>
            <p:cNvSpPr/>
            <p:nvPr/>
          </p:nvSpPr>
          <p:spPr>
            <a:xfrm>
              <a:off x="1345603" y="467698"/>
              <a:ext cx="6479184" cy="2548005"/>
            </a:xfrm>
            <a:prstGeom prst="rect">
              <a:avLst/>
            </a:prstGeom>
            <a:solidFill>
              <a:schemeClr val="accent6">
                <a:lumMod val="20000"/>
                <a:lumOff val="80000"/>
                <a:alpha val="66000"/>
              </a:schemeClr>
            </a:solidFill>
            <a:effectLst>
              <a:softEdge rad="127000"/>
            </a:effectLst>
          </p:spPr>
          <p:txBody>
            <a:bodyPr>
              <a:spAutoFit/>
            </a:bodyPr>
            <a:lstStyle/>
            <a:p>
              <a:pPr algn="ctr" rtl="0" fontAlgn="auto">
                <a:spcBef>
                  <a:spcPts val="0"/>
                </a:spcBef>
                <a:spcAft>
                  <a:spcPts val="0"/>
                </a:spcAft>
                <a:defRPr/>
              </a:pPr>
              <a:r>
                <a:rPr lang="ar-EG" sz="3600" b="1" u="sng" dirty="0">
                  <a:solidFill>
                    <a:srgbClr val="FF0000"/>
                  </a:solidFill>
                  <a:latin typeface="+mn-lt"/>
                  <a:cs typeface="+mn-cs"/>
                </a:rPr>
                <a:t>3-</a:t>
              </a:r>
              <a:r>
                <a:rPr lang="ar-EG" sz="3600" b="1" dirty="0">
                  <a:latin typeface="+mn-lt"/>
                  <a:cs typeface="+mn-cs"/>
                </a:rPr>
                <a:t> </a:t>
              </a:r>
              <a:r>
                <a:rPr lang="ar-EG" sz="4400" b="1" dirty="0">
                  <a:latin typeface="+mn-lt"/>
                  <a:cs typeface="+mn-cs"/>
                </a:rPr>
                <a:t>المساهمة في بعض الأعمال التي تقوم بها صديقاتها أو معلماتها أو جيرانها أو أقرباؤها عند معرفتها بحاجتهم لذلك، كمشاركتها في عمل طبق خيري في المدرسة، أو مساهمتها مع جيرانها في عمل صنف من المأكولات عند إقامتهم لوليمة أو حفلة.</a:t>
              </a:r>
            </a:p>
            <a:p>
              <a:pPr algn="ctr" rtl="0" fontAlgn="auto">
                <a:spcBef>
                  <a:spcPts val="0"/>
                </a:spcBef>
                <a:spcAft>
                  <a:spcPts val="0"/>
                </a:spcAft>
                <a:defRPr/>
              </a:pPr>
              <a:r>
                <a:rPr lang="ar-EG" sz="4400" b="1" u="sng" dirty="0">
                  <a:solidFill>
                    <a:srgbClr val="FF0000"/>
                  </a:solidFill>
                  <a:latin typeface="+mn-lt"/>
                  <a:cs typeface="+mn-cs"/>
                </a:rPr>
                <a:t>4-</a:t>
              </a:r>
              <a:r>
                <a:rPr lang="ar-EG" sz="4400" b="1" dirty="0">
                  <a:solidFill>
                    <a:srgbClr val="9900CC"/>
                  </a:solidFill>
                  <a:latin typeface="+mn-lt"/>
                  <a:cs typeface="+mn-cs"/>
                </a:rPr>
                <a:t> </a:t>
              </a:r>
              <a:r>
                <a:rPr lang="ar-EG" sz="4400" b="1" dirty="0">
                  <a:latin typeface="+mn-lt"/>
                  <a:cs typeface="+mn-cs"/>
                </a:rPr>
                <a:t>تقديم المساعدة المادية – إن أمكن – لمن يحتاج إليها من الزميلات، كإقراض بعض المال عند نسيان المصروف المدرسي.</a:t>
              </a:r>
            </a:p>
          </p:txBody>
        </p:sp>
      </p:grpSp>
    </p:spTree>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p_empty.wav"/>
          </p:stSnd>
        </p:sndAc>
      </p:transition>
    </mc:Choice>
    <mc:Fallback xmlns="">
      <p:transition spd="slow">
        <p:fade/>
        <p:sndAc>
          <p:stSnd>
            <p:snd r:embed="rId5" name="cp_empty.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Hit_Wood_Dom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2" name="Rectangle 1"/>
          <p:cNvSpPr>
            <a:spLocks noChangeArrowheads="1"/>
          </p:cNvSpPr>
          <p:nvPr/>
        </p:nvSpPr>
        <p:spPr bwMode="auto">
          <a:xfrm>
            <a:off x="1771650" y="1380187"/>
            <a:ext cx="8591550" cy="4154984"/>
          </a:xfrm>
          <a:prstGeom prst="rect">
            <a:avLst/>
          </a:prstGeom>
          <a:solidFill>
            <a:srgbClr val="005EA4">
              <a:alpha val="58000"/>
            </a:srgbClr>
          </a:solidFill>
          <a:ln w="9525">
            <a:noFill/>
            <a:miter lim="800000"/>
            <a:headEnd/>
            <a:tailEnd/>
          </a:ln>
          <a:effectLst>
            <a:softEdge rad="127000"/>
          </a:effectLst>
        </p:spPr>
        <p:txBody>
          <a:bodyPr anchor="ctr">
            <a:spAutoFit/>
          </a:bodyPr>
          <a:lstStyle/>
          <a:p>
            <a:pPr algn="ctr" fontAlgn="auto">
              <a:spcBef>
                <a:spcPts val="0"/>
              </a:spcBef>
              <a:spcAft>
                <a:spcPts val="0"/>
              </a:spcAft>
              <a:defRPr/>
            </a:pPr>
            <a:r>
              <a:rPr lang="ar-EG" sz="7200" b="1" dirty="0">
                <a:solidFill>
                  <a:schemeClr val="bg1"/>
                </a:solidFill>
                <a:latin typeface="+mn-lt"/>
                <a:cs typeface="+mn-cs"/>
              </a:rPr>
              <a:t>قوله صلى الله عليه وسلم: </a:t>
            </a:r>
          </a:p>
          <a:p>
            <a:pPr algn="ctr" fontAlgn="auto">
              <a:spcBef>
                <a:spcPts val="0"/>
              </a:spcBef>
              <a:spcAft>
                <a:spcPts val="0"/>
              </a:spcAft>
              <a:defRPr/>
            </a:pPr>
            <a:r>
              <a:rPr lang="ar-EG" sz="7200" b="1" dirty="0">
                <a:solidFill>
                  <a:schemeClr val="bg1"/>
                </a:solidFill>
                <a:latin typeface="+mn-lt"/>
                <a:cs typeface="+mn-cs"/>
              </a:rPr>
              <a:t>"لاَ يُؤمِنُ أحَدُكُمْ حَتَّى يُحِبَّ لأخِيهِ مَا يُحِبُّ لِنَفْسِهِ".</a:t>
            </a:r>
          </a:p>
          <a:p>
            <a:pPr algn="ctr" fontAlgn="auto">
              <a:spcBef>
                <a:spcPts val="0"/>
              </a:spcBef>
              <a:spcAft>
                <a:spcPts val="0"/>
              </a:spcAft>
              <a:defRPr/>
            </a:pPr>
            <a:r>
              <a:rPr lang="ar-EG" sz="4800" b="1" dirty="0">
                <a:latin typeface="+mn-lt"/>
                <a:cs typeface="+mn-cs"/>
              </a:rPr>
              <a:t>صحيح البخاري (12).</a:t>
            </a:r>
            <a:endParaRPr lang="en-US" sz="3200" dirty="0">
              <a:latin typeface="+mn-lt"/>
              <a:cs typeface="+mn-cs"/>
            </a:endParaRPr>
          </a:p>
        </p:txBody>
      </p:sp>
    </p:spTree>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p_empty.wav"/>
          </p:stSnd>
        </p:sndAc>
      </p:transition>
    </mc:Choice>
    <mc:Fallback xmlns="">
      <p:transition spd="slow">
        <p:fade/>
        <p:sndAc>
          <p:stSnd>
            <p:snd r:embed="rId6" name="cp_empty.wav"/>
          </p:stSnd>
        </p:sndAc>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grpSp>
        <p:nvGrpSpPr>
          <p:cNvPr id="2" name="Group 1"/>
          <p:cNvGrpSpPr>
            <a:grpSpLocks/>
          </p:cNvGrpSpPr>
          <p:nvPr/>
        </p:nvGrpSpPr>
        <p:grpSpPr bwMode="auto">
          <a:xfrm>
            <a:off x="228600" y="0"/>
            <a:ext cx="11658600" cy="5791200"/>
            <a:chOff x="609600" y="228600"/>
            <a:chExt cx="8001000" cy="2819400"/>
          </a:xfrm>
        </p:grpSpPr>
        <p:sp>
          <p:nvSpPr>
            <p:cNvPr id="3" name="Sun 2"/>
            <p:cNvSpPr/>
            <p:nvPr/>
          </p:nvSpPr>
          <p:spPr>
            <a:xfrm>
              <a:off x="609600" y="228600"/>
              <a:ext cx="8001000" cy="2819400"/>
            </a:xfrm>
            <a:prstGeom prst="sun">
              <a:avLst>
                <a:gd name="adj" fmla="val 12500"/>
              </a:avLst>
            </a:prstGeom>
            <a:solidFill>
              <a:srgbClr val="F7923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dirty="0"/>
            </a:p>
          </p:txBody>
        </p:sp>
        <p:sp>
          <p:nvSpPr>
            <p:cNvPr id="4" name="Rectangle 3"/>
            <p:cNvSpPr/>
            <p:nvPr/>
          </p:nvSpPr>
          <p:spPr>
            <a:xfrm>
              <a:off x="1981200" y="855133"/>
              <a:ext cx="5334000" cy="1663208"/>
            </a:xfrm>
            <a:prstGeom prst="rect">
              <a:avLst/>
            </a:prstGeom>
          </p:spPr>
          <p:txBody>
            <a:bodyPr>
              <a:spAutoFit/>
            </a:bodyPr>
            <a:lstStyle/>
            <a:p>
              <a:pPr algn="ctr" fontAlgn="auto">
                <a:spcBef>
                  <a:spcPts val="0"/>
                </a:spcBef>
                <a:spcAft>
                  <a:spcPts val="0"/>
                </a:spcAft>
                <a:defRPr/>
              </a:pPr>
              <a:r>
                <a:rPr lang="ar-EG" sz="5400" b="1" dirty="0">
                  <a:latin typeface="+mn-lt"/>
                  <a:cs typeface="+mn-cs"/>
                </a:rPr>
                <a:t>وأضافت المعلمة صفة أخرى تدور حول القدوة الحسنة، ثم طلبت من ريم أن تربط هذه الصفة بالمثالية فأجابت:</a:t>
              </a:r>
              <a:endParaRPr lang="en-US" sz="5400" dirty="0">
                <a:solidFill>
                  <a:schemeClr val="accent6">
                    <a:lumMod val="20000"/>
                    <a:lumOff val="80000"/>
                  </a:schemeClr>
                </a:solidFill>
                <a:latin typeface="+mn-lt"/>
                <a:cs typeface="+mn-cs"/>
              </a:endParaRPr>
            </a:p>
          </p:txBody>
        </p:sp>
      </p:grpSp>
      <p:cxnSp>
        <p:nvCxnSpPr>
          <p:cNvPr id="5" name="Elbow Connector 8"/>
          <p:cNvCxnSpPr/>
          <p:nvPr/>
        </p:nvCxnSpPr>
        <p:spPr>
          <a:xfrm rot="10800000" flipV="1">
            <a:off x="2362200" y="5257800"/>
            <a:ext cx="2667000" cy="838200"/>
          </a:xfrm>
          <a:prstGeom prst="bentConnector3">
            <a:avLst>
              <a:gd name="adj1" fmla="val 50000"/>
            </a:avLst>
          </a:prstGeom>
          <a:ln w="76200">
            <a:solidFill>
              <a:srgbClr val="0070C0"/>
            </a:solidFill>
            <a:prstDash val="lg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p_empty.wav"/>
          </p:stSnd>
        </p:sndAc>
      </p:transition>
    </mc:Choice>
    <mc:Fallback xmlns="">
      <p:transition spd="slow">
        <p:fade/>
        <p:sndAc>
          <p:stSnd>
            <p:snd r:embed="rId4" name="cp_empty.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par>
                                <p:cTn id="8" presetID="17"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1000" fill="hold"/>
                                        <p:tgtEl>
                                          <p:spTgt spid="5"/>
                                        </p:tgtEl>
                                        <p:attrNameLst>
                                          <p:attrName>ppt_w</p:attrName>
                                        </p:attrNameLst>
                                      </p:cBhvr>
                                      <p:tavLst>
                                        <p:tav tm="0">
                                          <p:val>
                                            <p:fltVal val="0"/>
                                          </p:val>
                                        </p:tav>
                                        <p:tav tm="100000">
                                          <p:val>
                                            <p:strVal val="#ppt_w"/>
                                          </p:val>
                                        </p:tav>
                                      </p:tavLst>
                                    </p:anim>
                                    <p:anim calcmode="lin" valueType="num">
                                      <p:cBhvr>
                                        <p:cTn id="11" dur="1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grpSp>
        <p:nvGrpSpPr>
          <p:cNvPr id="2" name="Group 7"/>
          <p:cNvGrpSpPr>
            <a:grpSpLocks/>
          </p:cNvGrpSpPr>
          <p:nvPr/>
        </p:nvGrpSpPr>
        <p:grpSpPr bwMode="auto">
          <a:xfrm>
            <a:off x="1828800" y="304800"/>
            <a:ext cx="8610600" cy="6172200"/>
            <a:chOff x="304800" y="685800"/>
            <a:chExt cx="8534400" cy="4038600"/>
          </a:xfrm>
        </p:grpSpPr>
        <p:sp>
          <p:nvSpPr>
            <p:cNvPr id="9" name="Rounded Rectangle 8"/>
            <p:cNvSpPr/>
            <p:nvPr/>
          </p:nvSpPr>
          <p:spPr>
            <a:xfrm>
              <a:off x="304800" y="685800"/>
              <a:ext cx="8534400" cy="4038600"/>
            </a:xfrm>
            <a:prstGeom prst="roundRect">
              <a:avLst>
                <a:gd name="adj" fmla="val 1852"/>
              </a:avLst>
            </a:prstGeom>
            <a:blipFill>
              <a:blip r:embed="rId5" cstate="print">
                <a:duotone>
                  <a:prstClr val="black"/>
                  <a:schemeClr val="accent4">
                    <a:tint val="45000"/>
                    <a:satMod val="400000"/>
                  </a:schemeClr>
                </a:duotone>
                <a:lum bright="-34000" contrast="70000"/>
              </a:blip>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a:p>
          </p:txBody>
        </p:sp>
        <p:sp>
          <p:nvSpPr>
            <p:cNvPr id="10" name="Rectangle 1"/>
            <p:cNvSpPr>
              <a:spLocks noChangeArrowheads="1"/>
            </p:cNvSpPr>
            <p:nvPr/>
          </p:nvSpPr>
          <p:spPr bwMode="auto">
            <a:xfrm>
              <a:off x="2209800" y="2081859"/>
              <a:ext cx="5562600" cy="946508"/>
            </a:xfrm>
            <a:prstGeom prst="rect">
              <a:avLst/>
            </a:prstGeom>
            <a:solidFill>
              <a:srgbClr val="FFCCFF"/>
            </a:solidFill>
            <a:ln w="9525">
              <a:noFill/>
              <a:miter lim="800000"/>
              <a:headEnd/>
              <a:tailEnd/>
            </a:ln>
            <a:effectLst>
              <a:softEdge rad="127000"/>
            </a:effectLst>
          </p:spPr>
          <p:txBody>
            <a:bodyPr anchor="ctr">
              <a:spAutoFit/>
            </a:bodyPr>
            <a:lstStyle/>
            <a:p>
              <a:pPr algn="ctr" fontAlgn="auto">
                <a:spcBef>
                  <a:spcPts val="0"/>
                </a:spcBef>
                <a:spcAft>
                  <a:spcPts val="0"/>
                </a:spcAft>
                <a:defRPr/>
              </a:pPr>
              <a:r>
                <a:rPr lang="ar-EG" sz="4400" b="1" u="sng" dirty="0">
                  <a:solidFill>
                    <a:srgbClr val="FF0000"/>
                  </a:solidFill>
                  <a:latin typeface="Times New Roman" pitchFamily="18" charset="0"/>
                  <a:ea typeface="Calibri" pitchFamily="34" charset="0"/>
                  <a:cs typeface="Times New Roman" pitchFamily="18" charset="0"/>
                </a:rPr>
                <a:t>1-</a:t>
              </a:r>
              <a:r>
                <a:rPr lang="ar-EG" sz="4400" b="1" dirty="0">
                  <a:solidFill>
                    <a:srgbClr val="0000FF"/>
                  </a:solidFill>
                  <a:latin typeface="Times New Roman" pitchFamily="18" charset="0"/>
                  <a:ea typeface="Calibri" pitchFamily="34" charset="0"/>
                  <a:cs typeface="Times New Roman" pitchFamily="18" charset="0"/>
                </a:rPr>
                <a:t> </a:t>
              </a:r>
              <a:r>
                <a:rPr lang="ar-EG" sz="4400" b="1" dirty="0">
                  <a:latin typeface="+mn-lt"/>
                  <a:cs typeface="+mn-cs"/>
                </a:rPr>
                <a:t>إشعار الآخرين بأهميتهم؛ </a:t>
              </a:r>
            </a:p>
            <a:p>
              <a:pPr algn="ctr" fontAlgn="auto">
                <a:spcBef>
                  <a:spcPts val="0"/>
                </a:spcBef>
                <a:spcAft>
                  <a:spcPts val="0"/>
                </a:spcAft>
                <a:defRPr/>
              </a:pPr>
              <a:r>
                <a:rPr lang="ar-EG" sz="4400" b="1" dirty="0">
                  <a:latin typeface="+mn-lt"/>
                  <a:cs typeface="+mn-cs"/>
                </a:rPr>
                <a:t>لكسب احترامهم.</a:t>
              </a:r>
              <a:endParaRPr lang="en-US" sz="4400" dirty="0">
                <a:latin typeface="+mn-lt"/>
                <a:cs typeface="+mn-cs"/>
              </a:endParaRPr>
            </a:p>
          </p:txBody>
        </p:sp>
      </p:grpSp>
      <p:sp>
        <p:nvSpPr>
          <p:cNvPr id="11" name="Rectangle 10"/>
          <p:cNvSpPr/>
          <p:nvPr/>
        </p:nvSpPr>
        <p:spPr>
          <a:xfrm>
            <a:off x="3505200" y="4113074"/>
            <a:ext cx="6019800" cy="2123658"/>
          </a:xfrm>
          <a:prstGeom prst="rect">
            <a:avLst/>
          </a:prstGeom>
          <a:solidFill>
            <a:srgbClr val="FFCCFF"/>
          </a:solidFill>
          <a:effectLst>
            <a:softEdge rad="127000"/>
          </a:effectLst>
        </p:spPr>
        <p:txBody>
          <a:bodyPr>
            <a:spAutoFit/>
          </a:bodyPr>
          <a:lstStyle/>
          <a:p>
            <a:pPr algn="ctr" rtl="0" fontAlgn="auto">
              <a:spcBef>
                <a:spcPts val="0"/>
              </a:spcBef>
              <a:spcAft>
                <a:spcPts val="0"/>
              </a:spcAft>
              <a:defRPr/>
            </a:pPr>
            <a:r>
              <a:rPr lang="ar-EG" sz="4400" b="1" dirty="0">
                <a:solidFill>
                  <a:srgbClr val="FF0000"/>
                </a:solidFill>
                <a:latin typeface="+mn-lt"/>
                <a:cs typeface="+mn-cs"/>
              </a:rPr>
              <a:t>2-</a:t>
            </a:r>
            <a:r>
              <a:rPr lang="ar-EG" sz="4400" b="1" dirty="0">
                <a:latin typeface="+mn-lt"/>
                <a:cs typeface="+mn-cs"/>
              </a:rPr>
              <a:t> اتباع التوجيه اللبق عند تقديم النصيحة، والبعد عند المباشر والعلن به.</a:t>
            </a:r>
            <a:endParaRPr lang="en-US" sz="4400" dirty="0">
              <a:latin typeface="+mn-lt"/>
              <a:cs typeface="+mn-cs"/>
            </a:endParaRPr>
          </a:p>
        </p:txBody>
      </p:sp>
    </p:spTree>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p_empty.wav"/>
          </p:stSnd>
        </p:sndAc>
      </p:transition>
    </mc:Choice>
    <mc:Fallback xmlns="">
      <p:transition spd="slow">
        <p:fade/>
        <p:sndAc>
          <p:stSnd>
            <p:snd r:embed="rId6" name="cp_empty.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CLAPPING.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1000" fill="hold"/>
                                        <p:tgtEl>
                                          <p:spTgt spid="11"/>
                                        </p:tgtEl>
                                        <p:attrNameLst>
                                          <p:attrName>ppt_x</p:attrName>
                                        </p:attrNameLst>
                                      </p:cBhvr>
                                      <p:tavLst>
                                        <p:tav tm="0">
                                          <p:val>
                                            <p:strVal val="#ppt_x"/>
                                          </p:val>
                                        </p:tav>
                                        <p:tav tm="100000">
                                          <p:val>
                                            <p:strVal val="#ppt_x"/>
                                          </p:val>
                                        </p:tav>
                                      </p:tavLst>
                                    </p:anim>
                                    <p:anim calcmode="lin" valueType="num">
                                      <p:cBhvr additive="base">
                                        <p:cTn id="13" dur="100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grpSp>
        <p:nvGrpSpPr>
          <p:cNvPr id="2" name="Group 1"/>
          <p:cNvGrpSpPr>
            <a:grpSpLocks/>
          </p:cNvGrpSpPr>
          <p:nvPr/>
        </p:nvGrpSpPr>
        <p:grpSpPr bwMode="auto">
          <a:xfrm>
            <a:off x="1828800" y="304800"/>
            <a:ext cx="8610600" cy="6172200"/>
            <a:chOff x="304800" y="685800"/>
            <a:chExt cx="8534400" cy="4038600"/>
          </a:xfrm>
        </p:grpSpPr>
        <p:sp>
          <p:nvSpPr>
            <p:cNvPr id="3" name="Rounded Rectangle 2"/>
            <p:cNvSpPr/>
            <p:nvPr/>
          </p:nvSpPr>
          <p:spPr>
            <a:xfrm>
              <a:off x="304800" y="685800"/>
              <a:ext cx="8534400" cy="4038600"/>
            </a:xfrm>
            <a:prstGeom prst="roundRect">
              <a:avLst>
                <a:gd name="adj" fmla="val 1852"/>
              </a:avLst>
            </a:prstGeom>
            <a:blipFill>
              <a:blip r:embed="rId5" cstate="print">
                <a:duotone>
                  <a:prstClr val="black"/>
                  <a:srgbClr val="D9C3A5">
                    <a:tint val="50000"/>
                    <a:satMod val="180000"/>
                  </a:srgbClr>
                </a:duotone>
                <a:lum bright="-22000" contrast="40000"/>
              </a:blip>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a:p>
          </p:txBody>
        </p:sp>
        <p:sp>
          <p:nvSpPr>
            <p:cNvPr id="4" name="Rectangle 1"/>
            <p:cNvSpPr>
              <a:spLocks noChangeArrowheads="1"/>
            </p:cNvSpPr>
            <p:nvPr/>
          </p:nvSpPr>
          <p:spPr bwMode="auto">
            <a:xfrm>
              <a:off x="1905000" y="2081859"/>
              <a:ext cx="6248400" cy="946508"/>
            </a:xfrm>
            <a:prstGeom prst="rect">
              <a:avLst/>
            </a:prstGeom>
            <a:solidFill>
              <a:schemeClr val="accent6">
                <a:lumMod val="50000"/>
              </a:schemeClr>
            </a:solidFill>
            <a:ln w="9525">
              <a:noFill/>
              <a:miter lim="800000"/>
              <a:headEnd/>
              <a:tailEnd/>
            </a:ln>
            <a:effectLst>
              <a:softEdge rad="127000"/>
            </a:effectLst>
          </p:spPr>
          <p:txBody>
            <a:bodyPr anchor="ctr">
              <a:spAutoFit/>
            </a:bodyPr>
            <a:lstStyle/>
            <a:p>
              <a:pPr algn="ctr" fontAlgn="auto">
                <a:spcBef>
                  <a:spcPts val="0"/>
                </a:spcBef>
                <a:spcAft>
                  <a:spcPts val="0"/>
                </a:spcAft>
                <a:defRPr/>
              </a:pPr>
              <a:r>
                <a:rPr lang="ar-EG" sz="4400" b="1" u="sng" dirty="0">
                  <a:solidFill>
                    <a:srgbClr val="FF0000"/>
                  </a:solidFill>
                  <a:latin typeface="Times New Roman" pitchFamily="18" charset="0"/>
                  <a:ea typeface="Calibri" pitchFamily="34" charset="0"/>
                  <a:cs typeface="Times New Roman" pitchFamily="18" charset="0"/>
                </a:rPr>
                <a:t>3-</a:t>
              </a:r>
              <a:r>
                <a:rPr lang="ar-EG" sz="4400" b="1" dirty="0">
                  <a:solidFill>
                    <a:schemeClr val="accent6">
                      <a:lumMod val="20000"/>
                      <a:lumOff val="80000"/>
                    </a:schemeClr>
                  </a:solidFill>
                  <a:latin typeface="Times New Roman" pitchFamily="18" charset="0"/>
                  <a:ea typeface="Calibri" pitchFamily="34" charset="0"/>
                  <a:cs typeface="Times New Roman" pitchFamily="18" charset="0"/>
                </a:rPr>
                <a:t> </a:t>
              </a:r>
              <a:r>
                <a:rPr lang="ar-EG" sz="4400" b="1" dirty="0">
                  <a:solidFill>
                    <a:schemeClr val="accent6">
                      <a:lumMod val="20000"/>
                      <a:lumOff val="80000"/>
                    </a:schemeClr>
                  </a:solidFill>
                  <a:latin typeface="+mn-lt"/>
                  <a:cs typeface="+mn-cs"/>
                </a:rPr>
                <a:t>التأني في معالجة الأمور وعدم التسرع في التوبيخ والعتاب.</a:t>
              </a:r>
              <a:endParaRPr lang="en-US" sz="4400" dirty="0">
                <a:solidFill>
                  <a:schemeClr val="accent6">
                    <a:lumMod val="20000"/>
                    <a:lumOff val="80000"/>
                  </a:schemeClr>
                </a:solidFill>
                <a:latin typeface="+mn-lt"/>
                <a:cs typeface="+mn-cs"/>
              </a:endParaRPr>
            </a:p>
          </p:txBody>
        </p:sp>
      </p:grpSp>
      <p:sp>
        <p:nvSpPr>
          <p:cNvPr id="5" name="Rectangle 4"/>
          <p:cNvSpPr/>
          <p:nvPr/>
        </p:nvSpPr>
        <p:spPr>
          <a:xfrm>
            <a:off x="3505200" y="4113074"/>
            <a:ext cx="6019800" cy="2123658"/>
          </a:xfrm>
          <a:prstGeom prst="rect">
            <a:avLst/>
          </a:prstGeom>
          <a:solidFill>
            <a:schemeClr val="accent6">
              <a:lumMod val="50000"/>
            </a:schemeClr>
          </a:solidFill>
          <a:effectLst>
            <a:softEdge rad="127000"/>
          </a:effectLst>
        </p:spPr>
        <p:txBody>
          <a:bodyPr>
            <a:spAutoFit/>
          </a:bodyPr>
          <a:lstStyle/>
          <a:p>
            <a:pPr algn="ctr" rtl="0" fontAlgn="auto">
              <a:spcBef>
                <a:spcPts val="0"/>
              </a:spcBef>
              <a:spcAft>
                <a:spcPts val="0"/>
              </a:spcAft>
              <a:defRPr/>
            </a:pPr>
            <a:r>
              <a:rPr lang="ar-EG" sz="4400" b="1" u="sng" dirty="0">
                <a:solidFill>
                  <a:srgbClr val="FF0000"/>
                </a:solidFill>
                <a:latin typeface="+mn-lt"/>
                <a:cs typeface="+mn-cs"/>
              </a:rPr>
              <a:t>4-</a:t>
            </a:r>
            <a:r>
              <a:rPr lang="ar-EG" sz="4400" b="1" dirty="0">
                <a:solidFill>
                  <a:schemeClr val="accent6">
                    <a:lumMod val="20000"/>
                    <a:lumOff val="80000"/>
                  </a:schemeClr>
                </a:solidFill>
                <a:latin typeface="+mn-lt"/>
                <a:cs typeface="+mn-cs"/>
              </a:rPr>
              <a:t> محاولة إيجاد بصمات مميزة في المكان الموجودة فيه سواء بالقول أو الفعل.</a:t>
            </a:r>
            <a:endParaRPr lang="en-US" sz="4400" dirty="0">
              <a:solidFill>
                <a:schemeClr val="accent6">
                  <a:lumMod val="20000"/>
                  <a:lumOff val="80000"/>
                </a:schemeClr>
              </a:solidFill>
              <a:latin typeface="+mn-lt"/>
              <a:cs typeface="+mn-cs"/>
            </a:endParaRPr>
          </a:p>
        </p:txBody>
      </p:sp>
    </p:spTree>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p_empty.wav"/>
          </p:stSnd>
        </p:sndAc>
      </p:transition>
    </mc:Choice>
    <mc:Fallback xmlns="">
      <p:transition spd="slow">
        <p:fade/>
        <p:sndAc>
          <p:stSnd>
            <p:snd r:embed="rId6" name="cp_empty.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hammer.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1000" fill="hold"/>
                                        <p:tgtEl>
                                          <p:spTgt spid="5"/>
                                        </p:tgtEl>
                                        <p:attrNameLst>
                                          <p:attrName>ppt_x</p:attrName>
                                        </p:attrNameLst>
                                      </p:cBhvr>
                                      <p:tavLst>
                                        <p:tav tm="0">
                                          <p:val>
                                            <p:strVal val="#ppt_x"/>
                                          </p:val>
                                        </p:tav>
                                        <p:tav tm="100000">
                                          <p:val>
                                            <p:strVal val="#ppt_x"/>
                                          </p:val>
                                        </p:tav>
                                      </p:tavLst>
                                    </p:anim>
                                    <p:anim calcmode="lin" valueType="num">
                                      <p:cBhvr additive="base">
                                        <p:cTn id="15" dur="10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grpSp>
        <p:nvGrpSpPr>
          <p:cNvPr id="2" name="Group 1"/>
          <p:cNvGrpSpPr>
            <a:grpSpLocks/>
          </p:cNvGrpSpPr>
          <p:nvPr/>
        </p:nvGrpSpPr>
        <p:grpSpPr bwMode="auto">
          <a:xfrm>
            <a:off x="1828800" y="304800"/>
            <a:ext cx="8534400" cy="6172200"/>
            <a:chOff x="304800" y="685800"/>
            <a:chExt cx="8534400" cy="4038600"/>
          </a:xfrm>
        </p:grpSpPr>
        <p:sp>
          <p:nvSpPr>
            <p:cNvPr id="3" name="Rounded Rectangle 2"/>
            <p:cNvSpPr/>
            <p:nvPr/>
          </p:nvSpPr>
          <p:spPr>
            <a:xfrm>
              <a:off x="304800" y="685800"/>
              <a:ext cx="8534400" cy="4038600"/>
            </a:xfrm>
            <a:prstGeom prst="roundRect">
              <a:avLst>
                <a:gd name="adj" fmla="val 1852"/>
              </a:avLst>
            </a:prstGeom>
            <a:blipFill>
              <a:blip r:embed="rId5" cstate="print">
                <a:duotone>
                  <a:schemeClr val="accent2">
                    <a:shade val="45000"/>
                    <a:satMod val="135000"/>
                  </a:schemeClr>
                  <a:prstClr val="white"/>
                </a:duotone>
                <a:lum bright="-7000" contrast="76000"/>
              </a:blip>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a:p>
          </p:txBody>
        </p:sp>
        <p:sp>
          <p:nvSpPr>
            <p:cNvPr id="4" name="Rectangle 1"/>
            <p:cNvSpPr>
              <a:spLocks noChangeArrowheads="1"/>
            </p:cNvSpPr>
            <p:nvPr/>
          </p:nvSpPr>
          <p:spPr bwMode="auto">
            <a:xfrm>
              <a:off x="2209800" y="2081859"/>
              <a:ext cx="5562600" cy="946508"/>
            </a:xfrm>
            <a:prstGeom prst="rect">
              <a:avLst/>
            </a:prstGeom>
            <a:solidFill>
              <a:srgbClr val="C00000">
                <a:alpha val="80000"/>
              </a:srgbClr>
            </a:solidFill>
            <a:ln w="9525">
              <a:noFill/>
              <a:miter lim="800000"/>
              <a:headEnd/>
              <a:tailEnd/>
            </a:ln>
            <a:effectLst>
              <a:softEdge rad="127000"/>
            </a:effectLst>
          </p:spPr>
          <p:txBody>
            <a:bodyPr anchor="ctr">
              <a:spAutoFit/>
            </a:bodyPr>
            <a:lstStyle/>
            <a:p>
              <a:pPr algn="ctr" fontAlgn="auto">
                <a:spcBef>
                  <a:spcPts val="0"/>
                </a:spcBef>
                <a:spcAft>
                  <a:spcPts val="0"/>
                </a:spcAft>
                <a:defRPr/>
              </a:pPr>
              <a:r>
                <a:rPr lang="ar-EG" sz="4400" b="1" u="sng" dirty="0">
                  <a:solidFill>
                    <a:srgbClr val="FFFF00"/>
                  </a:solidFill>
                  <a:latin typeface="Times New Roman" pitchFamily="18" charset="0"/>
                  <a:ea typeface="Calibri" pitchFamily="34" charset="0"/>
                  <a:cs typeface="Times New Roman" pitchFamily="18" charset="0"/>
                </a:rPr>
                <a:t>5-</a:t>
              </a:r>
              <a:r>
                <a:rPr lang="ar-EG" sz="4400" b="1" dirty="0">
                  <a:solidFill>
                    <a:schemeClr val="bg1"/>
                  </a:solidFill>
                  <a:latin typeface="Times New Roman" pitchFamily="18" charset="0"/>
                  <a:ea typeface="Calibri" pitchFamily="34" charset="0"/>
                  <a:cs typeface="Times New Roman" pitchFamily="18" charset="0"/>
                </a:rPr>
                <a:t> </a:t>
              </a:r>
              <a:r>
                <a:rPr lang="ar-EG" sz="4400" b="1" dirty="0">
                  <a:solidFill>
                    <a:srgbClr val="99FF99"/>
                  </a:solidFill>
                  <a:latin typeface="+mn-lt"/>
                  <a:cs typeface="+mn-cs"/>
                </a:rPr>
                <a:t>شكر وتقدير المحسن إليها.</a:t>
              </a:r>
              <a:endParaRPr lang="en-US" sz="4400" dirty="0">
                <a:solidFill>
                  <a:srgbClr val="99FF99"/>
                </a:solidFill>
                <a:latin typeface="+mn-lt"/>
                <a:cs typeface="+mn-cs"/>
              </a:endParaRPr>
            </a:p>
          </p:txBody>
        </p:sp>
      </p:grpSp>
      <p:sp>
        <p:nvSpPr>
          <p:cNvPr id="5" name="Rectangle 4"/>
          <p:cNvSpPr/>
          <p:nvPr/>
        </p:nvSpPr>
        <p:spPr>
          <a:xfrm>
            <a:off x="3505200" y="4113074"/>
            <a:ext cx="6019800" cy="2123658"/>
          </a:xfrm>
          <a:prstGeom prst="rect">
            <a:avLst/>
          </a:prstGeom>
          <a:solidFill>
            <a:srgbClr val="C00000">
              <a:alpha val="70000"/>
            </a:srgbClr>
          </a:solidFill>
          <a:effectLst>
            <a:softEdge rad="127000"/>
          </a:effectLst>
        </p:spPr>
        <p:txBody>
          <a:bodyPr>
            <a:spAutoFit/>
          </a:bodyPr>
          <a:lstStyle/>
          <a:p>
            <a:pPr algn="ctr" rtl="0" fontAlgn="auto">
              <a:spcBef>
                <a:spcPts val="0"/>
              </a:spcBef>
              <a:spcAft>
                <a:spcPts val="0"/>
              </a:spcAft>
              <a:defRPr/>
            </a:pPr>
            <a:r>
              <a:rPr lang="ar-EG" sz="4400" b="1" u="sng" dirty="0">
                <a:solidFill>
                  <a:srgbClr val="FFFF00"/>
                </a:solidFill>
                <a:latin typeface="+mn-lt"/>
                <a:cs typeface="+mn-cs"/>
              </a:rPr>
              <a:t>6-</a:t>
            </a:r>
            <a:r>
              <a:rPr lang="ar-EG" sz="4400" b="1" dirty="0">
                <a:solidFill>
                  <a:schemeClr val="bg1"/>
                </a:solidFill>
                <a:latin typeface="+mn-lt"/>
                <a:cs typeface="+mn-cs"/>
              </a:rPr>
              <a:t> </a:t>
            </a:r>
            <a:r>
              <a:rPr lang="ar-EG" sz="4400" b="1" dirty="0">
                <a:solidFill>
                  <a:srgbClr val="99FF99"/>
                </a:solidFill>
                <a:latin typeface="+mn-lt"/>
                <a:cs typeface="+mn-cs"/>
              </a:rPr>
              <a:t>تشجيع الزميلات وإبداء السرور لهن عند نجاحهن وإتقانهن لعملهن.</a:t>
            </a:r>
            <a:endParaRPr lang="en-US" sz="4400" dirty="0">
              <a:solidFill>
                <a:srgbClr val="99FF99"/>
              </a:solidFill>
              <a:latin typeface="+mn-lt"/>
              <a:cs typeface="+mn-cs"/>
            </a:endParaRPr>
          </a:p>
        </p:txBody>
      </p:sp>
    </p:spTree>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p_empty.wav"/>
          </p:stSnd>
        </p:sndAc>
      </p:transition>
    </mc:Choice>
    <mc:Fallback xmlns="">
      <p:transition spd="slow">
        <p:fade/>
        <p:sndAc>
          <p:stSnd>
            <p:snd r:embed="rId6" name="cp_empty.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Hit_Wood_Dome.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ppt_x"/>
                                          </p:val>
                                        </p:tav>
                                        <p:tav tm="100000">
                                          <p:val>
                                            <p:strVal val="#ppt_x"/>
                                          </p:val>
                                        </p:tav>
                                      </p:tavLst>
                                    </p:anim>
                                    <p:anim calcmode="lin" valueType="num">
                                      <p:cBhvr additive="base">
                                        <p:cTn id="13" dur="10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grpSp>
        <p:nvGrpSpPr>
          <p:cNvPr id="2" name="Group 5"/>
          <p:cNvGrpSpPr>
            <a:grpSpLocks/>
          </p:cNvGrpSpPr>
          <p:nvPr/>
        </p:nvGrpSpPr>
        <p:grpSpPr bwMode="auto">
          <a:xfrm>
            <a:off x="304800" y="152400"/>
            <a:ext cx="11887200" cy="5638800"/>
            <a:chOff x="609600" y="228600"/>
            <a:chExt cx="8001000" cy="2819400"/>
          </a:xfrm>
        </p:grpSpPr>
        <p:sp>
          <p:nvSpPr>
            <p:cNvPr id="7" name="Sun 6"/>
            <p:cNvSpPr/>
            <p:nvPr/>
          </p:nvSpPr>
          <p:spPr>
            <a:xfrm>
              <a:off x="609600" y="228600"/>
              <a:ext cx="8001000" cy="2819400"/>
            </a:xfrm>
            <a:prstGeom prst="sun">
              <a:avLst>
                <a:gd name="adj" fmla="val 12500"/>
              </a:avLst>
            </a:prstGeom>
            <a:ln/>
          </p:spPr>
          <p:style>
            <a:lnRef idx="0">
              <a:schemeClr val="accent4"/>
            </a:lnRef>
            <a:fillRef idx="3">
              <a:schemeClr val="accent4"/>
            </a:fillRef>
            <a:effectRef idx="3">
              <a:schemeClr val="accent4"/>
            </a:effectRef>
            <a:fontRef idx="minor">
              <a:schemeClr val="lt1"/>
            </a:fontRef>
          </p:style>
          <p:txBody>
            <a:bodyPr rtlCol="1" anchor="ctr"/>
            <a:lstStyle/>
            <a:p>
              <a:pPr algn="ctr" rtl="0" fontAlgn="auto">
                <a:spcBef>
                  <a:spcPts val="0"/>
                </a:spcBef>
                <a:spcAft>
                  <a:spcPts val="0"/>
                </a:spcAft>
                <a:defRPr/>
              </a:pPr>
              <a:endParaRPr lang="ar-EG" dirty="0"/>
            </a:p>
          </p:txBody>
        </p:sp>
        <p:sp>
          <p:nvSpPr>
            <p:cNvPr id="23559" name="Rectangle 7"/>
            <p:cNvSpPr>
              <a:spLocks noChangeArrowheads="1"/>
            </p:cNvSpPr>
            <p:nvPr/>
          </p:nvSpPr>
          <p:spPr bwMode="auto">
            <a:xfrm>
              <a:off x="1981200" y="855133"/>
              <a:ext cx="5334000" cy="1708160"/>
            </a:xfrm>
            <a:prstGeom prst="rect">
              <a:avLst/>
            </a:prstGeom>
            <a:noFill/>
            <a:ln w="9525">
              <a:noFill/>
              <a:miter lim="800000"/>
              <a:headEnd/>
              <a:tailEnd/>
            </a:ln>
          </p:spPr>
          <p:txBody>
            <a:bodyPr>
              <a:spAutoFit/>
            </a:bodyPr>
            <a:lstStyle/>
            <a:p>
              <a:pPr algn="ctr"/>
              <a:r>
                <a:rPr lang="ar-EG" sz="5400" b="1" dirty="0">
                  <a:solidFill>
                    <a:srgbClr val="00FFFF"/>
                  </a:solidFill>
                  <a:latin typeface="Calibri" pitchFamily="34" charset="0"/>
                </a:rPr>
                <a:t>وأضافت المعلمة صفة أخرى تدور حول القدوة الحسنة، ثم طلبت من ريم أن تربط هذه الصفة بالمثالية فأجابت:</a:t>
              </a:r>
              <a:endParaRPr lang="en-US" sz="5400" dirty="0">
                <a:solidFill>
                  <a:srgbClr val="00FFFF"/>
                </a:solidFill>
                <a:latin typeface="Calibri" pitchFamily="34" charset="0"/>
              </a:endParaRPr>
            </a:p>
          </p:txBody>
        </p:sp>
      </p:grpSp>
      <p:cxnSp>
        <p:nvCxnSpPr>
          <p:cNvPr id="9" name="Elbow Connector 8"/>
          <p:cNvCxnSpPr/>
          <p:nvPr/>
        </p:nvCxnSpPr>
        <p:spPr>
          <a:xfrm rot="10800000" flipV="1">
            <a:off x="2362200" y="5257800"/>
            <a:ext cx="2667000" cy="838200"/>
          </a:xfrm>
          <a:prstGeom prst="bentConnector3">
            <a:avLst>
              <a:gd name="adj1" fmla="val 50000"/>
            </a:avLst>
          </a:prstGeom>
          <a:ln w="76200">
            <a:solidFill>
              <a:srgbClr val="6600CC"/>
            </a:solidFill>
            <a:prstDash val="lg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p_empty.wav"/>
          </p:stSnd>
        </p:sndAc>
      </p:transition>
    </mc:Choice>
    <mc:Fallback xmlns="">
      <p:transition spd="slow">
        <p:fade/>
        <p:sndAc>
          <p:stSnd>
            <p:snd r:embed="rId4" name="cp_empty.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CLICK23.WAV"/>
                                        </p:tgtEl>
                                      </p:cMediaNode>
                                    </p:audio>
                                  </p:subTnLst>
                                </p:cTn>
                              </p:par>
                              <p:par>
                                <p:cTn id="8" presetID="17"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1000" fill="hold"/>
                                        <p:tgtEl>
                                          <p:spTgt spid="9"/>
                                        </p:tgtEl>
                                        <p:attrNameLst>
                                          <p:attrName>ppt_w</p:attrName>
                                        </p:attrNameLst>
                                      </p:cBhvr>
                                      <p:tavLst>
                                        <p:tav tm="0">
                                          <p:val>
                                            <p:fltVal val="0"/>
                                          </p:val>
                                        </p:tav>
                                        <p:tav tm="100000">
                                          <p:val>
                                            <p:strVal val="#ppt_w"/>
                                          </p:val>
                                        </p:tav>
                                      </p:tavLst>
                                    </p:anim>
                                    <p:anim calcmode="lin" valueType="num">
                                      <p:cBhvr>
                                        <p:cTn id="11" dur="1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85000"/>
          </a:schemeClr>
        </a:solidFill>
        <a:effectLst/>
      </p:bgPr>
    </p:bg>
    <p:spTree>
      <p:nvGrpSpPr>
        <p:cNvPr id="1" name=""/>
        <p:cNvGrpSpPr/>
        <p:nvPr/>
      </p:nvGrpSpPr>
      <p:grpSpPr>
        <a:xfrm>
          <a:off x="0" y="0"/>
          <a:ext cx="0" cy="0"/>
          <a:chOff x="0" y="0"/>
          <a:chExt cx="0" cy="0"/>
        </a:xfrm>
      </p:grpSpPr>
      <p:sp>
        <p:nvSpPr>
          <p:cNvPr id="28" name="مربع نص 27">
            <a:extLst>
              <a:ext uri="{FF2B5EF4-FFF2-40B4-BE49-F238E27FC236}">
                <a16:creationId xmlns:a16="http://schemas.microsoft.com/office/drawing/2014/main" id="{2D5ACB51-4A7A-4D39-8053-8E2D38FE5597}"/>
              </a:ext>
            </a:extLst>
          </p:cNvPr>
          <p:cNvSpPr txBox="1"/>
          <p:nvPr/>
        </p:nvSpPr>
        <p:spPr>
          <a:xfrm>
            <a:off x="6064902" y="1583788"/>
            <a:ext cx="31098" cy="369332"/>
          </a:xfrm>
          <a:prstGeom prst="rect">
            <a:avLst/>
          </a:prstGeom>
          <a:noFill/>
        </p:spPr>
        <p:txBody>
          <a:bodyPr wrap="square" rtlCol="1">
            <a:spAutoFit/>
          </a:bodyPr>
          <a:lstStyle>
            <a:defPPr>
              <a:defRPr lang="en-US"/>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348295" algn="r" rtl="1" fontAlgn="base">
              <a:spcBef>
                <a:spcPct val="0"/>
              </a:spcBef>
              <a:spcAft>
                <a:spcPct val="0"/>
              </a:spcAft>
              <a:defRPr kern="1200">
                <a:solidFill>
                  <a:schemeClr val="tx1"/>
                </a:solidFill>
                <a:latin typeface="Arial" pitchFamily="34" charset="0"/>
                <a:ea typeface="+mn-ea"/>
                <a:cs typeface="Arial" pitchFamily="34" charset="0"/>
              </a:defRPr>
            </a:lvl2pPr>
            <a:lvl3pPr marL="696590" algn="r" rtl="1" fontAlgn="base">
              <a:spcBef>
                <a:spcPct val="0"/>
              </a:spcBef>
              <a:spcAft>
                <a:spcPct val="0"/>
              </a:spcAft>
              <a:defRPr kern="1200">
                <a:solidFill>
                  <a:schemeClr val="tx1"/>
                </a:solidFill>
                <a:latin typeface="Arial" pitchFamily="34" charset="0"/>
                <a:ea typeface="+mn-ea"/>
                <a:cs typeface="Arial" pitchFamily="34" charset="0"/>
              </a:defRPr>
            </a:lvl3pPr>
            <a:lvl4pPr marL="1044885" algn="r" rtl="1" fontAlgn="base">
              <a:spcBef>
                <a:spcPct val="0"/>
              </a:spcBef>
              <a:spcAft>
                <a:spcPct val="0"/>
              </a:spcAft>
              <a:defRPr kern="1200">
                <a:solidFill>
                  <a:schemeClr val="tx1"/>
                </a:solidFill>
                <a:latin typeface="Arial" pitchFamily="34" charset="0"/>
                <a:ea typeface="+mn-ea"/>
                <a:cs typeface="Arial" pitchFamily="34" charset="0"/>
              </a:defRPr>
            </a:lvl4pPr>
            <a:lvl5pPr marL="1393180" algn="r" rtl="1" fontAlgn="base">
              <a:spcBef>
                <a:spcPct val="0"/>
              </a:spcBef>
              <a:spcAft>
                <a:spcPct val="0"/>
              </a:spcAft>
              <a:defRPr kern="1200">
                <a:solidFill>
                  <a:schemeClr val="tx1"/>
                </a:solidFill>
                <a:latin typeface="Arial" pitchFamily="34" charset="0"/>
                <a:ea typeface="+mn-ea"/>
                <a:cs typeface="Arial" pitchFamily="34" charset="0"/>
              </a:defRPr>
            </a:lvl5pPr>
            <a:lvl6pPr marL="1741475" algn="r" defTabSz="696590" rtl="1" eaLnBrk="1" latinLnBrk="0" hangingPunct="1">
              <a:defRPr kern="1200">
                <a:solidFill>
                  <a:schemeClr val="tx1"/>
                </a:solidFill>
                <a:latin typeface="Arial" pitchFamily="34" charset="0"/>
                <a:ea typeface="+mn-ea"/>
                <a:cs typeface="Arial" pitchFamily="34" charset="0"/>
              </a:defRPr>
            </a:lvl6pPr>
            <a:lvl7pPr marL="2089770" algn="r" defTabSz="696590" rtl="1" eaLnBrk="1" latinLnBrk="0" hangingPunct="1">
              <a:defRPr kern="1200">
                <a:solidFill>
                  <a:schemeClr val="tx1"/>
                </a:solidFill>
                <a:latin typeface="Arial" pitchFamily="34" charset="0"/>
                <a:ea typeface="+mn-ea"/>
                <a:cs typeface="Arial" pitchFamily="34" charset="0"/>
              </a:defRPr>
            </a:lvl7pPr>
            <a:lvl8pPr marL="2438065" algn="r" defTabSz="696590" rtl="1" eaLnBrk="1" latinLnBrk="0" hangingPunct="1">
              <a:defRPr kern="1200">
                <a:solidFill>
                  <a:schemeClr val="tx1"/>
                </a:solidFill>
                <a:latin typeface="Arial" pitchFamily="34" charset="0"/>
                <a:ea typeface="+mn-ea"/>
                <a:cs typeface="Arial" pitchFamily="34" charset="0"/>
              </a:defRPr>
            </a:lvl8pPr>
            <a:lvl9pPr marL="2786360" algn="r" defTabSz="696590" rtl="1" eaLnBrk="1" latinLnBrk="0" hangingPunct="1">
              <a:defRPr kern="1200">
                <a:solidFill>
                  <a:schemeClr val="tx1"/>
                </a:solidFill>
                <a:latin typeface="Arial" pitchFamily="34" charset="0"/>
                <a:ea typeface="+mn-ea"/>
                <a:cs typeface="Arial" pitchFamily="34" charset="0"/>
              </a:defRPr>
            </a:lvl9pPr>
          </a:lstStyle>
          <a:p>
            <a:endParaRPr lang="ar-SA" dirty="0"/>
          </a:p>
        </p:txBody>
      </p:sp>
      <p:sp>
        <p:nvSpPr>
          <p:cNvPr id="3" name="مستطيل: زوايا مستديرة 2">
            <a:extLst>
              <a:ext uri="{FF2B5EF4-FFF2-40B4-BE49-F238E27FC236}">
                <a16:creationId xmlns:a16="http://schemas.microsoft.com/office/drawing/2014/main" id="{333D3A57-7566-B438-2137-1421BDC55AB4}"/>
              </a:ext>
            </a:extLst>
          </p:cNvPr>
          <p:cNvSpPr/>
          <p:nvPr/>
        </p:nvSpPr>
        <p:spPr>
          <a:xfrm>
            <a:off x="3810000" y="118751"/>
            <a:ext cx="4007460" cy="752449"/>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b="1" dirty="0"/>
              <a:t>أهداف الوحدة :</a:t>
            </a:r>
          </a:p>
        </p:txBody>
      </p:sp>
      <p:sp>
        <p:nvSpPr>
          <p:cNvPr id="4" name="شكل بيضاوي 3">
            <a:extLst>
              <a:ext uri="{FF2B5EF4-FFF2-40B4-BE49-F238E27FC236}">
                <a16:creationId xmlns:a16="http://schemas.microsoft.com/office/drawing/2014/main" id="{C896C0A5-8985-054B-BEDF-6C24FAE59146}"/>
              </a:ext>
            </a:extLst>
          </p:cNvPr>
          <p:cNvSpPr/>
          <p:nvPr/>
        </p:nvSpPr>
        <p:spPr>
          <a:xfrm>
            <a:off x="228600" y="871200"/>
            <a:ext cx="11811000" cy="5828191"/>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i="1" dirty="0">
                <a:solidFill>
                  <a:schemeClr val="tx1"/>
                </a:solidFill>
              </a:rPr>
              <a:t>يتوقع من الطالبة في نهاية الوحدة أن :</a:t>
            </a:r>
          </a:p>
          <a:p>
            <a:pPr algn="ctr"/>
            <a:r>
              <a:rPr lang="ar-SA" sz="4000" b="1" i="1" dirty="0">
                <a:solidFill>
                  <a:schemeClr val="tx1"/>
                </a:solidFill>
              </a:rPr>
              <a:t>يبدي رأيه في مواصفات الشخصية المثالية</a:t>
            </a:r>
          </a:p>
          <a:p>
            <a:pPr algn="ctr"/>
            <a:r>
              <a:rPr lang="ar-SA" sz="4000" b="1" i="1" dirty="0">
                <a:solidFill>
                  <a:schemeClr val="tx1"/>
                </a:solidFill>
              </a:rPr>
              <a:t>يتبنى موقفا إيجابيا تجاه صفات الشخصية المثالية </a:t>
            </a:r>
          </a:p>
          <a:p>
            <a:pPr algn="ctr"/>
            <a:r>
              <a:rPr lang="ar-SA" sz="4000" b="1" i="1" dirty="0">
                <a:solidFill>
                  <a:schemeClr val="tx1"/>
                </a:solidFill>
              </a:rPr>
              <a:t>يقدم بعض النصائح التي تعزز الثقة بالنقس والثقة الحقيقية </a:t>
            </a:r>
          </a:p>
          <a:p>
            <a:pPr algn="ctr"/>
            <a:r>
              <a:rPr lang="ar-SA" sz="4000" b="1" i="1" dirty="0">
                <a:solidFill>
                  <a:schemeClr val="tx1"/>
                </a:solidFill>
              </a:rPr>
              <a:t>يتبع الخطوات الصحيحة لاتخاذ قرار في مشكلة ما</a:t>
            </a:r>
          </a:p>
          <a:p>
            <a:pPr algn="ctr"/>
            <a:r>
              <a:rPr lang="ar-SA" sz="4000" b="1" i="1" dirty="0">
                <a:solidFill>
                  <a:schemeClr val="tx1"/>
                </a:solidFill>
              </a:rPr>
              <a:t>يبدع في القاء كلمه امام زملائه </a:t>
            </a:r>
          </a:p>
          <a:p>
            <a:pPr algn="ctr"/>
            <a:r>
              <a:rPr lang="ar-SA" sz="4000" b="1" i="1" dirty="0">
                <a:solidFill>
                  <a:schemeClr val="tx1"/>
                </a:solidFill>
              </a:rPr>
              <a:t>يقيم صفاته من خلال الشخصية الناجحة</a:t>
            </a:r>
            <a:endParaRPr lang="ar-SA" sz="3200" b="1" i="1" dirty="0">
              <a:solidFill>
                <a:schemeClr val="tx1"/>
              </a:solidFill>
            </a:endParaRPr>
          </a:p>
        </p:txBody>
      </p:sp>
    </p:spTree>
    <p:extLst>
      <p:ext uri="{BB962C8B-B14F-4D97-AF65-F5344CB8AC3E}">
        <p14:creationId xmlns:p14="http://schemas.microsoft.com/office/powerpoint/2010/main" val="224702333"/>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3" name="cp_empty.wav"/>
          </p:stSnd>
        </p:sndAc>
      </p:transition>
    </mc:Choice>
    <mc:Fallback xmlns="">
      <p:transition spd="slow">
        <p:fade/>
        <p:sndAc>
          <p:stSnd>
            <p:snd r:embed="rId4" name="cp_empty.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edge">
                                      <p:cBhvr>
                                        <p:cTn id="17" dur="2000"/>
                                        <p:tgtEl>
                                          <p:spTgt spid="4">
                                            <p:txEl>
                                              <p:pRg st="0" end="0"/>
                                            </p:txEl>
                                          </p:spTgt>
                                        </p:tgtEl>
                                      </p:cBhvr>
                                    </p:animEffect>
                                  </p:childTnLst>
                                </p:cTn>
                              </p:par>
                              <p:par>
                                <p:cTn id="18" presetID="20" presetClass="entr" presetSubtype="0" fill="hold"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edge">
                                      <p:cBhvr>
                                        <p:cTn id="20" dur="2000"/>
                                        <p:tgtEl>
                                          <p:spTgt spid="4">
                                            <p:txEl>
                                              <p:pRg st="1" end="1"/>
                                            </p:txEl>
                                          </p:spTgt>
                                        </p:tgtEl>
                                      </p:cBhvr>
                                    </p:animEffect>
                                  </p:childTnLst>
                                </p:cTn>
                              </p:par>
                              <p:par>
                                <p:cTn id="21" presetID="20" presetClass="entr" presetSubtype="0"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wedge">
                                      <p:cBhvr>
                                        <p:cTn id="23" dur="2000"/>
                                        <p:tgtEl>
                                          <p:spTgt spid="4">
                                            <p:txEl>
                                              <p:pRg st="2" end="2"/>
                                            </p:txEl>
                                          </p:spTgt>
                                        </p:tgtEl>
                                      </p:cBhvr>
                                    </p:animEffect>
                                  </p:childTnLst>
                                </p:cTn>
                              </p:par>
                              <p:par>
                                <p:cTn id="24" presetID="20" presetClass="entr" presetSubtype="0" fill="hold" nodeType="with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wedge">
                                      <p:cBhvr>
                                        <p:cTn id="26" dur="2000"/>
                                        <p:tgtEl>
                                          <p:spTgt spid="4">
                                            <p:txEl>
                                              <p:pRg st="3" end="3"/>
                                            </p:txEl>
                                          </p:spTgt>
                                        </p:tgtEl>
                                      </p:cBhvr>
                                    </p:animEffect>
                                  </p:childTnLst>
                                </p:cTn>
                              </p:par>
                              <p:par>
                                <p:cTn id="27" presetID="20" presetClass="entr" presetSubtype="0"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wedge">
                                      <p:cBhvr>
                                        <p:cTn id="29" dur="2000"/>
                                        <p:tgtEl>
                                          <p:spTgt spid="4">
                                            <p:txEl>
                                              <p:pRg st="4" end="4"/>
                                            </p:txEl>
                                          </p:spTgt>
                                        </p:tgtEl>
                                      </p:cBhvr>
                                    </p:animEffect>
                                  </p:childTnLst>
                                </p:cTn>
                              </p:par>
                              <p:par>
                                <p:cTn id="30" presetID="20" presetClass="entr" presetSubtype="0" fill="hold" nodeType="with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edge">
                                      <p:cBhvr>
                                        <p:cTn id="32" dur="2000"/>
                                        <p:tgtEl>
                                          <p:spTgt spid="4">
                                            <p:txEl>
                                              <p:pRg st="5" end="5"/>
                                            </p:txEl>
                                          </p:spTgt>
                                        </p:tgtEl>
                                      </p:cBhvr>
                                    </p:animEffect>
                                  </p:childTnLst>
                                </p:cTn>
                              </p:par>
                              <p:par>
                                <p:cTn id="33" presetID="20" presetClass="entr" presetSubtype="0" fill="hold" nodeType="with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wedge">
                                      <p:cBhvr>
                                        <p:cTn id="35" dur="2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grpSp>
        <p:nvGrpSpPr>
          <p:cNvPr id="2" name="Group 1"/>
          <p:cNvGrpSpPr>
            <a:grpSpLocks/>
          </p:cNvGrpSpPr>
          <p:nvPr/>
        </p:nvGrpSpPr>
        <p:grpSpPr bwMode="auto">
          <a:xfrm>
            <a:off x="1828800" y="304800"/>
            <a:ext cx="8534400" cy="6172200"/>
            <a:chOff x="304800" y="685800"/>
            <a:chExt cx="8534400" cy="4038600"/>
          </a:xfrm>
        </p:grpSpPr>
        <p:sp>
          <p:nvSpPr>
            <p:cNvPr id="3" name="Rounded Rectangle 2"/>
            <p:cNvSpPr/>
            <p:nvPr/>
          </p:nvSpPr>
          <p:spPr>
            <a:xfrm>
              <a:off x="304800" y="685800"/>
              <a:ext cx="8534400" cy="4038600"/>
            </a:xfrm>
            <a:prstGeom prst="roundRect">
              <a:avLst>
                <a:gd name="adj" fmla="val 1852"/>
              </a:avLst>
            </a:prstGeom>
            <a:blipFill>
              <a:blip r:embed="rId5" cstate="print">
                <a:duotone>
                  <a:schemeClr val="accent5">
                    <a:shade val="45000"/>
                    <a:satMod val="135000"/>
                  </a:schemeClr>
                  <a:prstClr val="white"/>
                </a:duotone>
                <a:lum bright="44000" contrast="32000"/>
              </a:blip>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a:p>
          </p:txBody>
        </p:sp>
        <p:sp>
          <p:nvSpPr>
            <p:cNvPr id="4" name="Rectangle 1"/>
            <p:cNvSpPr>
              <a:spLocks noChangeArrowheads="1"/>
            </p:cNvSpPr>
            <p:nvPr/>
          </p:nvSpPr>
          <p:spPr bwMode="auto">
            <a:xfrm>
              <a:off x="533400" y="1134533"/>
              <a:ext cx="5562600" cy="946508"/>
            </a:xfrm>
            <a:prstGeom prst="rect">
              <a:avLst/>
            </a:prstGeom>
            <a:solidFill>
              <a:srgbClr val="FF00FF">
                <a:alpha val="58000"/>
              </a:srgbClr>
            </a:solidFill>
            <a:ln w="9525">
              <a:noFill/>
              <a:miter lim="800000"/>
              <a:headEnd/>
              <a:tailEnd/>
            </a:ln>
            <a:effectLst>
              <a:softEdge rad="127000"/>
            </a:effectLst>
          </p:spPr>
          <p:txBody>
            <a:bodyPr anchor="ctr">
              <a:spAutoFit/>
            </a:bodyPr>
            <a:lstStyle/>
            <a:p>
              <a:pPr algn="ctr" fontAlgn="auto">
                <a:spcBef>
                  <a:spcPts val="0"/>
                </a:spcBef>
                <a:spcAft>
                  <a:spcPts val="0"/>
                </a:spcAft>
                <a:defRPr/>
              </a:pPr>
              <a:r>
                <a:rPr lang="ar-EG" sz="4400" b="1" u="sng" dirty="0">
                  <a:latin typeface="Times New Roman" pitchFamily="18" charset="0"/>
                  <a:ea typeface="Calibri" pitchFamily="34" charset="0"/>
                  <a:cs typeface="Times New Roman" pitchFamily="18" charset="0"/>
                </a:rPr>
                <a:t>1-</a:t>
              </a:r>
              <a:r>
                <a:rPr lang="ar-EG" sz="4400" b="1" dirty="0">
                  <a:solidFill>
                    <a:schemeClr val="bg1"/>
                  </a:solidFill>
                  <a:latin typeface="Times New Roman" pitchFamily="18" charset="0"/>
                  <a:ea typeface="Calibri" pitchFamily="34" charset="0"/>
                  <a:cs typeface="Times New Roman" pitchFamily="18" charset="0"/>
                </a:rPr>
                <a:t> </a:t>
              </a:r>
              <a:r>
                <a:rPr lang="ar-EG" sz="4400" b="1" dirty="0">
                  <a:solidFill>
                    <a:schemeClr val="bg1"/>
                  </a:solidFill>
                  <a:latin typeface="+mn-lt"/>
                  <a:cs typeface="+mn-cs"/>
                </a:rPr>
                <a:t>عدم احتقار الناس والاستعلاء عليهم.</a:t>
              </a:r>
              <a:endParaRPr lang="en-US" sz="4400" dirty="0">
                <a:solidFill>
                  <a:schemeClr val="bg1"/>
                </a:solidFill>
                <a:latin typeface="+mn-lt"/>
                <a:cs typeface="+mn-cs"/>
              </a:endParaRPr>
            </a:p>
          </p:txBody>
        </p:sp>
      </p:grpSp>
      <p:sp>
        <p:nvSpPr>
          <p:cNvPr id="5" name="Rectangle 4"/>
          <p:cNvSpPr/>
          <p:nvPr/>
        </p:nvSpPr>
        <p:spPr>
          <a:xfrm>
            <a:off x="1981200" y="2819400"/>
            <a:ext cx="6019800" cy="1446550"/>
          </a:xfrm>
          <a:prstGeom prst="rect">
            <a:avLst/>
          </a:prstGeom>
          <a:solidFill>
            <a:srgbClr val="FF00FF">
              <a:alpha val="69000"/>
            </a:srgbClr>
          </a:solidFill>
          <a:effectLst>
            <a:softEdge rad="127000"/>
          </a:effectLst>
        </p:spPr>
        <p:txBody>
          <a:bodyPr>
            <a:spAutoFit/>
          </a:bodyPr>
          <a:lstStyle/>
          <a:p>
            <a:pPr algn="ctr" rtl="0" fontAlgn="auto">
              <a:spcBef>
                <a:spcPts val="0"/>
              </a:spcBef>
              <a:spcAft>
                <a:spcPts val="0"/>
              </a:spcAft>
              <a:defRPr/>
            </a:pPr>
            <a:r>
              <a:rPr lang="ar-EG" sz="4400" b="1" dirty="0">
                <a:latin typeface="+mn-lt"/>
                <a:cs typeface="+mn-cs"/>
              </a:rPr>
              <a:t>2-</a:t>
            </a:r>
            <a:r>
              <a:rPr lang="ar-EG" sz="4400" b="1" dirty="0">
                <a:solidFill>
                  <a:schemeClr val="bg1"/>
                </a:solidFill>
                <a:latin typeface="+mn-lt"/>
                <a:cs typeface="+mn-cs"/>
              </a:rPr>
              <a:t> الحكم على الآخرين بخلقهم وتعاملهم، لا بمظهرهم.</a:t>
            </a:r>
            <a:endParaRPr lang="en-US" sz="4400" dirty="0">
              <a:solidFill>
                <a:schemeClr val="bg1"/>
              </a:solidFill>
              <a:latin typeface="+mn-lt"/>
              <a:cs typeface="+mn-cs"/>
            </a:endParaRPr>
          </a:p>
        </p:txBody>
      </p:sp>
    </p:spTree>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p_empty.wav"/>
          </p:stSnd>
        </p:sndAc>
      </p:transition>
    </mc:Choice>
    <mc:Fallback xmlns="">
      <p:transition spd="slow">
        <p:fade/>
        <p:sndAc>
          <p:stSnd>
            <p:snd r:embed="rId6" name="cp_empty.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cached_jewelappear.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ppt_x"/>
                                          </p:val>
                                        </p:tav>
                                        <p:tav tm="100000">
                                          <p:val>
                                            <p:strVal val="#ppt_x"/>
                                          </p:val>
                                        </p:tav>
                                      </p:tavLst>
                                    </p:anim>
                                    <p:anim calcmode="lin" valueType="num">
                                      <p:cBhvr additive="base">
                                        <p:cTn id="13" dur="10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chimedw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grpSp>
        <p:nvGrpSpPr>
          <p:cNvPr id="2" name="Group 1"/>
          <p:cNvGrpSpPr>
            <a:grpSpLocks/>
          </p:cNvGrpSpPr>
          <p:nvPr/>
        </p:nvGrpSpPr>
        <p:grpSpPr bwMode="auto">
          <a:xfrm>
            <a:off x="533400" y="-141473"/>
            <a:ext cx="11430000" cy="6618473"/>
            <a:chOff x="304800" y="393794"/>
            <a:chExt cx="8534400" cy="4330606"/>
          </a:xfrm>
        </p:grpSpPr>
        <p:sp>
          <p:nvSpPr>
            <p:cNvPr id="3" name="Rounded Rectangle 2"/>
            <p:cNvSpPr/>
            <p:nvPr/>
          </p:nvSpPr>
          <p:spPr>
            <a:xfrm>
              <a:off x="304800" y="685800"/>
              <a:ext cx="8534400" cy="4038600"/>
            </a:xfrm>
            <a:prstGeom prst="roundRect">
              <a:avLst>
                <a:gd name="adj" fmla="val 1852"/>
              </a:avLst>
            </a:prstGeom>
            <a:blipFill>
              <a:blip r:embed="rId6" cstate="print">
                <a:duotone>
                  <a:schemeClr val="accent6">
                    <a:shade val="45000"/>
                    <a:satMod val="135000"/>
                  </a:schemeClr>
                  <a:prstClr val="white"/>
                </a:duotone>
                <a:lum bright="27000" contrast="95000"/>
              </a:blip>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a:p>
          </p:txBody>
        </p:sp>
        <p:sp>
          <p:nvSpPr>
            <p:cNvPr id="4" name="Rectangle 1"/>
            <p:cNvSpPr>
              <a:spLocks noChangeArrowheads="1"/>
            </p:cNvSpPr>
            <p:nvPr/>
          </p:nvSpPr>
          <p:spPr bwMode="auto">
            <a:xfrm>
              <a:off x="457200" y="393794"/>
              <a:ext cx="5562600" cy="1409693"/>
            </a:xfrm>
            <a:prstGeom prst="rect">
              <a:avLst/>
            </a:prstGeom>
            <a:solidFill>
              <a:schemeClr val="bg1">
                <a:alpha val="58000"/>
              </a:schemeClr>
            </a:solidFill>
            <a:ln w="9525">
              <a:noFill/>
              <a:miter lim="800000"/>
              <a:headEnd/>
              <a:tailEnd/>
            </a:ln>
            <a:effectLst>
              <a:softEdge rad="127000"/>
            </a:effectLst>
          </p:spPr>
          <p:txBody>
            <a:bodyPr anchor="ctr">
              <a:spAutoFit/>
            </a:bodyPr>
            <a:lstStyle/>
            <a:p>
              <a:pPr algn="ctr" fontAlgn="auto">
                <a:spcBef>
                  <a:spcPts val="0"/>
                </a:spcBef>
                <a:spcAft>
                  <a:spcPts val="0"/>
                </a:spcAft>
                <a:defRPr/>
              </a:pPr>
              <a:r>
                <a:rPr lang="ar-EG" sz="4400" b="1" u="sng" dirty="0">
                  <a:solidFill>
                    <a:srgbClr val="0000FF"/>
                  </a:solidFill>
                  <a:latin typeface="Times New Roman" pitchFamily="18" charset="0"/>
                  <a:ea typeface="Calibri" pitchFamily="34" charset="0"/>
                  <a:cs typeface="Times New Roman" pitchFamily="18" charset="0"/>
                </a:rPr>
                <a:t>3-</a:t>
              </a:r>
              <a:r>
                <a:rPr lang="ar-EG" sz="4400" b="1" dirty="0">
                  <a:solidFill>
                    <a:schemeClr val="bg1"/>
                  </a:solidFill>
                  <a:latin typeface="Times New Roman" pitchFamily="18" charset="0"/>
                  <a:ea typeface="Calibri" pitchFamily="34" charset="0"/>
                  <a:cs typeface="Times New Roman" pitchFamily="18" charset="0"/>
                </a:rPr>
                <a:t> </a:t>
              </a:r>
              <a:r>
                <a:rPr lang="ar-SA" sz="4000" b="1" dirty="0">
                  <a:latin typeface="Times New Roman" pitchFamily="18" charset="0"/>
                  <a:ea typeface="Calibri" pitchFamily="34" charset="0"/>
                  <a:cs typeface="Times New Roman" pitchFamily="18" charset="0"/>
                </a:rPr>
                <a:t>الاعتراف</a:t>
              </a:r>
              <a:r>
                <a:rPr lang="ar-SA" sz="5400" b="1" dirty="0">
                  <a:solidFill>
                    <a:schemeClr val="bg1"/>
                  </a:solidFill>
                  <a:latin typeface="Times New Roman" pitchFamily="18" charset="0"/>
                  <a:ea typeface="Calibri" pitchFamily="34" charset="0"/>
                  <a:cs typeface="Times New Roman" pitchFamily="18" charset="0"/>
                </a:rPr>
                <a:t> </a:t>
              </a:r>
              <a:r>
                <a:rPr lang="ar-EG" sz="4000" b="1" dirty="0">
                  <a:latin typeface="+mn-lt"/>
                  <a:cs typeface="+mn-cs"/>
                </a:rPr>
                <a:t>بالخطأ دون حرج والعودة إلى الصواب وتقبل النقد الهادف.</a:t>
              </a:r>
              <a:endParaRPr lang="en-US" sz="3200" dirty="0">
                <a:solidFill>
                  <a:schemeClr val="bg1"/>
                </a:solidFill>
                <a:latin typeface="+mn-lt"/>
                <a:cs typeface="+mn-cs"/>
              </a:endParaRPr>
            </a:p>
          </p:txBody>
        </p:sp>
      </p:grpSp>
      <p:sp>
        <p:nvSpPr>
          <p:cNvPr id="5" name="Rectangle 4"/>
          <p:cNvSpPr/>
          <p:nvPr/>
        </p:nvSpPr>
        <p:spPr>
          <a:xfrm>
            <a:off x="533400" y="1752600"/>
            <a:ext cx="7620000" cy="1384995"/>
          </a:xfrm>
          <a:prstGeom prst="rect">
            <a:avLst/>
          </a:prstGeom>
          <a:solidFill>
            <a:schemeClr val="bg1">
              <a:alpha val="69000"/>
            </a:schemeClr>
          </a:solidFill>
          <a:effectLst>
            <a:softEdge rad="127000"/>
          </a:effectLst>
        </p:spPr>
        <p:txBody>
          <a:bodyPr wrap="square">
            <a:spAutoFit/>
          </a:bodyPr>
          <a:lstStyle/>
          <a:p>
            <a:pPr algn="ctr" rtl="0" fontAlgn="auto">
              <a:spcBef>
                <a:spcPts val="0"/>
              </a:spcBef>
              <a:spcAft>
                <a:spcPts val="0"/>
              </a:spcAft>
              <a:defRPr/>
            </a:pPr>
            <a:r>
              <a:rPr lang="ar-EG" sz="4400" b="1" dirty="0">
                <a:solidFill>
                  <a:srgbClr val="0000FF"/>
                </a:solidFill>
                <a:latin typeface="+mn-lt"/>
                <a:cs typeface="+mn-cs"/>
              </a:rPr>
              <a:t>4-</a:t>
            </a:r>
            <a:r>
              <a:rPr lang="ar-EG" sz="4400" b="1" dirty="0">
                <a:solidFill>
                  <a:schemeClr val="bg1"/>
                </a:solidFill>
                <a:latin typeface="+mn-lt"/>
                <a:cs typeface="+mn-cs"/>
              </a:rPr>
              <a:t> </a:t>
            </a:r>
            <a:r>
              <a:rPr lang="ar-EG" sz="4000" b="1" dirty="0">
                <a:latin typeface="+mn-lt"/>
                <a:cs typeface="+mn-cs"/>
              </a:rPr>
              <a:t>تجنب الهمز واللمز قال تعالى: </a:t>
            </a:r>
          </a:p>
          <a:p>
            <a:pPr algn="ctr" rtl="0" fontAlgn="auto">
              <a:spcBef>
                <a:spcPts val="0"/>
              </a:spcBef>
              <a:spcAft>
                <a:spcPts val="0"/>
              </a:spcAft>
              <a:defRPr/>
            </a:pPr>
            <a:r>
              <a:rPr lang="ar-EG" sz="4000" b="1" u="sng" dirty="0">
                <a:solidFill>
                  <a:srgbClr val="C00000"/>
                </a:solidFill>
                <a:latin typeface="+mn-lt"/>
                <a:cs typeface="+mn-cs"/>
              </a:rPr>
              <a:t>(</a:t>
            </a:r>
            <a:r>
              <a:rPr lang="ar-EG" sz="4000" b="1" i="1" u="sng" dirty="0">
                <a:solidFill>
                  <a:srgbClr val="C00000"/>
                </a:solidFill>
                <a:latin typeface="+mn-lt"/>
                <a:cs typeface="+mn-cs"/>
              </a:rPr>
              <a:t>وَلا تَنابَزوا بِالأَلقابِ)</a:t>
            </a:r>
            <a:r>
              <a:rPr lang="ar-EG" sz="4000" b="1" i="1" u="sng" dirty="0">
                <a:solidFill>
                  <a:srgbClr val="FFFF00"/>
                </a:solidFill>
                <a:latin typeface="+mn-lt"/>
                <a:cs typeface="+mn-cs"/>
              </a:rPr>
              <a:t> </a:t>
            </a:r>
            <a:r>
              <a:rPr lang="ar-EG" sz="4000" b="1" i="1" dirty="0">
                <a:latin typeface="+mn-lt"/>
                <a:cs typeface="+mn-cs"/>
              </a:rPr>
              <a:t>(الحجرات: 11).</a:t>
            </a:r>
            <a:endParaRPr lang="en-US" sz="5400" dirty="0">
              <a:solidFill>
                <a:schemeClr val="bg1"/>
              </a:solidFill>
              <a:latin typeface="+mn-lt"/>
              <a:cs typeface="+mn-cs"/>
            </a:endParaRPr>
          </a:p>
        </p:txBody>
      </p:sp>
      <p:sp>
        <p:nvSpPr>
          <p:cNvPr id="6" name="Rectangle 5"/>
          <p:cNvSpPr/>
          <p:nvPr/>
        </p:nvSpPr>
        <p:spPr>
          <a:xfrm>
            <a:off x="2127477" y="3081516"/>
            <a:ext cx="6406923" cy="2000548"/>
          </a:xfrm>
          <a:prstGeom prst="rect">
            <a:avLst/>
          </a:prstGeom>
          <a:solidFill>
            <a:schemeClr val="bg1">
              <a:alpha val="69000"/>
            </a:schemeClr>
          </a:solidFill>
          <a:effectLst>
            <a:softEdge rad="127000"/>
          </a:effectLst>
        </p:spPr>
        <p:txBody>
          <a:bodyPr wrap="square">
            <a:spAutoFit/>
          </a:bodyPr>
          <a:lstStyle/>
          <a:p>
            <a:pPr algn="ctr" rtl="0" fontAlgn="auto">
              <a:spcBef>
                <a:spcPts val="0"/>
              </a:spcBef>
              <a:spcAft>
                <a:spcPts val="0"/>
              </a:spcAft>
              <a:defRPr/>
            </a:pPr>
            <a:r>
              <a:rPr lang="ar-EG" sz="4400" b="1" dirty="0">
                <a:solidFill>
                  <a:srgbClr val="0000FF"/>
                </a:solidFill>
                <a:latin typeface="+mn-lt"/>
                <a:cs typeface="+mn-cs"/>
              </a:rPr>
              <a:t>5-</a:t>
            </a:r>
            <a:r>
              <a:rPr lang="ar-EG" sz="4400" b="1" dirty="0">
                <a:solidFill>
                  <a:schemeClr val="bg1"/>
                </a:solidFill>
                <a:latin typeface="+mn-lt"/>
                <a:cs typeface="+mn-cs"/>
              </a:rPr>
              <a:t> </a:t>
            </a:r>
            <a:r>
              <a:rPr lang="ar-EG" sz="4000" b="1" i="1" dirty="0">
                <a:latin typeface="+mn-lt"/>
                <a:cs typeface="+mn-cs"/>
              </a:rPr>
              <a:t>التسامح والعفو عن المخطئ قال تعالى: </a:t>
            </a:r>
            <a:r>
              <a:rPr lang="ar-EG" sz="4000" b="1" i="1" u="sng" dirty="0">
                <a:solidFill>
                  <a:srgbClr val="C00000"/>
                </a:solidFill>
                <a:latin typeface="+mn-lt"/>
                <a:cs typeface="+mn-cs"/>
              </a:rPr>
              <a:t>(وَالْعَافِينَ عَنِ النَّاسِ</a:t>
            </a:r>
            <a:r>
              <a:rPr lang="ar-EG" sz="4000" b="1" u="sng" dirty="0">
                <a:solidFill>
                  <a:srgbClr val="C00000"/>
                </a:solidFill>
                <a:latin typeface="+mn-lt"/>
                <a:cs typeface="+mn-cs"/>
              </a:rPr>
              <a:t> وَاللّهُ يُحِبُّ الْمُحْسِنِينَ) </a:t>
            </a:r>
            <a:r>
              <a:rPr lang="ar-EG" sz="4000" b="1" dirty="0">
                <a:latin typeface="+mn-lt"/>
                <a:cs typeface="+mn-cs"/>
              </a:rPr>
              <a:t>(آل عمران: 134).</a:t>
            </a:r>
            <a:endParaRPr lang="en-US" sz="4400" dirty="0">
              <a:solidFill>
                <a:schemeClr val="bg1"/>
              </a:solidFill>
              <a:latin typeface="+mn-lt"/>
              <a:cs typeface="+mn-cs"/>
            </a:endParaRPr>
          </a:p>
        </p:txBody>
      </p:sp>
    </p:spTree>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p_empty.wav"/>
          </p:stSnd>
        </p:sndAc>
      </p:transition>
    </mc:Choice>
    <mc:Fallback xmlns="">
      <p:transition spd="slow">
        <p:fade/>
        <p:sndAc>
          <p:stSnd>
            <p:snd r:embed="rId7" name="cp_empty.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cached_jewelappear.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ppt_x"/>
                                          </p:val>
                                        </p:tav>
                                        <p:tav tm="100000">
                                          <p:val>
                                            <p:strVal val="#ppt_x"/>
                                          </p:val>
                                        </p:tav>
                                      </p:tavLst>
                                    </p:anim>
                                    <p:anim calcmode="lin" valueType="num">
                                      <p:cBhvr additive="base">
                                        <p:cTn id="13" dur="10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whoosh.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ppt_x"/>
                                          </p:val>
                                        </p:tav>
                                        <p:tav tm="100000">
                                          <p:val>
                                            <p:strVal val="#ppt_x"/>
                                          </p:val>
                                        </p:tav>
                                      </p:tavLst>
                                    </p:anim>
                                    <p:anim calcmode="lin" valueType="num">
                                      <p:cBhvr additive="base">
                                        <p:cTn id="19" dur="10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5"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grpSp>
        <p:nvGrpSpPr>
          <p:cNvPr id="2" name="Group 1"/>
          <p:cNvGrpSpPr>
            <a:grpSpLocks/>
          </p:cNvGrpSpPr>
          <p:nvPr/>
        </p:nvGrpSpPr>
        <p:grpSpPr bwMode="auto">
          <a:xfrm>
            <a:off x="1828800" y="304800"/>
            <a:ext cx="8534400" cy="6172200"/>
            <a:chOff x="304800" y="685800"/>
            <a:chExt cx="8534400" cy="4038600"/>
          </a:xfrm>
        </p:grpSpPr>
        <p:sp>
          <p:nvSpPr>
            <p:cNvPr id="3" name="Rounded Rectangle 2"/>
            <p:cNvSpPr/>
            <p:nvPr/>
          </p:nvSpPr>
          <p:spPr>
            <a:xfrm>
              <a:off x="304800" y="685800"/>
              <a:ext cx="8534400" cy="4038600"/>
            </a:xfrm>
            <a:prstGeom prst="roundRect">
              <a:avLst>
                <a:gd name="adj" fmla="val 1852"/>
              </a:avLst>
            </a:prstGeom>
            <a:blipFill>
              <a:blip r:embed="rId5" cstate="print">
                <a:duotone>
                  <a:schemeClr val="accent1">
                    <a:shade val="45000"/>
                    <a:satMod val="135000"/>
                  </a:schemeClr>
                  <a:prstClr val="white"/>
                </a:duotone>
                <a:lum contrast="82000"/>
              </a:blip>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a:p>
          </p:txBody>
        </p:sp>
        <p:sp>
          <p:nvSpPr>
            <p:cNvPr id="4" name="Rectangle 1"/>
            <p:cNvSpPr>
              <a:spLocks noChangeArrowheads="1"/>
            </p:cNvSpPr>
            <p:nvPr/>
          </p:nvSpPr>
          <p:spPr bwMode="auto">
            <a:xfrm>
              <a:off x="533400" y="1134533"/>
              <a:ext cx="5562600" cy="825677"/>
            </a:xfrm>
            <a:prstGeom prst="rect">
              <a:avLst/>
            </a:prstGeom>
            <a:solidFill>
              <a:schemeClr val="accent5">
                <a:lumMod val="40000"/>
                <a:lumOff val="60000"/>
                <a:alpha val="58000"/>
              </a:schemeClr>
            </a:solidFill>
            <a:ln w="9525">
              <a:noFill/>
              <a:miter lim="800000"/>
              <a:headEnd/>
              <a:tailEnd/>
            </a:ln>
            <a:effectLst>
              <a:softEdge rad="127000"/>
            </a:effectLst>
          </p:spPr>
          <p:txBody>
            <a:bodyPr anchor="ctr">
              <a:spAutoFit/>
            </a:bodyPr>
            <a:lstStyle/>
            <a:p>
              <a:pPr algn="ctr" fontAlgn="auto">
                <a:spcBef>
                  <a:spcPts val="0"/>
                </a:spcBef>
                <a:spcAft>
                  <a:spcPts val="0"/>
                </a:spcAft>
                <a:defRPr/>
              </a:pPr>
              <a:r>
                <a:rPr lang="ar-EG" sz="4400" b="1" u="sng" dirty="0">
                  <a:solidFill>
                    <a:srgbClr val="FFFF00"/>
                  </a:solidFill>
                  <a:latin typeface="Times New Roman" pitchFamily="18" charset="0"/>
                  <a:ea typeface="Calibri" pitchFamily="34" charset="0"/>
                  <a:cs typeface="Times New Roman" pitchFamily="18" charset="0"/>
                </a:rPr>
                <a:t>6-</a:t>
              </a:r>
              <a:r>
                <a:rPr lang="ar-EG" sz="4400" b="1" dirty="0">
                  <a:solidFill>
                    <a:schemeClr val="bg1"/>
                  </a:solidFill>
                  <a:latin typeface="Times New Roman" pitchFamily="18" charset="0"/>
                  <a:ea typeface="Calibri" pitchFamily="34" charset="0"/>
                  <a:cs typeface="Times New Roman" pitchFamily="18" charset="0"/>
                </a:rPr>
                <a:t> </a:t>
              </a:r>
              <a:r>
                <a:rPr lang="ar-EG" sz="3200" b="1" dirty="0">
                  <a:latin typeface="+mn-lt"/>
                  <a:cs typeface="+mn-cs"/>
                </a:rPr>
                <a:t>التقيد بالنظام المدرسي وتقبل التوجيهات بصدر رحب.</a:t>
              </a:r>
              <a:endParaRPr lang="en-US" sz="3200" dirty="0">
                <a:latin typeface="+mn-lt"/>
                <a:cs typeface="+mn-cs"/>
              </a:endParaRPr>
            </a:p>
          </p:txBody>
        </p:sp>
      </p:grpSp>
      <p:sp>
        <p:nvSpPr>
          <p:cNvPr id="5" name="Rectangle 4"/>
          <p:cNvSpPr/>
          <p:nvPr/>
        </p:nvSpPr>
        <p:spPr>
          <a:xfrm>
            <a:off x="1981200" y="2111276"/>
            <a:ext cx="6019800" cy="2308324"/>
          </a:xfrm>
          <a:prstGeom prst="rect">
            <a:avLst/>
          </a:prstGeom>
          <a:solidFill>
            <a:schemeClr val="accent5">
              <a:lumMod val="40000"/>
              <a:lumOff val="60000"/>
              <a:alpha val="69000"/>
            </a:schemeClr>
          </a:solidFill>
          <a:effectLst>
            <a:softEdge rad="127000"/>
          </a:effectLst>
        </p:spPr>
        <p:txBody>
          <a:bodyPr>
            <a:spAutoFit/>
          </a:bodyPr>
          <a:lstStyle/>
          <a:p>
            <a:pPr algn="ctr" rtl="0" fontAlgn="auto">
              <a:spcBef>
                <a:spcPts val="0"/>
              </a:spcBef>
              <a:spcAft>
                <a:spcPts val="0"/>
              </a:spcAft>
              <a:defRPr/>
            </a:pPr>
            <a:r>
              <a:rPr lang="ar-EG" sz="3600" b="1" dirty="0">
                <a:solidFill>
                  <a:srgbClr val="FFFF00"/>
                </a:solidFill>
                <a:latin typeface="+mn-lt"/>
                <a:cs typeface="+mn-cs"/>
              </a:rPr>
              <a:t>7-</a:t>
            </a:r>
            <a:r>
              <a:rPr lang="ar-EG" sz="3600" b="1" dirty="0">
                <a:solidFill>
                  <a:schemeClr val="bg1"/>
                </a:solidFill>
                <a:latin typeface="+mn-lt"/>
                <a:cs typeface="+mn-cs"/>
              </a:rPr>
              <a:t> </a:t>
            </a:r>
            <a:r>
              <a:rPr lang="ar-EG" sz="3600" b="1" dirty="0">
                <a:latin typeface="+mn-lt"/>
                <a:cs typeface="+mn-cs"/>
              </a:rPr>
              <a:t>التعامل بالخلق الإسلامي مع الجميع ومنهم غير المسلمين؛ لتنعكس لهم صورة الإسلام الجميلة فتكون داعية لدينها في كل وقت.</a:t>
            </a:r>
            <a:endParaRPr lang="en-US" sz="3600" dirty="0">
              <a:latin typeface="+mn-lt"/>
              <a:cs typeface="+mn-cs"/>
            </a:endParaRPr>
          </a:p>
        </p:txBody>
      </p:sp>
    </p:spTree>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p_empty.wav"/>
          </p:stSnd>
        </p:sndAc>
      </p:transition>
    </mc:Choice>
    <mc:Fallback xmlns="">
      <p:transition spd="slow">
        <p:fade/>
        <p:sndAc>
          <p:stSnd>
            <p:snd r:embed="rId7" name="cp_empty.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ppt_x"/>
                                          </p:val>
                                        </p:tav>
                                        <p:tav tm="100000">
                                          <p:val>
                                            <p:strVal val="#ppt_x"/>
                                          </p:val>
                                        </p:tav>
                                      </p:tavLst>
                                    </p:anim>
                                    <p:anim calcmode="lin" valueType="num">
                                      <p:cBhvr additive="base">
                                        <p:cTn id="13" dur="10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Defaul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grpSp>
        <p:nvGrpSpPr>
          <p:cNvPr id="2" name="Group 1"/>
          <p:cNvGrpSpPr>
            <a:grpSpLocks/>
          </p:cNvGrpSpPr>
          <p:nvPr/>
        </p:nvGrpSpPr>
        <p:grpSpPr bwMode="auto">
          <a:xfrm>
            <a:off x="228600" y="381000"/>
            <a:ext cx="11734800" cy="5410200"/>
            <a:chOff x="609600" y="228600"/>
            <a:chExt cx="8001000" cy="2819400"/>
          </a:xfrm>
        </p:grpSpPr>
        <p:sp>
          <p:nvSpPr>
            <p:cNvPr id="3" name="Sun 2"/>
            <p:cNvSpPr/>
            <p:nvPr/>
          </p:nvSpPr>
          <p:spPr>
            <a:xfrm>
              <a:off x="609600" y="228600"/>
              <a:ext cx="8001000" cy="2819400"/>
            </a:xfrm>
            <a:prstGeom prst="sun">
              <a:avLst>
                <a:gd name="adj" fmla="val 12500"/>
              </a:avLst>
            </a:prstGeom>
            <a:gradFill>
              <a:gsLst>
                <a:gs pos="0">
                  <a:srgbClr val="CC66FF"/>
                </a:gs>
                <a:gs pos="30000">
                  <a:schemeClr val="bg1"/>
                </a:gs>
                <a:gs pos="64999">
                  <a:srgbClr val="FF2DA0"/>
                </a:gs>
                <a:gs pos="89999">
                  <a:srgbClr val="FFFF00"/>
                </a:gs>
                <a:gs pos="100000">
                  <a:srgbClr val="FF8200"/>
                </a:gs>
              </a:gsLst>
              <a:lin ang="540000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dirty="0"/>
            </a:p>
          </p:txBody>
        </p:sp>
        <p:sp>
          <p:nvSpPr>
            <p:cNvPr id="27655" name="Rectangle 3"/>
            <p:cNvSpPr>
              <a:spLocks noChangeArrowheads="1"/>
            </p:cNvSpPr>
            <p:nvPr/>
          </p:nvSpPr>
          <p:spPr bwMode="auto">
            <a:xfrm>
              <a:off x="1981200" y="921010"/>
              <a:ext cx="5105400" cy="1459555"/>
            </a:xfrm>
            <a:prstGeom prst="rect">
              <a:avLst/>
            </a:prstGeom>
            <a:noFill/>
            <a:ln w="9525">
              <a:noFill/>
              <a:miter lim="800000"/>
              <a:headEnd/>
              <a:tailEnd/>
            </a:ln>
          </p:spPr>
          <p:txBody>
            <a:bodyPr>
              <a:spAutoFit/>
            </a:bodyPr>
            <a:lstStyle/>
            <a:p>
              <a:pPr algn="ctr"/>
              <a:r>
                <a:rPr lang="ar-EG" sz="4400" b="1" dirty="0">
                  <a:latin typeface="Calibri" pitchFamily="34" charset="0"/>
                </a:rPr>
                <a:t>كما استحسن الجميع رأي أسماء والذي أشار إلى صفة إنسانية لم تتطرق إليها الآراء السابقة وهي الالتزام بالأدب عند الحديث مع الآخرين باتباع ما يلي:</a:t>
              </a:r>
              <a:endParaRPr lang="en-US" sz="4400" dirty="0">
                <a:latin typeface="Calibri" pitchFamily="34" charset="0"/>
              </a:endParaRPr>
            </a:p>
          </p:txBody>
        </p:sp>
      </p:grpSp>
      <p:cxnSp>
        <p:nvCxnSpPr>
          <p:cNvPr id="5" name="Elbow Connector 8"/>
          <p:cNvCxnSpPr/>
          <p:nvPr/>
        </p:nvCxnSpPr>
        <p:spPr>
          <a:xfrm rot="10800000" flipV="1">
            <a:off x="2362200" y="5257800"/>
            <a:ext cx="2667000" cy="838200"/>
          </a:xfrm>
          <a:prstGeom prst="bentConnector3">
            <a:avLst>
              <a:gd name="adj1" fmla="val 50000"/>
            </a:avLst>
          </a:prstGeom>
          <a:ln w="76200">
            <a:solidFill>
              <a:srgbClr val="FF00FF"/>
            </a:solidFill>
            <a:prstDash val="lg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p_empty.wav"/>
          </p:stSnd>
        </p:sndAc>
      </p:transition>
    </mc:Choice>
    <mc:Fallback xmlns="">
      <p:transition spd="slow">
        <p:fade/>
        <p:sndAc>
          <p:stSnd>
            <p:snd r:embed="rId4" name="cp_empty.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CLICK23.WAV"/>
                                        </p:tgtEl>
                                      </p:cMediaNode>
                                    </p:audio>
                                  </p:subTnLst>
                                </p:cTn>
                              </p:par>
                              <p:par>
                                <p:cTn id="8" presetID="17"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1000" fill="hold"/>
                                        <p:tgtEl>
                                          <p:spTgt spid="5"/>
                                        </p:tgtEl>
                                        <p:attrNameLst>
                                          <p:attrName>ppt_w</p:attrName>
                                        </p:attrNameLst>
                                      </p:cBhvr>
                                      <p:tavLst>
                                        <p:tav tm="0">
                                          <p:val>
                                            <p:fltVal val="0"/>
                                          </p:val>
                                        </p:tav>
                                        <p:tav tm="100000">
                                          <p:val>
                                            <p:strVal val="#ppt_w"/>
                                          </p:val>
                                        </p:tav>
                                      </p:tavLst>
                                    </p:anim>
                                    <p:anim calcmode="lin" valueType="num">
                                      <p:cBhvr>
                                        <p:cTn id="11" dur="1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grpSp>
        <p:nvGrpSpPr>
          <p:cNvPr id="2" name="Group 1"/>
          <p:cNvGrpSpPr>
            <a:grpSpLocks/>
          </p:cNvGrpSpPr>
          <p:nvPr/>
        </p:nvGrpSpPr>
        <p:grpSpPr bwMode="auto">
          <a:xfrm>
            <a:off x="228600" y="304800"/>
            <a:ext cx="11963400" cy="6172200"/>
            <a:chOff x="304800" y="685800"/>
            <a:chExt cx="8534400" cy="4038600"/>
          </a:xfrm>
        </p:grpSpPr>
        <p:sp>
          <p:nvSpPr>
            <p:cNvPr id="3" name="Rounded Rectangle 2"/>
            <p:cNvSpPr/>
            <p:nvPr/>
          </p:nvSpPr>
          <p:spPr>
            <a:xfrm>
              <a:off x="304800" y="685800"/>
              <a:ext cx="8534400" cy="4038600"/>
            </a:xfrm>
            <a:prstGeom prst="roundRect">
              <a:avLst>
                <a:gd name="adj" fmla="val 1852"/>
              </a:avLst>
            </a:prstGeom>
            <a:blipFill>
              <a:blip r:embed="rId4" cstate="print">
                <a:lum bright="67000" contrast="54000"/>
              </a:blip>
              <a:stretch>
                <a:fillRect/>
              </a:stretch>
            </a:blipFill>
            <a:ln>
              <a:noFill/>
            </a:ln>
            <a:effectLst>
              <a:glow rad="228600">
                <a:srgbClr val="FF0066">
                  <a:alpha val="4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a:p>
          </p:txBody>
        </p:sp>
        <p:sp>
          <p:nvSpPr>
            <p:cNvPr id="4" name="Rectangle 1"/>
            <p:cNvSpPr>
              <a:spLocks noChangeArrowheads="1"/>
            </p:cNvSpPr>
            <p:nvPr/>
          </p:nvSpPr>
          <p:spPr bwMode="auto">
            <a:xfrm>
              <a:off x="1066800" y="1682985"/>
              <a:ext cx="6934200" cy="1993708"/>
            </a:xfrm>
            <a:prstGeom prst="rect">
              <a:avLst/>
            </a:prstGeom>
            <a:noFill/>
            <a:ln w="9525">
              <a:noFill/>
              <a:miter lim="800000"/>
              <a:headEnd/>
              <a:tailEnd/>
            </a:ln>
            <a:effectLst>
              <a:softEdge rad="127000"/>
            </a:effectLst>
          </p:spPr>
          <p:txBody>
            <a:bodyPr anchor="ctr">
              <a:spAutoFit/>
            </a:bodyPr>
            <a:lstStyle/>
            <a:p>
              <a:pPr algn="ctr" fontAlgn="auto">
                <a:spcBef>
                  <a:spcPts val="0"/>
                </a:spcBef>
                <a:spcAft>
                  <a:spcPts val="0"/>
                </a:spcAft>
                <a:defRPr/>
              </a:pPr>
              <a:r>
                <a:rPr lang="ar-EG" sz="4800" b="1" u="sng" dirty="0">
                  <a:latin typeface="Times New Roman" pitchFamily="18" charset="0"/>
                  <a:ea typeface="Calibri" pitchFamily="34" charset="0"/>
                  <a:cs typeface="Times New Roman" pitchFamily="18" charset="0"/>
                </a:rPr>
                <a:t>1-</a:t>
              </a:r>
              <a:r>
                <a:rPr lang="ar-EG" sz="4800" b="1" dirty="0">
                  <a:solidFill>
                    <a:schemeClr val="bg1"/>
                  </a:solidFill>
                  <a:latin typeface="Times New Roman" pitchFamily="18" charset="0"/>
                  <a:ea typeface="Calibri" pitchFamily="34" charset="0"/>
                  <a:cs typeface="Times New Roman" pitchFamily="18" charset="0"/>
                </a:rPr>
                <a:t> </a:t>
              </a:r>
              <a:r>
                <a:rPr lang="ar-EG" sz="3600" b="1" dirty="0">
                  <a:latin typeface="+mn-lt"/>
                  <a:cs typeface="+mn-cs"/>
                </a:rPr>
                <a:t>التحلي بالصدق وتجنب الكذب في الجد والهزل، لقول الرسول صلى الله عليه وسلم: </a:t>
              </a:r>
            </a:p>
            <a:p>
              <a:pPr algn="ctr" fontAlgn="auto">
                <a:spcBef>
                  <a:spcPts val="0"/>
                </a:spcBef>
                <a:spcAft>
                  <a:spcPts val="0"/>
                </a:spcAft>
                <a:defRPr/>
              </a:pPr>
              <a:r>
                <a:rPr lang="ar-EG" sz="3600" b="1" u="sng" dirty="0">
                  <a:solidFill>
                    <a:srgbClr val="FF0066"/>
                  </a:solidFill>
                  <a:latin typeface="+mn-lt"/>
                  <a:cs typeface="+mn-cs"/>
                </a:rPr>
                <a:t>"إن الصدق يهدي إلى البر وإن البر يهدي إلى الجنة وإن الرجل ليصدق حتى يكون صديقاً" </a:t>
              </a:r>
            </a:p>
            <a:p>
              <a:pPr algn="ctr" fontAlgn="auto">
                <a:spcBef>
                  <a:spcPts val="0"/>
                </a:spcBef>
                <a:spcAft>
                  <a:spcPts val="0"/>
                </a:spcAft>
                <a:defRPr/>
              </a:pPr>
              <a:r>
                <a:rPr lang="ar-EG" sz="3600" b="1" dirty="0">
                  <a:latin typeface="+mn-lt"/>
                  <a:cs typeface="+mn-cs"/>
                </a:rPr>
                <a:t>رواه البخاري </a:t>
              </a:r>
              <a:endParaRPr lang="en-US" sz="3600" dirty="0">
                <a:latin typeface="+mn-lt"/>
                <a:cs typeface="+mn-cs"/>
              </a:endParaRPr>
            </a:p>
          </p:txBody>
        </p:sp>
      </p:grpSp>
    </p:spTree>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p_empty.wav"/>
          </p:stSnd>
        </p:sndAc>
      </p:transition>
    </mc:Choice>
    <mc:Fallback xmlns="">
      <p:transition spd="slow">
        <p:fade/>
        <p:sndAc>
          <p:stSnd>
            <p:snd r:embed="rId5" name="cp_empty.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0103 - basketball bounc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grpSp>
        <p:nvGrpSpPr>
          <p:cNvPr id="2" name="Group 1"/>
          <p:cNvGrpSpPr>
            <a:grpSpLocks/>
          </p:cNvGrpSpPr>
          <p:nvPr/>
        </p:nvGrpSpPr>
        <p:grpSpPr bwMode="auto">
          <a:xfrm>
            <a:off x="304800" y="304800"/>
            <a:ext cx="11734800" cy="6172200"/>
            <a:chOff x="304800" y="685800"/>
            <a:chExt cx="8534400" cy="4038600"/>
          </a:xfrm>
        </p:grpSpPr>
        <p:sp>
          <p:nvSpPr>
            <p:cNvPr id="3" name="Rounded Rectangle 2"/>
            <p:cNvSpPr/>
            <p:nvPr/>
          </p:nvSpPr>
          <p:spPr>
            <a:xfrm>
              <a:off x="304800" y="685800"/>
              <a:ext cx="8534400" cy="4038600"/>
            </a:xfrm>
            <a:prstGeom prst="roundRect">
              <a:avLst>
                <a:gd name="adj" fmla="val 1852"/>
              </a:avLst>
            </a:prstGeom>
            <a:blipFill>
              <a:blip r:embed="rId6" cstate="print">
                <a:duotone>
                  <a:schemeClr val="accent5">
                    <a:shade val="45000"/>
                    <a:satMod val="135000"/>
                  </a:schemeClr>
                  <a:prstClr val="white"/>
                </a:duotone>
                <a:lum contrast="14000"/>
              </a:blip>
              <a:stretch>
                <a:fillRect/>
              </a:stretch>
            </a:blipFill>
            <a:ln>
              <a:noFill/>
            </a:ln>
            <a:effectLst>
              <a:glow rad="228600">
                <a:srgbClr val="FFFF00">
                  <a:alpha val="4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a:p>
          </p:txBody>
        </p:sp>
        <p:sp>
          <p:nvSpPr>
            <p:cNvPr id="4" name="Rectangle 1"/>
            <p:cNvSpPr>
              <a:spLocks noChangeArrowheads="1"/>
            </p:cNvSpPr>
            <p:nvPr/>
          </p:nvSpPr>
          <p:spPr bwMode="auto">
            <a:xfrm>
              <a:off x="685800" y="1464384"/>
              <a:ext cx="7620000" cy="1309001"/>
            </a:xfrm>
            <a:prstGeom prst="rect">
              <a:avLst/>
            </a:prstGeom>
            <a:noFill/>
            <a:ln w="9525">
              <a:noFill/>
              <a:miter lim="800000"/>
              <a:headEnd/>
              <a:tailEnd/>
            </a:ln>
            <a:effectLst>
              <a:softEdge rad="127000"/>
            </a:effectLst>
          </p:spPr>
          <p:txBody>
            <a:bodyPr anchor="ctr">
              <a:spAutoFit/>
            </a:bodyPr>
            <a:lstStyle/>
            <a:p>
              <a:pPr algn="ctr" fontAlgn="auto">
                <a:spcBef>
                  <a:spcPts val="0"/>
                </a:spcBef>
                <a:spcAft>
                  <a:spcPts val="0"/>
                </a:spcAft>
                <a:defRPr/>
              </a:pPr>
              <a:r>
                <a:rPr lang="ar-EG" sz="4000" b="1" u="sng" dirty="0">
                  <a:solidFill>
                    <a:srgbClr val="C00000"/>
                  </a:solidFill>
                  <a:latin typeface="Times New Roman" pitchFamily="18" charset="0"/>
                  <a:ea typeface="Calibri" pitchFamily="34" charset="0"/>
                  <a:cs typeface="Times New Roman" pitchFamily="18" charset="0"/>
                </a:rPr>
                <a:t>2-</a:t>
              </a:r>
              <a:r>
                <a:rPr lang="ar-EG" sz="4400" b="1" dirty="0">
                  <a:solidFill>
                    <a:schemeClr val="bg1"/>
                  </a:solidFill>
                  <a:latin typeface="Times New Roman" pitchFamily="18" charset="0"/>
                  <a:ea typeface="Calibri" pitchFamily="34" charset="0"/>
                  <a:cs typeface="Times New Roman" pitchFamily="18" charset="0"/>
                </a:rPr>
                <a:t> </a:t>
              </a:r>
              <a:r>
                <a:rPr lang="ar-EG" sz="4000" b="1" dirty="0">
                  <a:latin typeface="+mn-lt"/>
                  <a:cs typeface="+mn-cs"/>
                </a:rPr>
                <a:t>عدم المبالغة في المدح أو الذم قال </a:t>
              </a:r>
            </a:p>
            <a:p>
              <a:pPr algn="ctr" fontAlgn="auto">
                <a:spcBef>
                  <a:spcPts val="0"/>
                </a:spcBef>
                <a:spcAft>
                  <a:spcPts val="0"/>
                </a:spcAft>
                <a:defRPr/>
              </a:pPr>
              <a:r>
                <a:rPr lang="ar-EG" sz="4000" b="1" dirty="0">
                  <a:latin typeface="+mn-lt"/>
                  <a:cs typeface="+mn-cs"/>
                </a:rPr>
                <a:t>صلى الله عليه وسلم: </a:t>
              </a:r>
            </a:p>
            <a:p>
              <a:pPr algn="ctr" fontAlgn="auto">
                <a:spcBef>
                  <a:spcPts val="0"/>
                </a:spcBef>
                <a:spcAft>
                  <a:spcPts val="0"/>
                </a:spcAft>
                <a:defRPr/>
              </a:pPr>
              <a:r>
                <a:rPr lang="ar-EG" sz="4000" b="1" dirty="0">
                  <a:latin typeface="+mn-lt"/>
                  <a:cs typeface="+mn-cs"/>
                </a:rPr>
                <a:t>"إذا رأيتم المداحين فاحنوا وجوههم في التراب". صحيح مسلم </a:t>
              </a:r>
              <a:endParaRPr lang="en-US" sz="4000" dirty="0">
                <a:latin typeface="+mn-lt"/>
                <a:cs typeface="+mn-cs"/>
              </a:endParaRPr>
            </a:p>
          </p:txBody>
        </p:sp>
      </p:grpSp>
      <p:sp>
        <p:nvSpPr>
          <p:cNvPr id="5" name="Rectangle 4"/>
          <p:cNvSpPr/>
          <p:nvPr/>
        </p:nvSpPr>
        <p:spPr>
          <a:xfrm>
            <a:off x="990601" y="3544670"/>
            <a:ext cx="10315574" cy="830997"/>
          </a:xfrm>
          <a:prstGeom prst="rect">
            <a:avLst/>
          </a:prstGeom>
          <a:noFill/>
          <a:effectLst>
            <a:softEdge rad="127000"/>
          </a:effectLst>
        </p:spPr>
        <p:txBody>
          <a:bodyPr wrap="square">
            <a:spAutoFit/>
          </a:bodyPr>
          <a:lstStyle/>
          <a:p>
            <a:pPr algn="ctr" rtl="0" fontAlgn="auto">
              <a:spcBef>
                <a:spcPts val="0"/>
              </a:spcBef>
              <a:spcAft>
                <a:spcPts val="0"/>
              </a:spcAft>
              <a:defRPr/>
            </a:pPr>
            <a:r>
              <a:rPr lang="ar-EG" sz="3600" b="1" dirty="0">
                <a:solidFill>
                  <a:srgbClr val="C00000"/>
                </a:solidFill>
                <a:latin typeface="+mn-lt"/>
                <a:cs typeface="+mn-cs"/>
              </a:rPr>
              <a:t>3-</a:t>
            </a:r>
            <a:r>
              <a:rPr lang="ar-EG" sz="3600" b="1" dirty="0">
                <a:solidFill>
                  <a:schemeClr val="bg1"/>
                </a:solidFill>
                <a:latin typeface="+mn-lt"/>
                <a:cs typeface="+mn-cs"/>
              </a:rPr>
              <a:t> </a:t>
            </a:r>
            <a:r>
              <a:rPr lang="ar-EG" sz="4800" b="1" dirty="0">
                <a:latin typeface="+mn-lt"/>
                <a:cs typeface="+mn-cs"/>
              </a:rPr>
              <a:t>الابتعاد عن التشدق والتكلف في الكلام.</a:t>
            </a:r>
            <a:endParaRPr lang="en-US" sz="3600" dirty="0">
              <a:solidFill>
                <a:schemeClr val="bg1"/>
              </a:solidFill>
              <a:latin typeface="+mn-lt"/>
              <a:cs typeface="+mn-cs"/>
            </a:endParaRPr>
          </a:p>
        </p:txBody>
      </p:sp>
      <p:sp>
        <p:nvSpPr>
          <p:cNvPr id="6" name="Rectangle 5"/>
          <p:cNvSpPr/>
          <p:nvPr/>
        </p:nvSpPr>
        <p:spPr>
          <a:xfrm>
            <a:off x="2438400" y="4375667"/>
            <a:ext cx="8077200" cy="830997"/>
          </a:xfrm>
          <a:prstGeom prst="rect">
            <a:avLst/>
          </a:prstGeom>
          <a:noFill/>
          <a:effectLst>
            <a:softEdge rad="127000"/>
          </a:effectLst>
        </p:spPr>
        <p:txBody>
          <a:bodyPr wrap="square">
            <a:spAutoFit/>
          </a:bodyPr>
          <a:lstStyle/>
          <a:p>
            <a:pPr algn="ctr" rtl="0" fontAlgn="auto">
              <a:spcBef>
                <a:spcPts val="0"/>
              </a:spcBef>
              <a:spcAft>
                <a:spcPts val="0"/>
              </a:spcAft>
              <a:defRPr/>
            </a:pPr>
            <a:r>
              <a:rPr lang="ar-EG" sz="4800" b="1" dirty="0">
                <a:solidFill>
                  <a:srgbClr val="C00000"/>
                </a:solidFill>
                <a:latin typeface="+mn-lt"/>
                <a:cs typeface="+mn-cs"/>
              </a:rPr>
              <a:t>4-</a:t>
            </a:r>
            <a:r>
              <a:rPr lang="ar-EG" sz="4800" b="1" dirty="0">
                <a:solidFill>
                  <a:schemeClr val="bg1"/>
                </a:solidFill>
                <a:latin typeface="+mn-lt"/>
                <a:cs typeface="+mn-cs"/>
              </a:rPr>
              <a:t> </a:t>
            </a:r>
            <a:r>
              <a:rPr lang="ar-EG" sz="4800" b="1" dirty="0">
                <a:latin typeface="+mn-lt"/>
                <a:cs typeface="+mn-cs"/>
              </a:rPr>
              <a:t>العمل بمقولة: إياكم وما يعتذر منه.</a:t>
            </a:r>
            <a:endParaRPr lang="en-US" sz="4800" dirty="0">
              <a:latin typeface="+mn-lt"/>
              <a:cs typeface="+mn-cs"/>
            </a:endParaRPr>
          </a:p>
        </p:txBody>
      </p:sp>
    </p:spTree>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p_empty.wav"/>
          </p:stSnd>
        </p:sndAc>
      </p:transition>
    </mc:Choice>
    <mc:Fallback xmlns="">
      <p:transition spd="slow">
        <p:fade/>
        <p:sndAc>
          <p:stSnd>
            <p:snd r:embed="rId7" name="cp_empty.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SOUND24.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ppt_x"/>
                                          </p:val>
                                        </p:tav>
                                        <p:tav tm="100000">
                                          <p:val>
                                            <p:strVal val="#ppt_x"/>
                                          </p:val>
                                        </p:tav>
                                      </p:tavLst>
                                    </p:anim>
                                    <p:anim calcmode="lin" valueType="num">
                                      <p:cBhvr additive="base">
                                        <p:cTn id="13" dur="10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cached_chime1.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ppt_x"/>
                                          </p:val>
                                        </p:tav>
                                        <p:tav tm="100000">
                                          <p:val>
                                            <p:strVal val="#ppt_x"/>
                                          </p:val>
                                        </p:tav>
                                      </p:tavLst>
                                    </p:anim>
                                    <p:anim calcmode="lin" valueType="num">
                                      <p:cBhvr additive="base">
                                        <p:cTn id="19" dur="10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5"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a:grpSpLocks/>
          </p:cNvGrpSpPr>
          <p:nvPr/>
        </p:nvGrpSpPr>
        <p:grpSpPr bwMode="auto">
          <a:xfrm>
            <a:off x="0" y="685800"/>
            <a:ext cx="12039600" cy="5257800"/>
            <a:chOff x="609600" y="228600"/>
            <a:chExt cx="8001000" cy="2819400"/>
          </a:xfrm>
        </p:grpSpPr>
        <p:sp>
          <p:nvSpPr>
            <p:cNvPr id="3" name="Sun 2"/>
            <p:cNvSpPr/>
            <p:nvPr/>
          </p:nvSpPr>
          <p:spPr>
            <a:xfrm>
              <a:off x="609600" y="228600"/>
              <a:ext cx="8001000" cy="2819400"/>
            </a:xfrm>
            <a:prstGeom prst="sun">
              <a:avLst>
                <a:gd name="adj" fmla="val 12500"/>
              </a:avLst>
            </a:prstGeom>
            <a:gradFill flip="none" rotWithShape="1">
              <a:gsLst>
                <a:gs pos="0">
                  <a:srgbClr val="FF0066"/>
                </a:gs>
                <a:gs pos="80000">
                  <a:schemeClr val="accent3">
                    <a:lumMod val="50000"/>
                  </a:schemeClr>
                </a:gs>
                <a:gs pos="100000">
                  <a:schemeClr val="bg1">
                    <a:alpha val="63000"/>
                  </a:schemeClr>
                </a:gs>
              </a:gsLst>
              <a:path path="shape">
                <a:fillToRect l="50000" t="50000" r="50000" b="50000"/>
              </a:path>
              <a:tileRect/>
            </a:gradFill>
            <a:ln/>
          </p:spPr>
          <p:style>
            <a:lnRef idx="0">
              <a:schemeClr val="accent4"/>
            </a:lnRef>
            <a:fillRef idx="3">
              <a:schemeClr val="accent4"/>
            </a:fillRef>
            <a:effectRef idx="3">
              <a:schemeClr val="accent4"/>
            </a:effectRef>
            <a:fontRef idx="minor">
              <a:schemeClr val="lt1"/>
            </a:fontRef>
          </p:style>
          <p:txBody>
            <a:bodyPr rtlCol="1" anchor="ctr"/>
            <a:lstStyle/>
            <a:p>
              <a:pPr algn="ctr" rtl="0" fontAlgn="auto">
                <a:spcBef>
                  <a:spcPts val="0"/>
                </a:spcBef>
                <a:spcAft>
                  <a:spcPts val="0"/>
                </a:spcAft>
                <a:defRPr/>
              </a:pPr>
              <a:endParaRPr lang="ar-EG" dirty="0"/>
            </a:p>
          </p:txBody>
        </p:sp>
        <p:sp>
          <p:nvSpPr>
            <p:cNvPr id="31751" name="Rectangle 3"/>
            <p:cNvSpPr>
              <a:spLocks noChangeArrowheads="1"/>
            </p:cNvSpPr>
            <p:nvPr/>
          </p:nvSpPr>
          <p:spPr bwMode="auto">
            <a:xfrm>
              <a:off x="1905000" y="964096"/>
              <a:ext cx="5334000" cy="1699908"/>
            </a:xfrm>
            <a:prstGeom prst="rect">
              <a:avLst/>
            </a:prstGeom>
            <a:noFill/>
            <a:ln w="9525">
              <a:noFill/>
              <a:miter lim="800000"/>
              <a:headEnd/>
              <a:tailEnd/>
            </a:ln>
          </p:spPr>
          <p:txBody>
            <a:bodyPr>
              <a:spAutoFit/>
            </a:bodyPr>
            <a:lstStyle/>
            <a:p>
              <a:pPr algn="ctr"/>
              <a:r>
                <a:rPr lang="ar-EG" sz="4000" b="1" dirty="0">
                  <a:solidFill>
                    <a:schemeClr val="bg1"/>
                  </a:solidFill>
                  <a:latin typeface="Calibri" pitchFamily="34" charset="0"/>
                </a:rPr>
                <a:t>في نهاية المناقشة طلبت المعلمة من تلميذاتها أن تقوم كل واحدة منهن بترشيح إحدى زميلاتها في الصف التي تجمع في شخصيتها معظم الصفات السابقة وذلك بكتابة اسمها في ورقة صغيرة.</a:t>
              </a:r>
              <a:endParaRPr lang="en-US" sz="4000" dirty="0">
                <a:solidFill>
                  <a:schemeClr val="bg1"/>
                </a:solidFill>
                <a:latin typeface="Calibri" pitchFamily="34" charset="0"/>
              </a:endParaRPr>
            </a:p>
          </p:txBody>
        </p:sp>
      </p:grpSp>
      <p:cxnSp>
        <p:nvCxnSpPr>
          <p:cNvPr id="5" name="Elbow Connector 4"/>
          <p:cNvCxnSpPr/>
          <p:nvPr/>
        </p:nvCxnSpPr>
        <p:spPr>
          <a:xfrm rot="10800000" flipV="1">
            <a:off x="2362200" y="5257800"/>
            <a:ext cx="2667000" cy="838200"/>
          </a:xfrm>
          <a:prstGeom prst="bentConnector3">
            <a:avLst>
              <a:gd name="adj1" fmla="val 50000"/>
            </a:avLst>
          </a:prstGeom>
          <a:ln w="76200">
            <a:solidFill>
              <a:schemeClr val="accent3">
                <a:lumMod val="50000"/>
              </a:schemeClr>
            </a:solidFill>
            <a:prstDash val="lg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p_empty.wav"/>
          </p:stSnd>
        </p:sndAc>
      </p:transition>
    </mc:Choice>
    <mc:Fallback xmlns="">
      <p:transition spd="slow">
        <p:fade/>
        <p:sndAc>
          <p:stSnd>
            <p:snd r:embed="rId4" name="cp_empty.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CLICK23.WAV"/>
                                        </p:tgtEl>
                                      </p:cMediaNode>
                                    </p:audio>
                                  </p:subTnLst>
                                </p:cTn>
                              </p:par>
                              <p:par>
                                <p:cTn id="8" presetID="17"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1000" fill="hold"/>
                                        <p:tgtEl>
                                          <p:spTgt spid="5"/>
                                        </p:tgtEl>
                                        <p:attrNameLst>
                                          <p:attrName>ppt_w</p:attrName>
                                        </p:attrNameLst>
                                      </p:cBhvr>
                                      <p:tavLst>
                                        <p:tav tm="0">
                                          <p:val>
                                            <p:fltVal val="0"/>
                                          </p:val>
                                        </p:tav>
                                        <p:tav tm="100000">
                                          <p:val>
                                            <p:strVal val="#ppt_w"/>
                                          </p:val>
                                        </p:tav>
                                      </p:tavLst>
                                    </p:anim>
                                    <p:anim calcmode="lin" valueType="num">
                                      <p:cBhvr>
                                        <p:cTn id="11" dur="1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مربع نص 1"/>
          <p:cNvSpPr txBox="1"/>
          <p:nvPr/>
        </p:nvSpPr>
        <p:spPr>
          <a:xfrm rot="21065766">
            <a:off x="2055650" y="2180746"/>
            <a:ext cx="7667022" cy="2123658"/>
          </a:xfrm>
          <a:prstGeom prst="rect">
            <a:avLst/>
          </a:prstGeom>
        </p:spPr>
        <p:style>
          <a:lnRef idx="3">
            <a:schemeClr val="lt1"/>
          </a:lnRef>
          <a:fillRef idx="1">
            <a:schemeClr val="accent4"/>
          </a:fillRef>
          <a:effectRef idx="1">
            <a:schemeClr val="accent4"/>
          </a:effectRef>
          <a:fontRef idx="minor">
            <a:schemeClr val="lt1"/>
          </a:fontRef>
        </p:style>
        <p:txBody>
          <a:bodyPr wrap="square" rtlCol="1">
            <a:spAutoFit/>
          </a:bodyPr>
          <a:lstStyle/>
          <a:p>
            <a:pPr algn="ctr"/>
            <a:r>
              <a:rPr lang="ar-SA" sz="4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قومي بتصميم خريطة مفهوميه للأنشطة التي تجعل منك شخصا مثاليا في مجتمعك </a:t>
            </a:r>
          </a:p>
        </p:txBody>
      </p:sp>
    </p:spTree>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p_empty.wav"/>
          </p:stSnd>
        </p:sndAc>
      </p:transition>
    </mc:Choice>
    <mc:Fallback xmlns="">
      <p:transition spd="slow">
        <p:fade/>
        <p:sndAc>
          <p:stSnd>
            <p:snd r:embed="rId3" name="cp_empty.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7B093E10-7CFD-B358-9285-57A8B7120049}"/>
              </a:ext>
            </a:extLst>
          </p:cNvPr>
          <p:cNvPicPr>
            <a:picLocks noChangeAspect="1"/>
          </p:cNvPicPr>
          <p:nvPr/>
        </p:nvPicPr>
        <p:blipFill rotWithShape="1">
          <a:blip r:embed="rId3">
            <a:extLst>
              <a:ext uri="{28A0092B-C50C-407E-A947-70E740481C1C}">
                <a14:useLocalDpi xmlns:a14="http://schemas.microsoft.com/office/drawing/2010/main" val="0"/>
              </a:ext>
            </a:extLst>
          </a:blip>
          <a:srcRect t="14833" r="4066"/>
          <a:stretch/>
        </p:blipFill>
        <p:spPr>
          <a:xfrm>
            <a:off x="0" y="0"/>
            <a:ext cx="12192000" cy="6858000"/>
          </a:xfrm>
          <a:prstGeom prst="rect">
            <a:avLst/>
          </a:prstGeom>
        </p:spPr>
      </p:pic>
    </p:spTree>
    <p:extLst>
      <p:ext uri="{BB962C8B-B14F-4D97-AF65-F5344CB8AC3E}">
        <p14:creationId xmlns:p14="http://schemas.microsoft.com/office/powerpoint/2010/main" val="310431753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p_empty.wav"/>
          </p:stSnd>
        </p:sndAc>
      </p:transition>
    </mc:Choice>
    <mc:Fallback xmlns="">
      <p:transition spd="slow">
        <p:fade/>
        <p:sndAc>
          <p:stSnd>
            <p:snd r:embed="rId4" name="cp_empty.wav"/>
          </p:stSnd>
        </p:sndAc>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4"/>
          <p:cNvGrpSpPr>
            <a:grpSpLocks/>
          </p:cNvGrpSpPr>
          <p:nvPr/>
        </p:nvGrpSpPr>
        <p:grpSpPr bwMode="auto">
          <a:xfrm>
            <a:off x="1828800" y="2438400"/>
            <a:ext cx="8534400" cy="2514600"/>
            <a:chOff x="-283779" y="685800"/>
            <a:chExt cx="10986813" cy="5701553"/>
          </a:xfrm>
        </p:grpSpPr>
        <p:sp>
          <p:nvSpPr>
            <p:cNvPr id="3" name="Round Diagonal Corner Rectangle 2"/>
            <p:cNvSpPr/>
            <p:nvPr/>
          </p:nvSpPr>
          <p:spPr>
            <a:xfrm>
              <a:off x="-283779" y="685800"/>
              <a:ext cx="10986813" cy="5701553"/>
            </a:xfrm>
            <a:prstGeom prst="round2DiagRect">
              <a:avLst>
                <a:gd name="adj1" fmla="val 48732"/>
                <a:gd name="adj2" fmla="val 7065"/>
              </a:avLst>
            </a:prstGeom>
            <a:ln/>
          </p:spPr>
          <p:style>
            <a:lnRef idx="0">
              <a:schemeClr val="accent5"/>
            </a:lnRef>
            <a:fillRef idx="3">
              <a:schemeClr val="accent5"/>
            </a:fillRef>
            <a:effectRef idx="3">
              <a:schemeClr val="accent5"/>
            </a:effectRef>
            <a:fontRef idx="minor">
              <a:schemeClr val="lt1"/>
            </a:fontRef>
          </p:style>
          <p:txBody>
            <a:bodyPr rtlCol="1" anchor="ctr"/>
            <a:lstStyle/>
            <a:p>
              <a:pPr algn="ctr" rtl="0" fontAlgn="auto">
                <a:spcBef>
                  <a:spcPts val="0"/>
                </a:spcBef>
                <a:spcAft>
                  <a:spcPts val="0"/>
                </a:spcAft>
                <a:defRPr/>
              </a:pPr>
              <a:endParaRPr lang="ar-EG"/>
            </a:p>
          </p:txBody>
        </p:sp>
        <p:sp>
          <p:nvSpPr>
            <p:cNvPr id="4" name="Rectangle 1"/>
            <p:cNvSpPr>
              <a:spLocks noChangeArrowheads="1"/>
            </p:cNvSpPr>
            <p:nvPr/>
          </p:nvSpPr>
          <p:spPr bwMode="auto">
            <a:xfrm>
              <a:off x="500993" y="1959047"/>
              <a:ext cx="9319172" cy="3559015"/>
            </a:xfrm>
            <a:prstGeom prst="rect">
              <a:avLst/>
            </a:prstGeom>
            <a:noFill/>
            <a:ln w="9525">
              <a:noFill/>
              <a:miter lim="800000"/>
              <a:headEnd/>
              <a:tailEnd/>
            </a:ln>
            <a:effectLst>
              <a:softEdge rad="127000"/>
            </a:effectLst>
          </p:spPr>
          <p:txBody>
            <a:bodyPr anchor="ctr">
              <a:spAutoFit/>
            </a:bodyPr>
            <a:lstStyle/>
            <a:p>
              <a:pPr algn="ctr" fontAlgn="auto">
                <a:spcBef>
                  <a:spcPts val="0"/>
                </a:spcBef>
                <a:spcAft>
                  <a:spcPts val="0"/>
                </a:spcAft>
                <a:defRPr/>
              </a:pPr>
              <a:r>
                <a:rPr lang="ar-EG" sz="4800" b="1" dirty="0">
                  <a:latin typeface="+mn-lt"/>
                  <a:cs typeface="+mn-cs"/>
                </a:rPr>
                <a:t>في رأيك كيف يتم اختيار التلميذة المثالية المرشحة من بين الأوراق؟</a:t>
              </a:r>
              <a:endParaRPr lang="en-US" sz="4800" dirty="0">
                <a:solidFill>
                  <a:schemeClr val="bg1"/>
                </a:solidFill>
                <a:latin typeface="+mn-lt"/>
                <a:cs typeface="+mn-cs"/>
              </a:endParaRPr>
            </a:p>
          </p:txBody>
        </p:sp>
      </p:grpSp>
      <p:grpSp>
        <p:nvGrpSpPr>
          <p:cNvPr id="5" name="Group 4"/>
          <p:cNvGrpSpPr>
            <a:grpSpLocks/>
          </p:cNvGrpSpPr>
          <p:nvPr/>
        </p:nvGrpSpPr>
        <p:grpSpPr bwMode="auto">
          <a:xfrm>
            <a:off x="7772400" y="990600"/>
            <a:ext cx="2362200" cy="1752600"/>
            <a:chOff x="5181600" y="1371600"/>
            <a:chExt cx="3581400" cy="2209800"/>
          </a:xfrm>
        </p:grpSpPr>
        <p:sp>
          <p:nvSpPr>
            <p:cNvPr id="6" name="Round Diagonal Corner Rectangle 5"/>
            <p:cNvSpPr/>
            <p:nvPr/>
          </p:nvSpPr>
          <p:spPr>
            <a:xfrm>
              <a:off x="5181600" y="1371600"/>
              <a:ext cx="3581400" cy="2209800"/>
            </a:xfrm>
            <a:prstGeom prst="round2DiagRect">
              <a:avLst>
                <a:gd name="adj1" fmla="val 50000"/>
                <a:gd name="adj2" fmla="val 13493"/>
              </a:avLst>
            </a:prstGeom>
            <a:blipFill>
              <a:blip r:embed="rId5" cstate="print"/>
              <a:stretch>
                <a:fillRect/>
              </a:stretch>
            </a:blipFill>
            <a:ln w="76200">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dirty="0"/>
            </a:p>
          </p:txBody>
        </p:sp>
        <p:sp>
          <p:nvSpPr>
            <p:cNvPr id="33800" name="Rectangle 6"/>
            <p:cNvSpPr>
              <a:spLocks noChangeArrowheads="1"/>
            </p:cNvSpPr>
            <p:nvPr/>
          </p:nvSpPr>
          <p:spPr bwMode="auto">
            <a:xfrm>
              <a:off x="5435891" y="1981200"/>
              <a:ext cx="280076" cy="1047779"/>
            </a:xfrm>
            <a:prstGeom prst="rect">
              <a:avLst/>
            </a:prstGeom>
            <a:noFill/>
            <a:ln w="9525">
              <a:noFill/>
              <a:miter lim="800000"/>
              <a:headEnd/>
              <a:tailEnd/>
            </a:ln>
          </p:spPr>
          <p:txBody>
            <a:bodyPr wrap="none">
              <a:spAutoFit/>
            </a:bodyPr>
            <a:lstStyle/>
            <a:p>
              <a:pPr algn="ctr" rtl="0"/>
              <a:endParaRPr lang="ar-EG" sz="4800">
                <a:solidFill>
                  <a:srgbClr val="6600FF"/>
                </a:solidFill>
                <a:latin typeface="Calibri" pitchFamily="34" charset="0"/>
              </a:endParaRPr>
            </a:p>
          </p:txBody>
        </p:sp>
      </p:grpSp>
    </p:spTree>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p_empty.wav"/>
          </p:stSnd>
        </p:sndAc>
      </p:transition>
    </mc:Choice>
    <mc:Fallback xmlns="">
      <p:transition spd="slow">
        <p:fade/>
        <p:sndAc>
          <p:stSnd>
            <p:snd r:embed="rId6" name="cp_empty.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voltage.wav"/>
                                        </p:tgtEl>
                                      </p:cMediaNode>
                                    </p:audio>
                                  </p:subTnLst>
                                </p:cTn>
                              </p:par>
                              <p:par>
                                <p:cTn id="8" presetID="18" presetClass="entr" presetSubtype="12"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trips(downLeft)">
                                      <p:cBhvr>
                                        <p:cTn id="10" dur="500"/>
                                        <p:tgtEl>
                                          <p:spTgt spid="2"/>
                                        </p:tgtEl>
                                      </p:cBhvr>
                                    </p:animEffect>
                                  </p:childTnLst>
                                  <p:subTnLst>
                                    <p:audio>
                                      <p:cMediaNode>
                                        <p:cTn display="0" masterRel="sameClick">
                                          <p:stCondLst>
                                            <p:cond evt="begin" delay="0">
                                              <p:tn val="8"/>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85000"/>
          </a:schemeClr>
        </a:solidFill>
        <a:effectLst/>
      </p:bgPr>
    </p:bg>
    <p:spTree>
      <p:nvGrpSpPr>
        <p:cNvPr id="1" name=""/>
        <p:cNvGrpSpPr/>
        <p:nvPr/>
      </p:nvGrpSpPr>
      <p:grpSpPr>
        <a:xfrm>
          <a:off x="0" y="0"/>
          <a:ext cx="0" cy="0"/>
          <a:chOff x="0" y="0"/>
          <a:chExt cx="0" cy="0"/>
        </a:xfrm>
      </p:grpSpPr>
      <p:sp>
        <p:nvSpPr>
          <p:cNvPr id="28" name="مربع نص 27">
            <a:extLst>
              <a:ext uri="{FF2B5EF4-FFF2-40B4-BE49-F238E27FC236}">
                <a16:creationId xmlns:a16="http://schemas.microsoft.com/office/drawing/2014/main" id="{2D5ACB51-4A7A-4D39-8053-8E2D38FE5597}"/>
              </a:ext>
            </a:extLst>
          </p:cNvPr>
          <p:cNvSpPr txBox="1"/>
          <p:nvPr/>
        </p:nvSpPr>
        <p:spPr>
          <a:xfrm>
            <a:off x="6064902" y="1583788"/>
            <a:ext cx="31098" cy="369332"/>
          </a:xfrm>
          <a:prstGeom prst="rect">
            <a:avLst/>
          </a:prstGeom>
          <a:noFill/>
        </p:spPr>
        <p:txBody>
          <a:bodyPr wrap="square" rtlCol="1">
            <a:spAutoFit/>
          </a:bodyPr>
          <a:lstStyle>
            <a:defPPr>
              <a:defRPr lang="en-US"/>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348295" algn="r" rtl="1" fontAlgn="base">
              <a:spcBef>
                <a:spcPct val="0"/>
              </a:spcBef>
              <a:spcAft>
                <a:spcPct val="0"/>
              </a:spcAft>
              <a:defRPr kern="1200">
                <a:solidFill>
                  <a:schemeClr val="tx1"/>
                </a:solidFill>
                <a:latin typeface="Arial" pitchFamily="34" charset="0"/>
                <a:ea typeface="+mn-ea"/>
                <a:cs typeface="Arial" pitchFamily="34" charset="0"/>
              </a:defRPr>
            </a:lvl2pPr>
            <a:lvl3pPr marL="696590" algn="r" rtl="1" fontAlgn="base">
              <a:spcBef>
                <a:spcPct val="0"/>
              </a:spcBef>
              <a:spcAft>
                <a:spcPct val="0"/>
              </a:spcAft>
              <a:defRPr kern="1200">
                <a:solidFill>
                  <a:schemeClr val="tx1"/>
                </a:solidFill>
                <a:latin typeface="Arial" pitchFamily="34" charset="0"/>
                <a:ea typeface="+mn-ea"/>
                <a:cs typeface="Arial" pitchFamily="34" charset="0"/>
              </a:defRPr>
            </a:lvl3pPr>
            <a:lvl4pPr marL="1044885" algn="r" rtl="1" fontAlgn="base">
              <a:spcBef>
                <a:spcPct val="0"/>
              </a:spcBef>
              <a:spcAft>
                <a:spcPct val="0"/>
              </a:spcAft>
              <a:defRPr kern="1200">
                <a:solidFill>
                  <a:schemeClr val="tx1"/>
                </a:solidFill>
                <a:latin typeface="Arial" pitchFamily="34" charset="0"/>
                <a:ea typeface="+mn-ea"/>
                <a:cs typeface="Arial" pitchFamily="34" charset="0"/>
              </a:defRPr>
            </a:lvl4pPr>
            <a:lvl5pPr marL="1393180" algn="r" rtl="1" fontAlgn="base">
              <a:spcBef>
                <a:spcPct val="0"/>
              </a:spcBef>
              <a:spcAft>
                <a:spcPct val="0"/>
              </a:spcAft>
              <a:defRPr kern="1200">
                <a:solidFill>
                  <a:schemeClr val="tx1"/>
                </a:solidFill>
                <a:latin typeface="Arial" pitchFamily="34" charset="0"/>
                <a:ea typeface="+mn-ea"/>
                <a:cs typeface="Arial" pitchFamily="34" charset="0"/>
              </a:defRPr>
            </a:lvl5pPr>
            <a:lvl6pPr marL="1741475" algn="r" defTabSz="696590" rtl="1" eaLnBrk="1" latinLnBrk="0" hangingPunct="1">
              <a:defRPr kern="1200">
                <a:solidFill>
                  <a:schemeClr val="tx1"/>
                </a:solidFill>
                <a:latin typeface="Arial" pitchFamily="34" charset="0"/>
                <a:ea typeface="+mn-ea"/>
                <a:cs typeface="Arial" pitchFamily="34" charset="0"/>
              </a:defRPr>
            </a:lvl6pPr>
            <a:lvl7pPr marL="2089770" algn="r" defTabSz="696590" rtl="1" eaLnBrk="1" latinLnBrk="0" hangingPunct="1">
              <a:defRPr kern="1200">
                <a:solidFill>
                  <a:schemeClr val="tx1"/>
                </a:solidFill>
                <a:latin typeface="Arial" pitchFamily="34" charset="0"/>
                <a:ea typeface="+mn-ea"/>
                <a:cs typeface="Arial" pitchFamily="34" charset="0"/>
              </a:defRPr>
            </a:lvl7pPr>
            <a:lvl8pPr marL="2438065" algn="r" defTabSz="696590" rtl="1" eaLnBrk="1" latinLnBrk="0" hangingPunct="1">
              <a:defRPr kern="1200">
                <a:solidFill>
                  <a:schemeClr val="tx1"/>
                </a:solidFill>
                <a:latin typeface="Arial" pitchFamily="34" charset="0"/>
                <a:ea typeface="+mn-ea"/>
                <a:cs typeface="Arial" pitchFamily="34" charset="0"/>
              </a:defRPr>
            </a:lvl8pPr>
            <a:lvl9pPr marL="2786360" algn="r" defTabSz="696590" rtl="1" eaLnBrk="1" latinLnBrk="0" hangingPunct="1">
              <a:defRPr kern="1200">
                <a:solidFill>
                  <a:schemeClr val="tx1"/>
                </a:solidFill>
                <a:latin typeface="Arial" pitchFamily="34" charset="0"/>
                <a:ea typeface="+mn-ea"/>
                <a:cs typeface="Arial" pitchFamily="34" charset="0"/>
              </a:defRPr>
            </a:lvl9pPr>
          </a:lstStyle>
          <a:p>
            <a:endParaRPr lang="ar-SA" dirty="0"/>
          </a:p>
        </p:txBody>
      </p:sp>
      <p:sp>
        <p:nvSpPr>
          <p:cNvPr id="8" name="مستطيل: زاوية مطوية 7">
            <a:extLst>
              <a:ext uri="{FF2B5EF4-FFF2-40B4-BE49-F238E27FC236}">
                <a16:creationId xmlns:a16="http://schemas.microsoft.com/office/drawing/2014/main" id="{229F3290-A08E-3096-BB8B-7F88FE319584}"/>
              </a:ext>
            </a:extLst>
          </p:cNvPr>
          <p:cNvSpPr/>
          <p:nvPr/>
        </p:nvSpPr>
        <p:spPr>
          <a:xfrm>
            <a:off x="5175165" y="1295401"/>
            <a:ext cx="5264235" cy="5204050"/>
          </a:xfrm>
          <a:prstGeom prst="foldedCorne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6600" b="1" dirty="0"/>
              <a:t>المفاهيم الرئيسة</a:t>
            </a:r>
          </a:p>
          <a:p>
            <a:pPr algn="ctr"/>
            <a:r>
              <a:rPr lang="ar-SA" sz="6600" b="1" dirty="0">
                <a:highlight>
                  <a:srgbClr val="FF9900"/>
                </a:highlight>
              </a:rPr>
              <a:t>الشخصية </a:t>
            </a:r>
          </a:p>
          <a:p>
            <a:pPr algn="ctr"/>
            <a:r>
              <a:rPr lang="ar-SA" sz="6600" b="1" dirty="0">
                <a:highlight>
                  <a:srgbClr val="FF9900"/>
                </a:highlight>
              </a:rPr>
              <a:t>المثالية</a:t>
            </a:r>
            <a:endParaRPr lang="ar-SA" sz="3200" b="1" dirty="0">
              <a:highlight>
                <a:srgbClr val="FF9900"/>
              </a:highlight>
            </a:endParaRPr>
          </a:p>
        </p:txBody>
      </p:sp>
      <p:pic>
        <p:nvPicPr>
          <p:cNvPr id="9" name="رسم 8">
            <a:extLst>
              <a:ext uri="{FF2B5EF4-FFF2-40B4-BE49-F238E27FC236}">
                <a16:creationId xmlns:a16="http://schemas.microsoft.com/office/drawing/2014/main" id="{5B290722-482E-8CB8-7FD8-4BB2D24850B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a:off x="1752600" y="3581400"/>
            <a:ext cx="3126878" cy="3276600"/>
          </a:xfrm>
          <a:prstGeom prst="rect">
            <a:avLst/>
          </a:prstGeom>
        </p:spPr>
      </p:pic>
    </p:spTree>
    <p:extLst>
      <p:ext uri="{BB962C8B-B14F-4D97-AF65-F5344CB8AC3E}">
        <p14:creationId xmlns:p14="http://schemas.microsoft.com/office/powerpoint/2010/main" val="3187955453"/>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3" name="cp_empty.wav"/>
          </p:stSnd>
        </p:sndAc>
      </p:transition>
    </mc:Choice>
    <mc:Fallback xmlns="">
      <p:transition spd="slow">
        <p:fade/>
        <p:sndAc>
          <p:stSnd>
            <p:snd r:embed="rId7" name="cp_empty.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4"/>
          <p:cNvGrpSpPr>
            <a:grpSpLocks/>
          </p:cNvGrpSpPr>
          <p:nvPr/>
        </p:nvGrpSpPr>
        <p:grpSpPr bwMode="auto">
          <a:xfrm>
            <a:off x="1828800" y="304800"/>
            <a:ext cx="8534400" cy="6172200"/>
            <a:chOff x="-283779" y="-1927412"/>
            <a:chExt cx="10986813" cy="9621374"/>
          </a:xfrm>
        </p:grpSpPr>
        <p:sp>
          <p:nvSpPr>
            <p:cNvPr id="4" name="Rectangle 1"/>
            <p:cNvSpPr>
              <a:spLocks noChangeArrowheads="1"/>
            </p:cNvSpPr>
            <p:nvPr/>
          </p:nvSpPr>
          <p:spPr bwMode="auto">
            <a:xfrm>
              <a:off x="1481959" y="230437"/>
              <a:ext cx="7455337" cy="5325442"/>
            </a:xfrm>
            <a:prstGeom prst="rect">
              <a:avLst/>
            </a:prstGeom>
            <a:solidFill>
              <a:srgbClr val="FF79AF"/>
            </a:solidFill>
            <a:ln w="9525">
              <a:noFill/>
              <a:miter lim="800000"/>
              <a:headEnd/>
              <a:tailEnd/>
            </a:ln>
            <a:effectLst>
              <a:softEdge rad="127000"/>
            </a:effectLst>
          </p:spPr>
          <p:txBody>
            <a:bodyPr anchor="ctr">
              <a:spAutoFit/>
            </a:bodyPr>
            <a:lstStyle/>
            <a:p>
              <a:pPr algn="ctr" fontAlgn="auto">
                <a:spcBef>
                  <a:spcPts val="0"/>
                </a:spcBef>
                <a:spcAft>
                  <a:spcPts val="0"/>
                </a:spcAft>
                <a:defRPr/>
              </a:pPr>
              <a:r>
                <a:rPr lang="ar-EG" sz="3600" b="1" dirty="0">
                  <a:solidFill>
                    <a:srgbClr val="002060"/>
                  </a:solidFill>
                  <a:latin typeface="+mn-lt"/>
                  <a:cs typeface="+mn-cs"/>
                </a:rPr>
                <a:t>وفي اليوم التالي تم تكريم </a:t>
              </a:r>
            </a:p>
            <a:p>
              <a:pPr algn="ctr" fontAlgn="auto">
                <a:spcBef>
                  <a:spcPts val="0"/>
                </a:spcBef>
                <a:spcAft>
                  <a:spcPts val="0"/>
                </a:spcAft>
                <a:defRPr/>
              </a:pPr>
              <a:r>
                <a:rPr lang="ar-EG" sz="3600" b="1" dirty="0">
                  <a:solidFill>
                    <a:srgbClr val="002060"/>
                  </a:solidFill>
                  <a:latin typeface="+mn-lt"/>
                  <a:cs typeface="+mn-cs"/>
                </a:rPr>
                <a:t>التلميذة المثالية التي فازت بأغلبية الأصوات في الإذاعة المدرسية، وتقرر إسناد دور المعلمة الصغيرة لها في الصف وذلك لإدارة ندوة في نشاط صفي عن حسن الخلق.</a:t>
              </a:r>
              <a:endParaRPr lang="en-US" sz="3600" dirty="0">
                <a:solidFill>
                  <a:srgbClr val="002060"/>
                </a:solidFill>
                <a:latin typeface="+mn-lt"/>
                <a:cs typeface="+mn-cs"/>
              </a:endParaRPr>
            </a:p>
          </p:txBody>
        </p:sp>
        <p:sp>
          <p:nvSpPr>
            <p:cNvPr id="3" name="Rounded Rectangle 2"/>
            <p:cNvSpPr/>
            <p:nvPr/>
          </p:nvSpPr>
          <p:spPr>
            <a:xfrm>
              <a:off x="-283779" y="-1927412"/>
              <a:ext cx="10986813" cy="9621374"/>
            </a:xfrm>
            <a:prstGeom prst="roundRect">
              <a:avLst/>
            </a:prstGeom>
            <a:blipFill>
              <a:blip r:embed="rId4" cstate="print">
                <a:lum bright="-23000" contrast="48000"/>
              </a:blip>
              <a:stretch>
                <a:fillRect/>
              </a:stretch>
            </a:bli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a:solidFill>
                  <a:srgbClr val="002060"/>
                </a:solidFill>
              </a:endParaRPr>
            </a:p>
          </p:txBody>
        </p:sp>
      </p:grpSp>
    </p:spTree>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p_empty.wav"/>
          </p:stSnd>
        </p:sndAc>
      </p:transition>
    </mc:Choice>
    <mc:Fallback xmlns="">
      <p:transition spd="slow">
        <p:fade/>
        <p:sndAc>
          <p:stSnd>
            <p:snd r:embed="rId5" name="cp_empty.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2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AreebOS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4"/>
          <p:cNvGrpSpPr>
            <a:grpSpLocks/>
          </p:cNvGrpSpPr>
          <p:nvPr/>
        </p:nvGrpSpPr>
        <p:grpSpPr bwMode="auto">
          <a:xfrm>
            <a:off x="1981200" y="1295401"/>
            <a:ext cx="5638800" cy="5455170"/>
            <a:chOff x="-283779" y="685800"/>
            <a:chExt cx="10986813" cy="5701553"/>
          </a:xfrm>
        </p:grpSpPr>
        <p:sp>
          <p:nvSpPr>
            <p:cNvPr id="3" name="Rounded Rectangle 2"/>
            <p:cNvSpPr/>
            <p:nvPr/>
          </p:nvSpPr>
          <p:spPr>
            <a:xfrm>
              <a:off x="-283779" y="685800"/>
              <a:ext cx="10986813" cy="5701553"/>
            </a:xfrm>
            <a:prstGeom prst="roundRect">
              <a:avLst/>
            </a:prstGeom>
            <a:blipFill>
              <a:blip r:embed="rId3" cstate="print">
                <a:duotone>
                  <a:schemeClr val="accent6">
                    <a:shade val="45000"/>
                    <a:satMod val="135000"/>
                  </a:schemeClr>
                  <a:prstClr val="white"/>
                </a:duotone>
                <a:lum contrast="47000"/>
              </a:blip>
              <a:stretch>
                <a:fillRect/>
              </a:stretch>
            </a:blipFill>
            <a:ln>
              <a:noFill/>
            </a:ln>
            <a:effectLst>
              <a:glow rad="228600">
                <a:schemeClr val="accent3">
                  <a:satMod val="175000"/>
                  <a:alpha val="40000"/>
                </a:schemeClr>
              </a:glo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a:p>
          </p:txBody>
        </p:sp>
        <p:sp>
          <p:nvSpPr>
            <p:cNvPr id="4" name="Rectangle 1"/>
            <p:cNvSpPr>
              <a:spLocks noChangeArrowheads="1"/>
            </p:cNvSpPr>
            <p:nvPr/>
          </p:nvSpPr>
          <p:spPr bwMode="auto">
            <a:xfrm>
              <a:off x="-283779" y="2458438"/>
              <a:ext cx="8632495" cy="1897896"/>
            </a:xfrm>
            <a:prstGeom prst="rect">
              <a:avLst/>
            </a:prstGeom>
            <a:gradFill flip="none" rotWithShape="1">
              <a:gsLst>
                <a:gs pos="34000">
                  <a:srgbClr val="FFFF00">
                    <a:alpha val="48000"/>
                  </a:srgbClr>
                </a:gs>
                <a:gs pos="30000">
                  <a:srgbClr val="D49E6C"/>
                </a:gs>
                <a:gs pos="70000">
                  <a:schemeClr val="bg1"/>
                </a:gs>
                <a:gs pos="100000">
                  <a:srgbClr val="FF0000"/>
                </a:gs>
              </a:gsLst>
              <a:lin ang="13500000" scaled="1"/>
              <a:tileRect/>
            </a:gradFill>
            <a:ln w="9525">
              <a:noFill/>
              <a:miter lim="800000"/>
              <a:headEnd/>
              <a:tailEnd/>
            </a:ln>
            <a:effectLst>
              <a:softEdge rad="127000"/>
            </a:effectLst>
          </p:spPr>
          <p:txBody>
            <a:bodyPr anchor="ctr">
              <a:spAutoFit/>
            </a:bodyPr>
            <a:lstStyle/>
            <a:p>
              <a:pPr algn="ctr" fontAlgn="auto">
                <a:spcBef>
                  <a:spcPts val="0"/>
                </a:spcBef>
                <a:spcAft>
                  <a:spcPts val="0"/>
                </a:spcAft>
                <a:defRPr/>
              </a:pPr>
              <a:r>
                <a:rPr lang="ar-EG" sz="2800" b="1" dirty="0">
                  <a:latin typeface="+mn-lt"/>
                  <a:cs typeface="+mn-cs"/>
                </a:rPr>
                <a:t>جاء في القرآن الكريم والسنة النبوية </a:t>
              </a:r>
            </a:p>
            <a:p>
              <a:pPr algn="ctr" fontAlgn="auto">
                <a:spcBef>
                  <a:spcPts val="0"/>
                </a:spcBef>
                <a:spcAft>
                  <a:spcPts val="0"/>
                </a:spcAft>
                <a:defRPr/>
              </a:pPr>
              <a:r>
                <a:rPr lang="ar-EG" sz="2800" b="1" dirty="0">
                  <a:latin typeface="+mn-lt"/>
                  <a:cs typeface="+mn-cs"/>
                </a:rPr>
                <a:t>آيات وأحاديث تدل على صفات المرأة المسلمة، دوني آية كريمة أو حديثاً شريفاً مما جاء في ذلك.</a:t>
              </a:r>
              <a:endParaRPr lang="en-US" sz="2800" dirty="0">
                <a:latin typeface="+mn-lt"/>
                <a:cs typeface="+mn-cs"/>
              </a:endParaRPr>
            </a:p>
          </p:txBody>
        </p:sp>
      </p:grpSp>
      <p:grpSp>
        <p:nvGrpSpPr>
          <p:cNvPr id="5" name="Group 4"/>
          <p:cNvGrpSpPr>
            <a:grpSpLocks/>
          </p:cNvGrpSpPr>
          <p:nvPr/>
        </p:nvGrpSpPr>
        <p:grpSpPr bwMode="auto">
          <a:xfrm flipH="1">
            <a:off x="7772400" y="457200"/>
            <a:ext cx="2133600" cy="2209800"/>
            <a:chOff x="5181600" y="1371600"/>
            <a:chExt cx="3581400" cy="2209800"/>
          </a:xfrm>
        </p:grpSpPr>
        <p:sp>
          <p:nvSpPr>
            <p:cNvPr id="6" name="Folded Corner 5"/>
            <p:cNvSpPr/>
            <p:nvPr/>
          </p:nvSpPr>
          <p:spPr>
            <a:xfrm>
              <a:off x="5181600" y="1371600"/>
              <a:ext cx="3581400" cy="2209800"/>
            </a:xfrm>
            <a:prstGeom prst="foldedCorner">
              <a:avLst/>
            </a:prstGeom>
            <a:blipFill>
              <a:blip r:embed="rId4" cstate="print">
                <a:lum bright="-22000" contrast="47000"/>
              </a:blip>
              <a:stretch>
                <a:fillRect/>
              </a:stretch>
            </a:blipFill>
            <a:ln w="76200">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dirty="0"/>
            </a:p>
          </p:txBody>
        </p:sp>
        <p:sp>
          <p:nvSpPr>
            <p:cNvPr id="35847" name="Rectangle 6"/>
            <p:cNvSpPr>
              <a:spLocks noChangeArrowheads="1"/>
            </p:cNvSpPr>
            <p:nvPr/>
          </p:nvSpPr>
          <p:spPr bwMode="auto">
            <a:xfrm rot="21179488">
              <a:off x="6921781" y="1948512"/>
              <a:ext cx="1450694" cy="954107"/>
            </a:xfrm>
            <a:prstGeom prst="rect">
              <a:avLst/>
            </a:prstGeom>
            <a:noFill/>
            <a:ln w="9525">
              <a:noFill/>
              <a:miter lim="800000"/>
              <a:headEnd/>
              <a:tailEnd/>
            </a:ln>
          </p:spPr>
          <p:txBody>
            <a:bodyPr>
              <a:spAutoFit/>
            </a:bodyPr>
            <a:lstStyle/>
            <a:p>
              <a:pPr algn="ctr" rtl="0"/>
              <a:r>
                <a:rPr lang="ar-EG" sz="2800" b="1" dirty="0">
                  <a:latin typeface="Calibri" pitchFamily="34" charset="0"/>
                </a:rPr>
                <a:t>نشاط (أ)</a:t>
              </a:r>
              <a:endParaRPr lang="ar-EG" sz="2800" dirty="0">
                <a:latin typeface="Calibri" pitchFamily="34" charset="0"/>
              </a:endParaRPr>
            </a:p>
          </p:txBody>
        </p:sp>
      </p:grpSp>
    </p:spTree>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p_empty.wav"/>
          </p:stSnd>
        </p:sndAc>
      </p:transition>
    </mc:Choice>
    <mc:Fallback xmlns="">
      <p:transition spd="slow">
        <p:fade/>
        <p:sndAc>
          <p:stSnd>
            <p:snd r:embed="rId5" name="cp_empty.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55000">
              <a:schemeClr val="accent1">
                <a:lumMod val="5000"/>
                <a:lumOff val="95000"/>
              </a:schemeClr>
            </a:gs>
            <a:gs pos="4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مستطيل 2">
            <a:extLst>
              <a:ext uri="{FF2B5EF4-FFF2-40B4-BE49-F238E27FC236}">
                <a16:creationId xmlns:a16="http://schemas.microsoft.com/office/drawing/2014/main" id="{D9C35E1E-445C-8C1D-D81F-9BEF3482CA95}"/>
              </a:ext>
            </a:extLst>
          </p:cNvPr>
          <p:cNvSpPr/>
          <p:nvPr/>
        </p:nvSpPr>
        <p:spPr>
          <a:xfrm>
            <a:off x="2027925" y="990601"/>
            <a:ext cx="8136150" cy="4524315"/>
          </a:xfrm>
          <a:prstGeom prst="rect">
            <a:avLst/>
          </a:prstGeom>
          <a:noFill/>
        </p:spPr>
        <p:txBody>
          <a:bodyPr wrap="square" lIns="91440" tIns="45720" rIns="91440" bIns="45720">
            <a:spAutoFit/>
          </a:bodyPr>
          <a:lstStyle/>
          <a:p>
            <a:pPr algn="ctr"/>
            <a:r>
              <a:rPr lang="ar-SA" sz="7200" b="1" dirty="0">
                <a:ln w="10160">
                  <a:solidFill>
                    <a:schemeClr val="accent5"/>
                  </a:solidFill>
                  <a:prstDash val="solid"/>
                </a:ln>
                <a:solidFill>
                  <a:srgbClr val="FFFFFF"/>
                </a:solidFill>
                <a:effectLst>
                  <a:outerShdw blurRad="38100" dist="22860" dir="5400000" algn="tl" rotWithShape="0">
                    <a:srgbClr val="000000">
                      <a:alpha val="30000"/>
                    </a:srgbClr>
                  </a:outerShdw>
                </a:effectLst>
                <a:highlight>
                  <a:srgbClr val="000080"/>
                </a:highlight>
              </a:rPr>
              <a:t>الدخول لمنصة مدرستي </a:t>
            </a:r>
          </a:p>
          <a:p>
            <a:pPr algn="ctr"/>
            <a:r>
              <a:rPr lang="ar-SA" sz="7200" b="1" dirty="0">
                <a:ln w="10160">
                  <a:solidFill>
                    <a:schemeClr val="accent5"/>
                  </a:solidFill>
                  <a:prstDash val="solid"/>
                </a:ln>
                <a:solidFill>
                  <a:srgbClr val="FFFFFF"/>
                </a:solidFill>
                <a:effectLst>
                  <a:outerShdw blurRad="38100" dist="22860" dir="5400000" algn="tl" rotWithShape="0">
                    <a:srgbClr val="000000">
                      <a:alpha val="30000"/>
                    </a:srgbClr>
                  </a:outerShdw>
                </a:effectLst>
                <a:highlight>
                  <a:srgbClr val="000080"/>
                </a:highlight>
              </a:rPr>
              <a:t>لحل الواجب</a:t>
            </a:r>
          </a:p>
          <a:p>
            <a:pPr algn="ctr"/>
            <a:r>
              <a:rPr lang="ar-SA" sz="7200" b="1" dirty="0">
                <a:ln w="10160">
                  <a:solidFill>
                    <a:schemeClr val="accent5"/>
                  </a:solidFill>
                  <a:prstDash val="solid"/>
                </a:ln>
                <a:solidFill>
                  <a:srgbClr val="FFFFFF"/>
                </a:solidFill>
                <a:effectLst>
                  <a:outerShdw blurRad="38100" dist="22860" dir="5400000" algn="tl" rotWithShape="0">
                    <a:srgbClr val="000000">
                      <a:alpha val="30000"/>
                    </a:srgbClr>
                  </a:outerShdw>
                </a:effectLst>
                <a:highlight>
                  <a:srgbClr val="000080"/>
                </a:highlight>
              </a:rPr>
              <a:t> </a:t>
            </a:r>
            <a:r>
              <a:rPr lang="ar-SA" sz="72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highlight>
                  <a:srgbClr val="000080"/>
                </a:highlight>
              </a:rPr>
              <a:t>والإطلاع</a:t>
            </a:r>
            <a:r>
              <a:rPr lang="ar-SA" sz="7200" b="1" dirty="0">
                <a:ln w="10160">
                  <a:solidFill>
                    <a:schemeClr val="accent5"/>
                  </a:solidFill>
                  <a:prstDash val="solid"/>
                </a:ln>
                <a:solidFill>
                  <a:srgbClr val="FFFFFF"/>
                </a:solidFill>
                <a:effectLst>
                  <a:outerShdw blurRad="38100" dist="22860" dir="5400000" algn="tl" rotWithShape="0">
                    <a:srgbClr val="000000">
                      <a:alpha val="30000"/>
                    </a:srgbClr>
                  </a:outerShdw>
                </a:effectLst>
                <a:highlight>
                  <a:srgbClr val="000080"/>
                </a:highlight>
              </a:rPr>
              <a:t> على الخطة الأسبوعية </a:t>
            </a:r>
          </a:p>
        </p:txBody>
      </p:sp>
    </p:spTree>
    <p:extLst>
      <p:ext uri="{BB962C8B-B14F-4D97-AF65-F5344CB8AC3E}">
        <p14:creationId xmlns:p14="http://schemas.microsoft.com/office/powerpoint/2010/main" val="3448832133"/>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p_empty.wav"/>
          </p:stSnd>
        </p:sndAc>
      </p:transition>
    </mc:Choice>
    <mc:Fallback xmlns="">
      <p:transition spd="slow">
        <p:fade/>
        <p:sndAc>
          <p:stSnd>
            <p:snd r:embed="rId3" name="cp_empty.wav"/>
          </p:stSnd>
        </p:sndAc>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مستطيل: مشطوف الحواف 6">
            <a:extLst>
              <a:ext uri="{FF2B5EF4-FFF2-40B4-BE49-F238E27FC236}">
                <a16:creationId xmlns:a16="http://schemas.microsoft.com/office/drawing/2014/main" id="{BA1330FB-EF0D-2CEC-65B2-4ECBB3BCBDE0}"/>
              </a:ext>
            </a:extLst>
          </p:cNvPr>
          <p:cNvSpPr/>
          <p:nvPr/>
        </p:nvSpPr>
        <p:spPr>
          <a:xfrm>
            <a:off x="0" y="152400"/>
            <a:ext cx="12192000" cy="6477000"/>
          </a:xfrm>
          <a:prstGeom prst="bevel">
            <a:avLst/>
          </a:prstGeom>
          <a:gradFill>
            <a:gsLst>
              <a:gs pos="0">
                <a:srgbClr val="FF0066"/>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6600" b="1" dirty="0"/>
              <a:t>ختام حصتنا </a:t>
            </a:r>
          </a:p>
          <a:p>
            <a:pPr algn="ctr"/>
            <a:r>
              <a:rPr lang="ar-SA" sz="6600" b="1" dirty="0"/>
              <a:t>تختم بدعاء ختم المجلس </a:t>
            </a:r>
          </a:p>
          <a:p>
            <a:pPr algn="ctr"/>
            <a:r>
              <a:rPr lang="ar-SA" sz="6600" b="1" dirty="0"/>
              <a:t>سبحانك اللهم وبحمدك اشهد ان لا إله الا انت</a:t>
            </a:r>
          </a:p>
          <a:p>
            <a:pPr algn="ctr"/>
            <a:r>
              <a:rPr lang="ar-SA" sz="6600" b="1" dirty="0" err="1"/>
              <a:t>استغفرك</a:t>
            </a:r>
            <a:r>
              <a:rPr lang="ar-SA" sz="6600" b="1" dirty="0"/>
              <a:t> واتوب اليك</a:t>
            </a:r>
          </a:p>
        </p:txBody>
      </p:sp>
    </p:spTree>
    <p:extLst>
      <p:ext uri="{BB962C8B-B14F-4D97-AF65-F5344CB8AC3E}">
        <p14:creationId xmlns:p14="http://schemas.microsoft.com/office/powerpoint/2010/main" val="2861443687"/>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p_empty.wav"/>
          </p:stSnd>
        </p:sndAc>
      </p:transition>
    </mc:Choice>
    <mc:Fallback xmlns="">
      <p:transition spd="slow">
        <p:fade/>
        <p:sndAc>
          <p:stSnd>
            <p:snd r:embed="rId4" name="cp_empty.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مربع نص 2"/>
          <p:cNvSpPr txBox="1"/>
          <p:nvPr/>
        </p:nvSpPr>
        <p:spPr>
          <a:xfrm>
            <a:off x="1751350" y="3581400"/>
            <a:ext cx="8724900" cy="3108543"/>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endParaRPr lang="ar-SA" sz="3200" b="1" dirty="0"/>
          </a:p>
          <a:p>
            <a:pPr algn="ctr"/>
            <a:r>
              <a:rPr lang="ar-SA" sz="4400" b="1" dirty="0"/>
              <a:t>س /ما أثر الابتسامة في نفوس من حولك ؟</a:t>
            </a:r>
          </a:p>
          <a:p>
            <a:pPr algn="ctr"/>
            <a:r>
              <a:rPr lang="ar-SA" sz="4400" b="1" dirty="0"/>
              <a:t>س / هل أنت شخصية متعاونة مع زميلاتك ؟</a:t>
            </a:r>
          </a:p>
          <a:p>
            <a:pPr algn="ctr"/>
            <a:r>
              <a:rPr lang="ar-SA" sz="4400" b="1" dirty="0"/>
              <a:t> أضربي أمثلة لتعاونك مع زميلاتك؟</a:t>
            </a:r>
          </a:p>
          <a:p>
            <a:pPr algn="ctr"/>
            <a:endParaRPr lang="ar-SA" sz="3200" b="1" dirty="0"/>
          </a:p>
        </p:txBody>
      </p:sp>
      <p:sp>
        <p:nvSpPr>
          <p:cNvPr id="2" name="مستطيل 1">
            <a:extLst>
              <a:ext uri="{FF2B5EF4-FFF2-40B4-BE49-F238E27FC236}">
                <a16:creationId xmlns:a16="http://schemas.microsoft.com/office/drawing/2014/main" id="{2377666C-DDF3-465D-866A-0CBCA62E2664}"/>
              </a:ext>
            </a:extLst>
          </p:cNvPr>
          <p:cNvSpPr/>
          <p:nvPr/>
        </p:nvSpPr>
        <p:spPr>
          <a:xfrm>
            <a:off x="7467600" y="385545"/>
            <a:ext cx="2556000" cy="972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b="1" dirty="0"/>
              <a:t>جدول التعلم</a:t>
            </a:r>
          </a:p>
        </p:txBody>
      </p:sp>
      <p:sp>
        <p:nvSpPr>
          <p:cNvPr id="4" name="شكل بيضاوي 3">
            <a:extLst>
              <a:ext uri="{FF2B5EF4-FFF2-40B4-BE49-F238E27FC236}">
                <a16:creationId xmlns:a16="http://schemas.microsoft.com/office/drawing/2014/main" id="{109B2600-54DF-4468-AEDC-BC247A92A00F}"/>
              </a:ext>
            </a:extLst>
          </p:cNvPr>
          <p:cNvSpPr/>
          <p:nvPr/>
        </p:nvSpPr>
        <p:spPr>
          <a:xfrm>
            <a:off x="8070536" y="2057400"/>
            <a:ext cx="3906127" cy="13716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800" b="1" dirty="0">
                <a:solidFill>
                  <a:srgbClr val="FFFF00"/>
                </a:solidFill>
              </a:rPr>
              <a:t>ماذا اعرف </a:t>
            </a:r>
          </a:p>
        </p:txBody>
      </p:sp>
      <p:sp>
        <p:nvSpPr>
          <p:cNvPr id="5" name="شكل بيضاوي 4">
            <a:extLst>
              <a:ext uri="{FF2B5EF4-FFF2-40B4-BE49-F238E27FC236}">
                <a16:creationId xmlns:a16="http://schemas.microsoft.com/office/drawing/2014/main" id="{8D98C389-3C8F-4B7B-8127-8D526204982A}"/>
              </a:ext>
            </a:extLst>
          </p:cNvPr>
          <p:cNvSpPr/>
          <p:nvPr/>
        </p:nvSpPr>
        <p:spPr>
          <a:xfrm>
            <a:off x="4000501" y="2057400"/>
            <a:ext cx="4226598"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dirty="0">
                <a:solidFill>
                  <a:srgbClr val="FFFF00"/>
                </a:solidFill>
              </a:rPr>
              <a:t>ماذا اريد أن أتعلم</a:t>
            </a:r>
          </a:p>
        </p:txBody>
      </p:sp>
      <p:sp>
        <p:nvSpPr>
          <p:cNvPr id="6" name="شكل بيضاوي 5">
            <a:extLst>
              <a:ext uri="{FF2B5EF4-FFF2-40B4-BE49-F238E27FC236}">
                <a16:creationId xmlns:a16="http://schemas.microsoft.com/office/drawing/2014/main" id="{D887D589-620A-4D3F-A7AE-EEA52FA489F4}"/>
              </a:ext>
            </a:extLst>
          </p:cNvPr>
          <p:cNvSpPr/>
          <p:nvPr/>
        </p:nvSpPr>
        <p:spPr>
          <a:xfrm>
            <a:off x="94374" y="2057400"/>
            <a:ext cx="4226598"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rgbClr val="FFFF00"/>
                </a:solidFill>
              </a:rPr>
              <a:t>ماذا تعلمت</a:t>
            </a:r>
          </a:p>
        </p:txBody>
      </p:sp>
    </p:spTree>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p_empty.wav"/>
          </p:stSnd>
        </p:sndAc>
      </p:transition>
    </mc:Choice>
    <mc:Fallback xmlns="">
      <p:transition spd="slow">
        <p:fade/>
        <p:sndAc>
          <p:stSnd>
            <p:snd r:embed="rId3" name="cp_empty.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3"/>
          <p:cNvGrpSpPr>
            <a:grpSpLocks/>
          </p:cNvGrpSpPr>
          <p:nvPr/>
        </p:nvGrpSpPr>
        <p:grpSpPr bwMode="auto">
          <a:xfrm>
            <a:off x="381000" y="0"/>
            <a:ext cx="11658600" cy="6858000"/>
            <a:chOff x="609600" y="381000"/>
            <a:chExt cx="7924800" cy="5486400"/>
          </a:xfrm>
        </p:grpSpPr>
        <p:sp>
          <p:nvSpPr>
            <p:cNvPr id="2" name="Rounded Rectangle 1"/>
            <p:cNvSpPr/>
            <p:nvPr/>
          </p:nvSpPr>
          <p:spPr>
            <a:xfrm>
              <a:off x="609600" y="381000"/>
              <a:ext cx="7924800" cy="5486400"/>
            </a:xfrm>
            <a:prstGeom prst="roundRect">
              <a:avLst/>
            </a:prstGeom>
            <a:blipFill>
              <a:blip r:embed="rId4" cstate="print">
                <a:lum contrast="20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a:p>
          </p:txBody>
        </p:sp>
        <p:sp>
          <p:nvSpPr>
            <p:cNvPr id="6149" name="Rectangle 1"/>
            <p:cNvSpPr>
              <a:spLocks noChangeArrowheads="1"/>
            </p:cNvSpPr>
            <p:nvPr/>
          </p:nvSpPr>
          <p:spPr bwMode="auto">
            <a:xfrm>
              <a:off x="1582821" y="2341056"/>
              <a:ext cx="5279190" cy="2733056"/>
            </a:xfrm>
            <a:prstGeom prst="rect">
              <a:avLst/>
            </a:prstGeom>
            <a:noFill/>
            <a:ln w="9525">
              <a:noFill/>
              <a:miter lim="800000"/>
              <a:headEnd/>
              <a:tailEnd/>
            </a:ln>
          </p:spPr>
          <p:txBody>
            <a:bodyPr wrap="square" anchor="ctr">
              <a:spAutoFit/>
            </a:bodyPr>
            <a:lstStyle/>
            <a:p>
              <a:pPr algn="ctr"/>
              <a:r>
                <a:rPr lang="ar-EG" sz="3600" b="1" dirty="0">
                  <a:latin typeface="Times New Roman" pitchFamily="18" charset="0"/>
                  <a:ea typeface="Calibri" pitchFamily="34" charset="0"/>
                  <a:cs typeface="Times New Roman" pitchFamily="18" charset="0"/>
                </a:rPr>
                <a:t>قررت إدارة المدرسة ترشيح تلميذة مثالية </a:t>
              </a:r>
            </a:p>
            <a:p>
              <a:pPr algn="ctr"/>
              <a:r>
                <a:rPr lang="ar-EG" sz="3600" b="1" dirty="0">
                  <a:latin typeface="Times New Roman" pitchFamily="18" charset="0"/>
                  <a:ea typeface="Calibri" pitchFamily="34" charset="0"/>
                  <a:cs typeface="Times New Roman" pitchFamily="18" charset="0"/>
                </a:rPr>
                <a:t>لكل صف، فناقشت رائدة الصف الثاني المتوسط تلميذاتها حول صفات التلميذة المثالية، فاختلفت الآراء وتعددت الصفات</a:t>
              </a:r>
              <a:endParaRPr lang="ar-SA" sz="3600" b="1" dirty="0">
                <a:latin typeface="Times New Roman" pitchFamily="18" charset="0"/>
                <a:ea typeface="Calibri" pitchFamily="34" charset="0"/>
                <a:cs typeface="Times New Roman" pitchFamily="18" charset="0"/>
              </a:endParaRPr>
            </a:p>
            <a:p>
              <a:pPr algn="ctr"/>
              <a:r>
                <a:rPr lang="ar-SA" sz="3600" b="1" u="sng" dirty="0">
                  <a:solidFill>
                    <a:srgbClr val="FF0000"/>
                  </a:solidFill>
                  <a:latin typeface="Times New Roman" pitchFamily="18" charset="0"/>
                  <a:ea typeface="Calibri" pitchFamily="34" charset="0"/>
                  <a:cs typeface="Times New Roman" pitchFamily="18" charset="0"/>
                </a:rPr>
                <a:t>من خلال خبراتك السابقة </a:t>
              </a:r>
              <a:r>
                <a:rPr lang="ar-SA" sz="3600" b="1" u="sng" dirty="0" err="1">
                  <a:solidFill>
                    <a:srgbClr val="FF0000"/>
                  </a:solidFill>
                  <a:latin typeface="Times New Roman" pitchFamily="18" charset="0"/>
                  <a:ea typeface="Calibri" pitchFamily="34" charset="0"/>
                  <a:cs typeface="Times New Roman" pitchFamily="18" charset="0"/>
                </a:rPr>
                <a:t>و</a:t>
              </a:r>
              <a:r>
                <a:rPr lang="ar-SA" sz="3600" b="1" u="sng" dirty="0">
                  <a:solidFill>
                    <a:srgbClr val="FF0000"/>
                  </a:solidFill>
                  <a:latin typeface="Times New Roman" pitchFamily="18" charset="0"/>
                  <a:ea typeface="Calibri" pitchFamily="34" charset="0"/>
                  <a:cs typeface="Times New Roman" pitchFamily="18" charset="0"/>
                </a:rPr>
                <a:t> بالتعاون مع أفراد مجموعتك لخصي أهم صفات الشخصية المثالية؟</a:t>
              </a:r>
              <a:endParaRPr lang="ar-EG" sz="4000" u="sng" dirty="0">
                <a:solidFill>
                  <a:srgbClr val="FF0000"/>
                </a:solidFill>
                <a:ea typeface="Calibri" pitchFamily="34" charset="0"/>
                <a:cs typeface="Times New Roman" pitchFamily="18" charset="0"/>
              </a:endParaRPr>
            </a:p>
          </p:txBody>
        </p:sp>
      </p:grpSp>
      <p:pic>
        <p:nvPicPr>
          <p:cNvPr id="3074" name="Picture 2" descr="http://www.manbaralrai.com/files/images/reading.jpg"/>
          <p:cNvPicPr>
            <a:picLocks noChangeAspect="1" noChangeArrowheads="1"/>
          </p:cNvPicPr>
          <p:nvPr/>
        </p:nvPicPr>
        <p:blipFill>
          <a:blip r:embed="rId5" cstate="print">
            <a:lum bright="15000" contrast="32000"/>
          </a:blip>
          <a:srcRect/>
          <a:stretch>
            <a:fillRect/>
          </a:stretch>
        </p:blipFill>
        <p:spPr bwMode="auto">
          <a:xfrm>
            <a:off x="1981200" y="0"/>
            <a:ext cx="2057400" cy="2438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p_empty.wav"/>
          </p:stSnd>
        </p:sndAc>
      </p:transition>
    </mc:Choice>
    <mc:Fallback xmlns="">
      <p:transition spd="slow">
        <p:fade/>
        <p:sndAc>
          <p:stSnd>
            <p:snd r:embed="rId6" name="cp_empty.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oin.wav"/>
                                        </p:tgtEl>
                                      </p:cMediaNode>
                                    </p:audio>
                                  </p:sub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grpSp>
        <p:nvGrpSpPr>
          <p:cNvPr id="3" name="Group 3"/>
          <p:cNvGrpSpPr>
            <a:grpSpLocks/>
          </p:cNvGrpSpPr>
          <p:nvPr/>
        </p:nvGrpSpPr>
        <p:grpSpPr bwMode="auto">
          <a:xfrm>
            <a:off x="152400" y="-533400"/>
            <a:ext cx="11811000" cy="4114800"/>
            <a:chOff x="304800" y="-301969"/>
            <a:chExt cx="8534400" cy="5739063"/>
          </a:xfrm>
        </p:grpSpPr>
        <p:sp>
          <p:nvSpPr>
            <p:cNvPr id="2" name="Rounded Rectangle 1"/>
            <p:cNvSpPr/>
            <p:nvPr/>
          </p:nvSpPr>
          <p:spPr>
            <a:xfrm>
              <a:off x="304800" y="-301969"/>
              <a:ext cx="8534400" cy="5739063"/>
            </a:xfrm>
            <a:prstGeom prst="roundRect">
              <a:avLst/>
            </a:prstGeom>
            <a:blipFill>
              <a:blip r:embed="rId4" cstate="print">
                <a:lum contrast="64000"/>
              </a:blip>
              <a:stretch>
                <a:fillRect/>
              </a:stretch>
            </a:bli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a:p>
          </p:txBody>
        </p:sp>
        <p:sp>
          <p:nvSpPr>
            <p:cNvPr id="7174" name="Rectangle 1"/>
            <p:cNvSpPr>
              <a:spLocks noChangeArrowheads="1"/>
            </p:cNvSpPr>
            <p:nvPr/>
          </p:nvSpPr>
          <p:spPr bwMode="auto">
            <a:xfrm rot="20872039">
              <a:off x="1356678" y="1237583"/>
              <a:ext cx="6948030" cy="3219504"/>
            </a:xfrm>
            <a:prstGeom prst="rect">
              <a:avLst/>
            </a:prstGeom>
            <a:noFill/>
            <a:ln w="9525">
              <a:noFill/>
              <a:miter lim="800000"/>
              <a:headEnd/>
              <a:tailEnd/>
            </a:ln>
          </p:spPr>
          <p:txBody>
            <a:bodyPr anchor="ctr">
              <a:spAutoFit/>
            </a:bodyPr>
            <a:lstStyle/>
            <a:p>
              <a:pPr algn="ctr"/>
              <a:r>
                <a:rPr lang="ar-SA" sz="3200" b="1" u="sng" dirty="0">
                  <a:solidFill>
                    <a:srgbClr val="FF0000"/>
                  </a:solidFill>
                  <a:latin typeface="Times New Roman" pitchFamily="18" charset="0"/>
                  <a:ea typeface="Calibri" pitchFamily="34" charset="0"/>
                  <a:cs typeface="Times New Roman" pitchFamily="18" charset="0"/>
                </a:rPr>
                <a:t>ا</a:t>
              </a:r>
              <a:r>
                <a:rPr lang="ar-EG" sz="2800" b="1" u="sng" dirty="0">
                  <a:solidFill>
                    <a:srgbClr val="FF0000"/>
                  </a:solidFill>
                  <a:latin typeface="Times New Roman" pitchFamily="18" charset="0"/>
                  <a:ea typeface="Calibri" pitchFamily="34" charset="0"/>
                  <a:cs typeface="Times New Roman" pitchFamily="18" charset="0"/>
                </a:rPr>
                <a:t>لتلميذة أمل ترى أن التلميذة المثالية</a:t>
              </a:r>
              <a:endParaRPr lang="ar-SA" sz="2800" b="1" u="sng" dirty="0">
                <a:solidFill>
                  <a:srgbClr val="FF0000"/>
                </a:solidFill>
                <a:latin typeface="Times New Roman" pitchFamily="18" charset="0"/>
                <a:ea typeface="Calibri" pitchFamily="34" charset="0"/>
                <a:cs typeface="Times New Roman" pitchFamily="18" charset="0"/>
              </a:endParaRPr>
            </a:p>
            <a:p>
              <a:pPr algn="ctr"/>
              <a:r>
                <a:rPr lang="ar-EG" sz="2800" b="1" u="sng" dirty="0">
                  <a:solidFill>
                    <a:srgbClr val="FF0000"/>
                  </a:solidFill>
                  <a:latin typeface="Times New Roman" pitchFamily="18" charset="0"/>
                  <a:ea typeface="Calibri" pitchFamily="34" charset="0"/>
                  <a:cs typeface="Times New Roman" pitchFamily="18" charset="0"/>
                </a:rPr>
                <a:t> المحبوبة من الجميع هي التي تحرص على: </a:t>
              </a:r>
              <a:endParaRPr lang="ar-SA" sz="2800" b="1" u="sng" dirty="0">
                <a:solidFill>
                  <a:srgbClr val="FF0000"/>
                </a:solidFill>
                <a:latin typeface="Times New Roman" pitchFamily="18" charset="0"/>
                <a:ea typeface="Calibri" pitchFamily="34" charset="0"/>
                <a:cs typeface="Times New Roman" pitchFamily="18" charset="0"/>
              </a:endParaRPr>
            </a:p>
            <a:p>
              <a:pPr algn="ctr"/>
              <a:r>
                <a:rPr lang="ar-EG" sz="2800" b="1" u="sng" dirty="0">
                  <a:solidFill>
                    <a:srgbClr val="FF0000"/>
                  </a:solidFill>
                  <a:latin typeface="Times New Roman" pitchFamily="18" charset="0"/>
                  <a:ea typeface="Calibri" pitchFamily="34" charset="0"/>
                  <a:cs typeface="Times New Roman" pitchFamily="18" charset="0"/>
                </a:rPr>
                <a:t>1-</a:t>
              </a:r>
              <a:r>
                <a:rPr lang="ar-EG" sz="2800" b="1" dirty="0">
                  <a:solidFill>
                    <a:srgbClr val="0000FF"/>
                  </a:solidFill>
                  <a:latin typeface="Times New Roman" pitchFamily="18" charset="0"/>
                  <a:ea typeface="Calibri" pitchFamily="34" charset="0"/>
                  <a:cs typeface="Times New Roman" pitchFamily="18" charset="0"/>
                </a:rPr>
                <a:t> إلقاء السلام عند الدخول</a:t>
              </a:r>
            </a:p>
            <a:p>
              <a:pPr algn="ctr"/>
              <a:r>
                <a:rPr lang="ar-EG" sz="2800" b="1" dirty="0">
                  <a:solidFill>
                    <a:srgbClr val="0000FF"/>
                  </a:solidFill>
                  <a:latin typeface="Times New Roman" pitchFamily="18" charset="0"/>
                  <a:ea typeface="Calibri" pitchFamily="34" charset="0"/>
                  <a:cs typeface="Times New Roman" pitchFamily="18" charset="0"/>
                </a:rPr>
                <a:t> إلى المكان والخروج منه اقتداءً بحديث الرسول الكريم صلى الله عليه وسلم: </a:t>
              </a:r>
            </a:p>
            <a:p>
              <a:pPr algn="ctr"/>
              <a:r>
                <a:rPr lang="ar-EG" sz="2800" b="1" u="sng" dirty="0">
                  <a:solidFill>
                    <a:srgbClr val="0000FF"/>
                  </a:solidFill>
                  <a:latin typeface="Times New Roman" pitchFamily="18" charset="0"/>
                  <a:ea typeface="Calibri" pitchFamily="34" charset="0"/>
                  <a:cs typeface="Times New Roman" pitchFamily="18" charset="0"/>
                </a:rPr>
                <a:t>"إِذَا أتَى أحَدُكُمْ المَجْلِسَ فَلْيُسَلِّمُ" </a:t>
              </a:r>
              <a:endParaRPr lang="ar-EG" sz="3200" b="1" u="sng" dirty="0">
                <a:solidFill>
                  <a:srgbClr val="0000FF"/>
                </a:solidFill>
                <a:latin typeface="Times New Roman" pitchFamily="18" charset="0"/>
                <a:ea typeface="Calibri" pitchFamily="34" charset="0"/>
                <a:cs typeface="Times New Roman" pitchFamily="18" charset="0"/>
              </a:endParaRPr>
            </a:p>
          </p:txBody>
        </p:sp>
      </p:grpSp>
      <p:pic>
        <p:nvPicPr>
          <p:cNvPr id="7" name="صورة 6">
            <a:extLst>
              <a:ext uri="{FF2B5EF4-FFF2-40B4-BE49-F238E27FC236}">
                <a16:creationId xmlns:a16="http://schemas.microsoft.com/office/drawing/2014/main" id="{6893B4BB-A651-C257-E75B-048B06111039}"/>
              </a:ext>
            </a:extLst>
          </p:cNvPr>
          <p:cNvPicPr>
            <a:picLocks noChangeAspect="1"/>
          </p:cNvPicPr>
          <p:nvPr/>
        </p:nvPicPr>
        <p:blipFill>
          <a:blip r:embed="rId5"/>
          <a:stretch>
            <a:fillRect/>
          </a:stretch>
        </p:blipFill>
        <p:spPr>
          <a:xfrm>
            <a:off x="457200" y="2895600"/>
            <a:ext cx="11811000" cy="3684452"/>
          </a:xfrm>
          <a:prstGeom prst="rect">
            <a:avLst/>
          </a:prstGeom>
        </p:spPr>
      </p:pic>
    </p:spTree>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p_empty.wav"/>
          </p:stSnd>
        </p:sndAc>
      </p:transition>
    </mc:Choice>
    <mc:Fallback xmlns="">
      <p:transition spd="slow">
        <p:fade/>
        <p:sndAc>
          <p:stSnd>
            <p:snd r:embed="rId6" name="cp_empty.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0963 - rever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1"/>
          <p:cNvGrpSpPr>
            <a:grpSpLocks/>
          </p:cNvGrpSpPr>
          <p:nvPr/>
        </p:nvGrpSpPr>
        <p:grpSpPr bwMode="auto">
          <a:xfrm>
            <a:off x="1" y="-381000"/>
            <a:ext cx="8968722" cy="3657600"/>
            <a:chOff x="304800" y="685800"/>
            <a:chExt cx="8534400" cy="4038600"/>
          </a:xfrm>
        </p:grpSpPr>
        <p:sp>
          <p:nvSpPr>
            <p:cNvPr id="3" name="Rounded Rectangle 2"/>
            <p:cNvSpPr/>
            <p:nvPr/>
          </p:nvSpPr>
          <p:spPr>
            <a:xfrm>
              <a:off x="304800" y="685800"/>
              <a:ext cx="8534400" cy="4038600"/>
            </a:xfrm>
            <a:prstGeom prst="roundRect">
              <a:avLst/>
            </a:prstGeom>
            <a:blipFill>
              <a:blip r:embed="rId4" cstate="print">
                <a:duotone>
                  <a:schemeClr val="accent6">
                    <a:shade val="45000"/>
                    <a:satMod val="135000"/>
                  </a:schemeClr>
                  <a:prstClr val="white"/>
                </a:duotone>
                <a:lum contrast="47000"/>
              </a:blip>
              <a:stretch>
                <a:fillRect/>
              </a:stretch>
            </a:bli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a:p>
          </p:txBody>
        </p:sp>
        <p:sp>
          <p:nvSpPr>
            <p:cNvPr id="9222" name="Rectangle 1"/>
            <p:cNvSpPr>
              <a:spLocks noChangeArrowheads="1"/>
            </p:cNvSpPr>
            <p:nvPr/>
          </p:nvSpPr>
          <p:spPr bwMode="auto">
            <a:xfrm rot="21302852">
              <a:off x="1523841" y="1954036"/>
              <a:ext cx="6948031" cy="2276905"/>
            </a:xfrm>
            <a:prstGeom prst="rect">
              <a:avLst/>
            </a:prstGeom>
            <a:noFill/>
            <a:ln w="9525">
              <a:noFill/>
              <a:miter lim="800000"/>
              <a:headEnd/>
              <a:tailEnd/>
            </a:ln>
          </p:spPr>
          <p:txBody>
            <a:bodyPr anchor="ctr">
              <a:spAutoFit/>
            </a:bodyPr>
            <a:lstStyle/>
            <a:p>
              <a:pPr algn="ctr"/>
              <a:r>
                <a:rPr lang="ar-EG" sz="3200" b="1" u="sng" dirty="0">
                  <a:solidFill>
                    <a:srgbClr val="FF0000"/>
                  </a:solidFill>
                  <a:latin typeface="Times New Roman" pitchFamily="18" charset="0"/>
                  <a:ea typeface="Calibri" pitchFamily="34" charset="0"/>
                  <a:cs typeface="Times New Roman" pitchFamily="18" charset="0"/>
                </a:rPr>
                <a:t>3- </a:t>
              </a:r>
              <a:r>
                <a:rPr lang="ar-EG" sz="3200" b="1" dirty="0">
                  <a:solidFill>
                    <a:srgbClr val="0000FF"/>
                  </a:solidFill>
                  <a:latin typeface="Calibri" pitchFamily="34" charset="0"/>
                  <a:ea typeface="Calibri" pitchFamily="34" charset="0"/>
                  <a:cs typeface="Times New Roman" pitchFamily="18" charset="0"/>
                </a:rPr>
                <a:t>التحدث مع الآخرين باحترام وتقدير كل حسب سنه ومن</a:t>
              </a:r>
              <a:r>
                <a:rPr lang="ar-SA" sz="3200" b="1" dirty="0">
                  <a:solidFill>
                    <a:srgbClr val="0000FF"/>
                  </a:solidFill>
                  <a:latin typeface="Calibri" pitchFamily="34" charset="0"/>
                  <a:ea typeface="Calibri" pitchFamily="34" charset="0"/>
                  <a:cs typeface="Times New Roman" pitchFamily="18" charset="0"/>
                </a:rPr>
                <a:t>ز</a:t>
              </a:r>
              <a:r>
                <a:rPr lang="ar-EG" sz="3200" b="1" dirty="0">
                  <a:solidFill>
                    <a:srgbClr val="0000FF"/>
                  </a:solidFill>
                  <a:latin typeface="Calibri" pitchFamily="34" charset="0"/>
                  <a:ea typeface="Calibri" pitchFamily="34" charset="0"/>
                  <a:cs typeface="Times New Roman" pitchFamily="18" charset="0"/>
                </a:rPr>
                <a:t>لته، مع النظر إلى الشخص المتحدث؛ لتُشعره بأهميته.</a:t>
              </a:r>
              <a:endParaRPr lang="ar-EG" sz="3600" dirty="0">
                <a:solidFill>
                  <a:srgbClr val="0000FF"/>
                </a:solidFill>
                <a:ea typeface="Calibri" pitchFamily="34" charset="0"/>
                <a:cs typeface="Times New Roman" pitchFamily="18" charset="0"/>
              </a:endParaRPr>
            </a:p>
          </p:txBody>
        </p:sp>
      </p:grpSp>
      <p:pic>
        <p:nvPicPr>
          <p:cNvPr id="4" name="صورة 3">
            <a:extLst>
              <a:ext uri="{FF2B5EF4-FFF2-40B4-BE49-F238E27FC236}">
                <a16:creationId xmlns:a16="http://schemas.microsoft.com/office/drawing/2014/main" id="{FF3431E4-48B6-ACFC-1829-1D79ABA9EDC1}"/>
              </a:ext>
            </a:extLst>
          </p:cNvPr>
          <p:cNvPicPr>
            <a:picLocks noChangeAspect="1"/>
          </p:cNvPicPr>
          <p:nvPr/>
        </p:nvPicPr>
        <p:blipFill>
          <a:blip r:embed="rId5"/>
          <a:stretch>
            <a:fillRect/>
          </a:stretch>
        </p:blipFill>
        <p:spPr>
          <a:xfrm>
            <a:off x="1450877" y="2298834"/>
            <a:ext cx="10741123" cy="4559166"/>
          </a:xfrm>
          <a:prstGeom prst="rect">
            <a:avLst/>
          </a:prstGeom>
        </p:spPr>
      </p:pic>
    </p:spTree>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p_empty.wav"/>
          </p:stSnd>
        </p:sndAc>
      </p:transition>
    </mc:Choice>
    <mc:Fallback xmlns="">
      <p:transition spd="slow">
        <p:fade/>
        <p:sndAc>
          <p:stSnd>
            <p:snd r:embed="rId6" name="cp_empty.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grpSp>
        <p:nvGrpSpPr>
          <p:cNvPr id="2" name="Group 7"/>
          <p:cNvGrpSpPr>
            <a:grpSpLocks/>
          </p:cNvGrpSpPr>
          <p:nvPr/>
        </p:nvGrpSpPr>
        <p:grpSpPr bwMode="auto">
          <a:xfrm>
            <a:off x="381000" y="228603"/>
            <a:ext cx="11658600" cy="6248399"/>
            <a:chOff x="609600" y="1066801"/>
            <a:chExt cx="7772400" cy="4267199"/>
          </a:xfrm>
        </p:grpSpPr>
        <p:grpSp>
          <p:nvGrpSpPr>
            <p:cNvPr id="11267" name="Group 4"/>
            <p:cNvGrpSpPr>
              <a:grpSpLocks/>
            </p:cNvGrpSpPr>
            <p:nvPr/>
          </p:nvGrpSpPr>
          <p:grpSpPr bwMode="auto">
            <a:xfrm>
              <a:off x="609600" y="2107580"/>
              <a:ext cx="6629400" cy="3226420"/>
              <a:chOff x="304800" y="-305019"/>
              <a:chExt cx="8534400" cy="5029419"/>
            </a:xfrm>
          </p:grpSpPr>
          <p:sp>
            <p:nvSpPr>
              <p:cNvPr id="6" name="Rounded Rectangle 5"/>
              <p:cNvSpPr/>
              <p:nvPr/>
            </p:nvSpPr>
            <p:spPr>
              <a:xfrm>
                <a:off x="304800" y="-305019"/>
                <a:ext cx="8534400" cy="5029419"/>
              </a:xfrm>
              <a:prstGeom prst="roundRect">
                <a:avLst/>
              </a:prstGeom>
              <a:blipFill>
                <a:blip r:embed="rId4" cstate="print">
                  <a:lum contrast="27000"/>
                </a:blip>
                <a:stretch>
                  <a:fillRect/>
                </a:stretch>
              </a:bli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a:p>
            </p:txBody>
          </p:sp>
          <p:sp>
            <p:nvSpPr>
              <p:cNvPr id="7" name="Rectangle 1"/>
              <p:cNvSpPr>
                <a:spLocks noChangeArrowheads="1"/>
              </p:cNvSpPr>
              <p:nvPr/>
            </p:nvSpPr>
            <p:spPr bwMode="auto">
              <a:xfrm>
                <a:off x="304800" y="1503349"/>
                <a:ext cx="8381125" cy="1867589"/>
              </a:xfrm>
              <a:prstGeom prst="rect">
                <a:avLst/>
              </a:prstGeom>
              <a:noFill/>
              <a:ln w="9525">
                <a:noFill/>
                <a:miter lim="800000"/>
                <a:headEnd/>
                <a:tailEnd/>
              </a:ln>
              <a:effectLst/>
            </p:spPr>
            <p:txBody>
              <a:bodyPr anchor="ctr">
                <a:spAutoFit/>
              </a:bodyPr>
              <a:lstStyle/>
              <a:p>
                <a:pPr algn="ctr" fontAlgn="auto">
                  <a:spcBef>
                    <a:spcPts val="0"/>
                  </a:spcBef>
                  <a:spcAft>
                    <a:spcPts val="0"/>
                  </a:spcAft>
                  <a:defRPr/>
                </a:pPr>
                <a:r>
                  <a:rPr lang="ar-EG" sz="5400" b="1" dirty="0">
                    <a:latin typeface="+mn-lt"/>
                    <a:cs typeface="+mn-cs"/>
                  </a:rPr>
                  <a:t>قدوتنا في ذلك حبيبنا محمد صلى الله عليه وسلم </a:t>
                </a:r>
                <a:endParaRPr lang="en-US" sz="5400" dirty="0">
                  <a:latin typeface="+mn-lt"/>
                  <a:cs typeface="+mn-cs"/>
                </a:endParaRPr>
              </a:p>
            </p:txBody>
          </p:sp>
        </p:grpSp>
        <p:sp>
          <p:nvSpPr>
            <p:cNvPr id="9" name="Cloud 8"/>
            <p:cNvSpPr/>
            <p:nvPr/>
          </p:nvSpPr>
          <p:spPr>
            <a:xfrm>
              <a:off x="5638800" y="1066801"/>
              <a:ext cx="2743200" cy="1405054"/>
            </a:xfrm>
            <a:prstGeom prst="cloud">
              <a:avLst/>
            </a:prstGeom>
            <a:blipFill>
              <a:blip r:embed="rId5" cstate="print">
                <a:lum bright="22000" contrast="36000"/>
              </a:blip>
              <a:stretch>
                <a:fillRect/>
              </a:stretch>
            </a:blipFill>
            <a:ln w="76200">
              <a:solidFill>
                <a:schemeClr val="accent3">
                  <a:lumMod val="75000"/>
                </a:schemeClr>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dirty="0"/>
            </a:p>
          </p:txBody>
        </p:sp>
      </p:grpSp>
    </p:spTree>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p_empty.wav"/>
          </p:stSnd>
        </p:sndAc>
      </p:transition>
    </mc:Choice>
    <mc:Fallback xmlns="">
      <p:transition spd="slow">
        <p:fade/>
        <p:sndAc>
          <p:stSnd>
            <p:snd r:embed="rId6" name="cp_empty.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2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0963 - rever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bg1">
            <a:lumMod val="85000"/>
          </a:schemeClr>
        </a:solidFill>
        <a:effectLst/>
      </p:bgPr>
    </p:bg>
    <p:spTree>
      <p:nvGrpSpPr>
        <p:cNvPr id="1" name=""/>
        <p:cNvGrpSpPr/>
        <p:nvPr/>
      </p:nvGrpSpPr>
      <p:grpSpPr>
        <a:xfrm>
          <a:off x="0" y="0"/>
          <a:ext cx="0" cy="0"/>
          <a:chOff x="0" y="0"/>
          <a:chExt cx="0" cy="0"/>
        </a:xfrm>
      </p:grpSpPr>
      <p:grpSp>
        <p:nvGrpSpPr>
          <p:cNvPr id="2" name="Group 4"/>
          <p:cNvGrpSpPr>
            <a:grpSpLocks/>
          </p:cNvGrpSpPr>
          <p:nvPr/>
        </p:nvGrpSpPr>
        <p:grpSpPr bwMode="auto">
          <a:xfrm>
            <a:off x="1524000" y="0"/>
            <a:ext cx="9144000" cy="3886200"/>
            <a:chOff x="609600" y="228600"/>
            <a:chExt cx="8001000" cy="2819400"/>
          </a:xfrm>
        </p:grpSpPr>
        <p:sp>
          <p:nvSpPr>
            <p:cNvPr id="3" name="Sun 2"/>
            <p:cNvSpPr/>
            <p:nvPr/>
          </p:nvSpPr>
          <p:spPr>
            <a:xfrm>
              <a:off x="609600" y="228600"/>
              <a:ext cx="8001000" cy="2819400"/>
            </a:xfrm>
            <a:prstGeom prst="sun">
              <a:avLst>
                <a:gd name="adj" fmla="val 12500"/>
              </a:avLst>
            </a:prstGeom>
            <a:solidFill>
              <a:srgbClr val="FFCC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dirty="0"/>
            </a:p>
          </p:txBody>
        </p:sp>
        <p:sp>
          <p:nvSpPr>
            <p:cNvPr id="12295" name="Rectangle 3"/>
            <p:cNvSpPr>
              <a:spLocks noChangeArrowheads="1"/>
            </p:cNvSpPr>
            <p:nvPr/>
          </p:nvSpPr>
          <p:spPr bwMode="auto">
            <a:xfrm>
              <a:off x="1828800" y="1021140"/>
              <a:ext cx="5638800" cy="1540693"/>
            </a:xfrm>
            <a:prstGeom prst="rect">
              <a:avLst/>
            </a:prstGeom>
            <a:noFill/>
            <a:ln w="9525">
              <a:noFill/>
              <a:miter lim="800000"/>
              <a:headEnd/>
              <a:tailEnd/>
            </a:ln>
          </p:spPr>
          <p:txBody>
            <a:bodyPr>
              <a:spAutoFit/>
            </a:bodyPr>
            <a:lstStyle/>
            <a:p>
              <a:pPr algn="ctr" rtl="0"/>
              <a:r>
                <a:rPr lang="ar-EG" sz="4400" b="1" u="sng" dirty="0">
                  <a:solidFill>
                    <a:srgbClr val="9900CC"/>
                  </a:solidFill>
                  <a:latin typeface="Calibri" pitchFamily="34" charset="0"/>
                </a:rPr>
                <a:t>وقد اتفقت خلود مع زميلتها أمل في إجابتها السابقة وأضافت لها بعض الصفات التالية:</a:t>
              </a:r>
              <a:endParaRPr lang="ar-EG" sz="4400" u="sng" dirty="0">
                <a:solidFill>
                  <a:srgbClr val="9900CC"/>
                </a:solidFill>
                <a:latin typeface="Calibri" pitchFamily="34" charset="0"/>
              </a:endParaRPr>
            </a:p>
          </p:txBody>
        </p:sp>
      </p:grpSp>
      <p:pic>
        <p:nvPicPr>
          <p:cNvPr id="4" name="صورة 3">
            <a:extLst>
              <a:ext uri="{FF2B5EF4-FFF2-40B4-BE49-F238E27FC236}">
                <a16:creationId xmlns:a16="http://schemas.microsoft.com/office/drawing/2014/main" id="{DDB4A0D7-84C3-7D82-B337-B6D18862691A}"/>
              </a:ext>
            </a:extLst>
          </p:cNvPr>
          <p:cNvPicPr>
            <a:picLocks noChangeAspect="1"/>
          </p:cNvPicPr>
          <p:nvPr/>
        </p:nvPicPr>
        <p:blipFill>
          <a:blip r:embed="rId4"/>
          <a:stretch>
            <a:fillRect/>
          </a:stretch>
        </p:blipFill>
        <p:spPr>
          <a:xfrm>
            <a:off x="1828800" y="3261420"/>
            <a:ext cx="8839200" cy="3434400"/>
          </a:xfrm>
          <a:prstGeom prst="rect">
            <a:avLst/>
          </a:prstGeom>
        </p:spPr>
      </p:pic>
    </p:spTree>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p_empty.wav"/>
          </p:stSnd>
        </p:sndAc>
      </p:transition>
    </mc:Choice>
    <mc:Fallback xmlns="">
      <p:transition spd="slow">
        <p:fade/>
        <p:sndAc>
          <p:stSnd>
            <p:snd r:embed="rId6" name="cp_empty.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CLICK23.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2353</TotalTime>
  <Words>867</Words>
  <Application>Microsoft Office PowerPoint</Application>
  <PresentationFormat>شاشة عريضة</PresentationFormat>
  <Paragraphs>92</Paragraphs>
  <Slides>33</Slides>
  <Notes>3</Notes>
  <HiddenSlides>20</HiddenSlides>
  <MMClips>0</MMClips>
  <ScaleCrop>false</ScaleCrop>
  <HeadingPairs>
    <vt:vector size="6" baseType="variant">
      <vt:variant>
        <vt:lpstr>الخطوط المستخدمة</vt:lpstr>
      </vt:variant>
      <vt:variant>
        <vt:i4>3</vt:i4>
      </vt:variant>
      <vt:variant>
        <vt:lpstr>نسق</vt:lpstr>
      </vt:variant>
      <vt:variant>
        <vt:i4>2</vt:i4>
      </vt:variant>
      <vt:variant>
        <vt:lpstr>عناوين الشرائح</vt:lpstr>
      </vt:variant>
      <vt:variant>
        <vt:i4>33</vt:i4>
      </vt:variant>
    </vt:vector>
  </HeadingPairs>
  <TitlesOfParts>
    <vt:vector size="38" baseType="lpstr">
      <vt:lpstr>Arial</vt:lpstr>
      <vt:lpstr>Calibri</vt:lpstr>
      <vt:lpstr>Times New Roman</vt:lpstr>
      <vt:lpstr>Office Theme</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secretools</dc:creator>
  <cp:lastModifiedBy>أمل الشريف</cp:lastModifiedBy>
  <cp:revision>277</cp:revision>
  <dcterms:created xsi:type="dcterms:W3CDTF">2006-08-16T00:00:00Z</dcterms:created>
  <dcterms:modified xsi:type="dcterms:W3CDTF">2024-08-25T05:07:49Z</dcterms:modified>
</cp:coreProperties>
</file>