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chemeClr val="accent5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DE3EF"/>
          </a:solidFill>
        </a:fill>
      </a:tcStyle>
    </a:wholeTbl>
    <a:band2H>
      <a:tcTxStyle/>
      <a:tcStyle>
        <a:tcBdr/>
        <a:fill>
          <a:solidFill>
            <a:srgbClr val="F6F2F7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FEEDE6"/>
          </a:solidFill>
        </a:fill>
      </a:tcStyle>
    </a:wholeTbl>
    <a:band2H>
      <a:tcTxStyle/>
      <a:tcStyle>
        <a:tcBdr/>
        <a:fill>
          <a:solidFill>
            <a:srgbClr val="FEF6F3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CC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CC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381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chemeClr val="accent5"/>
        </a:fontRef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381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1" name="Shape 16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;p2"/>
          <p:cNvSpPr/>
          <p:nvPr/>
        </p:nvSpPr>
        <p:spPr>
          <a:xfrm rot="10800000">
            <a:off x="-779500" y="2186350"/>
            <a:ext cx="1629000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2" name="Google Shape;10;p2"/>
          <p:cNvGrpSpPr/>
          <p:nvPr/>
        </p:nvGrpSpPr>
        <p:grpSpPr>
          <a:xfrm>
            <a:off x="905342" y="-802570"/>
            <a:ext cx="1676091" cy="1676597"/>
            <a:chOff x="0" y="0"/>
            <a:chExt cx="1676090" cy="1676595"/>
          </a:xfrm>
        </p:grpSpPr>
        <p:sp>
          <p:nvSpPr>
            <p:cNvPr id="12" name="Google Shape;11;p2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" name="Google Shape;12;p2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" name="Google Shape;13;p2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" name="Google Shape;14;p2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" name="Google Shape;15;p2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" name="Google Shape;16;p2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" name="Google Shape;17;p2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" name="Google Shape;18;p2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" name="Google Shape;19;p2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" name="Google Shape;20;p2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" name="Google Shape;21;p2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" name="Google Shape;22;p2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" name="Google Shape;23;p2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" name="Google Shape;24;p2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" name="Google Shape;25;p2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" name="Google Shape;26;p2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" name="Google Shape;27;p2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" name="Google Shape;28;p2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" name="Google Shape;29;p2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" name="Google Shape;30;p2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" name="Google Shape;31;p2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" name="Google Shape;32;p2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" name="Google Shape;33;p2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" name="Google Shape;34;p2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" name="Google Shape;35;p2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" name="Google Shape;36;p2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" name="Google Shape;37;p2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" name="Google Shape;38;p2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" name="Google Shape;39;p2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" name="Google Shape;40;p2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3" name="Google Shape;41;p2"/>
          <p:cNvSpPr/>
          <p:nvPr/>
        </p:nvSpPr>
        <p:spPr>
          <a:xfrm>
            <a:off x="396973" y="3387537"/>
            <a:ext cx="1558502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Google Shape;42;p2"/>
          <p:cNvSpPr/>
          <p:nvPr/>
        </p:nvSpPr>
        <p:spPr>
          <a:xfrm rot="10800000" flipH="1">
            <a:off x="-1784007" y="12926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5" name="Google Shape;43;p2"/>
          <p:cNvSpPr/>
          <p:nvPr/>
        </p:nvSpPr>
        <p:spPr>
          <a:xfrm rot="1536317">
            <a:off x="371081" y="4210346"/>
            <a:ext cx="104127" cy="17362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Google Shape;44;p2"/>
          <p:cNvSpPr/>
          <p:nvPr/>
        </p:nvSpPr>
        <p:spPr>
          <a:xfrm rot="1536317">
            <a:off x="595979" y="4214683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7" name="Google Shape;45;p2"/>
          <p:cNvSpPr/>
          <p:nvPr/>
        </p:nvSpPr>
        <p:spPr>
          <a:xfrm rot="1536317">
            <a:off x="819031" y="4222412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Google Shape;46;p2"/>
          <p:cNvSpPr/>
          <p:nvPr/>
        </p:nvSpPr>
        <p:spPr>
          <a:xfrm rot="1536317">
            <a:off x="1045051" y="4227271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79" name="Google Shape;47;p2"/>
          <p:cNvGrpSpPr/>
          <p:nvPr/>
        </p:nvGrpSpPr>
        <p:grpSpPr>
          <a:xfrm>
            <a:off x="3816929" y="4194655"/>
            <a:ext cx="1676091" cy="1676597"/>
            <a:chOff x="0" y="0"/>
            <a:chExt cx="1676090" cy="1676595"/>
          </a:xfrm>
        </p:grpSpPr>
        <p:sp>
          <p:nvSpPr>
            <p:cNvPr id="49" name="Google Shape;48;p2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" name="Google Shape;49;p2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" name="Google Shape;50;p2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" name="Google Shape;51;p2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" name="Google Shape;52;p2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" name="Google Shape;53;p2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" name="Google Shape;54;p2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" name="Google Shape;55;p2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7" name="Google Shape;56;p2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" name="Google Shape;57;p2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" name="Google Shape;58;p2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" name="Google Shape;59;p2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" name="Google Shape;60;p2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" name="Google Shape;61;p2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" name="Google Shape;62;p2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" name="Google Shape;63;p2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" name="Google Shape;64;p2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" name="Google Shape;65;p2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" name="Google Shape;66;p2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8" name="Google Shape;67;p2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" name="Google Shape;68;p2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" name="Google Shape;69;p2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" name="Google Shape;70;p2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" name="Google Shape;71;p2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3" name="Google Shape;72;p2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" name="Google Shape;73;p2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" name="Google Shape;74;p2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" name="Google Shape;75;p2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" name="Google Shape;76;p2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" name="Google Shape;77;p2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0" name="Google Shape;78;p2"/>
          <p:cNvSpPr/>
          <p:nvPr/>
        </p:nvSpPr>
        <p:spPr>
          <a:xfrm rot="10800000" flipH="1">
            <a:off x="6738942" y="42381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1" name="Google Shape;79;p2"/>
          <p:cNvSpPr/>
          <p:nvPr/>
        </p:nvSpPr>
        <p:spPr>
          <a:xfrm>
            <a:off x="8297699" y="2708624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" name="Google Shape;80;p2"/>
          <p:cNvSpPr/>
          <p:nvPr/>
        </p:nvSpPr>
        <p:spPr>
          <a:xfrm rot="12336317">
            <a:off x="8816947" y="-732747"/>
            <a:ext cx="104127" cy="17362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3" name="Google Shape;81;p2"/>
          <p:cNvSpPr/>
          <p:nvPr/>
        </p:nvSpPr>
        <p:spPr>
          <a:xfrm rot="12336317">
            <a:off x="8592049" y="-753051"/>
            <a:ext cx="104127" cy="17522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" name="Google Shape;82;p2"/>
          <p:cNvSpPr/>
          <p:nvPr/>
        </p:nvSpPr>
        <p:spPr>
          <a:xfrm rot="12336317">
            <a:off x="8368996" y="-776336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" name="Google Shape;83;p2"/>
          <p:cNvSpPr/>
          <p:nvPr/>
        </p:nvSpPr>
        <p:spPr>
          <a:xfrm rot="12336317">
            <a:off x="8142978" y="-791798"/>
            <a:ext cx="104127" cy="17784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6" name="Google Shape;84;p2"/>
          <p:cNvSpPr/>
          <p:nvPr/>
        </p:nvSpPr>
        <p:spPr>
          <a:xfrm rot="10800000">
            <a:off x="7108080" y="191654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7" name="Google Shape;85;p2"/>
          <p:cNvSpPr/>
          <p:nvPr/>
        </p:nvSpPr>
        <p:spPr>
          <a:xfrm>
            <a:off x="4979868" y="-921901"/>
            <a:ext cx="1558501" cy="1558501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8" name="نص العنوان"/>
          <p:cNvSpPr txBox="1">
            <a:spLocks noGrp="1"/>
          </p:cNvSpPr>
          <p:nvPr>
            <p:ph type="title"/>
          </p:nvPr>
        </p:nvSpPr>
        <p:spPr>
          <a:xfrm>
            <a:off x="1835224" y="1158700"/>
            <a:ext cx="5473202" cy="2039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t>نص العنوان</a:t>
            </a:r>
          </a:p>
        </p:txBody>
      </p:sp>
      <p:sp>
        <p:nvSpPr>
          <p:cNvPr id="8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835224" y="3274650"/>
            <a:ext cx="5473202" cy="7926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1600"/>
            </a:lvl1pPr>
            <a:lvl2pPr marL="317500" indent="279400" algn="ctr">
              <a:buClrTx/>
              <a:buSzTx/>
              <a:buFontTx/>
              <a:buNone/>
              <a:defRPr sz="1600"/>
            </a:lvl2pPr>
            <a:lvl3pPr marL="317500" indent="736600" algn="ctr">
              <a:buClrTx/>
              <a:buSzTx/>
              <a:buFontTx/>
              <a:buNone/>
              <a:defRPr sz="1600"/>
            </a:lvl3pPr>
            <a:lvl4pPr marL="317500" indent="1193800" algn="ctr">
              <a:buClrTx/>
              <a:buSzTx/>
              <a:buFontTx/>
              <a:buNone/>
              <a:defRPr sz="1600"/>
            </a:lvl4pPr>
            <a:lvl5pPr marL="317500" indent="1651000" algn="ctr">
              <a:buClrTx/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15;p11"/>
          <p:cNvGrpSpPr/>
          <p:nvPr/>
        </p:nvGrpSpPr>
        <p:grpSpPr>
          <a:xfrm>
            <a:off x="-717619" y="-591672"/>
            <a:ext cx="10488313" cy="6553621"/>
            <a:chOff x="0" y="0"/>
            <a:chExt cx="10488312" cy="6553619"/>
          </a:xfrm>
        </p:grpSpPr>
        <p:sp>
          <p:nvSpPr>
            <p:cNvPr id="658" name="Google Shape;616;p11"/>
            <p:cNvSpPr/>
            <p:nvPr/>
          </p:nvSpPr>
          <p:spPr>
            <a:xfrm rot="1540889">
              <a:off x="385403" y="-9210"/>
              <a:ext cx="382817" cy="186590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9" name="Google Shape;617;p11"/>
            <p:cNvSpPr/>
            <p:nvPr/>
          </p:nvSpPr>
          <p:spPr>
            <a:xfrm rot="1540889">
              <a:off x="858430" y="-3783"/>
              <a:ext cx="382817" cy="34197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0" name="Google Shape;618;p11"/>
            <p:cNvSpPr/>
            <p:nvPr/>
          </p:nvSpPr>
          <p:spPr>
            <a:xfrm rot="1540889">
              <a:off x="1307714" y="-84959"/>
              <a:ext cx="382817" cy="524696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1" name="Google Shape;619;p11"/>
            <p:cNvSpPr/>
            <p:nvPr/>
          </p:nvSpPr>
          <p:spPr>
            <a:xfrm rot="1540889">
              <a:off x="1881489" y="-83875"/>
              <a:ext cx="382817" cy="639084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2" name="Google Shape;620;p11"/>
            <p:cNvSpPr/>
            <p:nvPr/>
          </p:nvSpPr>
          <p:spPr>
            <a:xfrm rot="1540889">
              <a:off x="2709036" y="-67950"/>
              <a:ext cx="382817" cy="64506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3" name="Google Shape;621;p11"/>
            <p:cNvSpPr/>
            <p:nvPr/>
          </p:nvSpPr>
          <p:spPr>
            <a:xfrm rot="1540889">
              <a:off x="3531084" y="-39082"/>
              <a:ext cx="382817" cy="650610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4" name="Google Shape;622;p11"/>
            <p:cNvSpPr/>
            <p:nvPr/>
          </p:nvSpPr>
          <p:spPr>
            <a:xfrm rot="1540889">
              <a:off x="4362536" y="-21303"/>
              <a:ext cx="382817" cy="65469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5" name="Google Shape;623;p11"/>
            <p:cNvSpPr/>
            <p:nvPr/>
          </p:nvSpPr>
          <p:spPr>
            <a:xfrm rot="1540889">
              <a:off x="5197685" y="-16837"/>
              <a:ext cx="382817" cy="659721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6" name="Google Shape;624;p11"/>
            <p:cNvSpPr/>
            <p:nvPr/>
          </p:nvSpPr>
          <p:spPr>
            <a:xfrm rot="1540889">
              <a:off x="6038260" y="-25542"/>
              <a:ext cx="382817" cy="66518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669" name="Google Shape;625;p11"/>
            <p:cNvGrpSpPr/>
            <p:nvPr/>
          </p:nvGrpSpPr>
          <p:grpSpPr>
            <a:xfrm>
              <a:off x="5446961" y="217746"/>
              <a:ext cx="3247168" cy="6201150"/>
              <a:chOff x="0" y="0"/>
              <a:chExt cx="3247167" cy="6201148"/>
            </a:xfrm>
          </p:grpSpPr>
          <p:sp>
            <p:nvSpPr>
              <p:cNvPr id="667" name="مستطيل مستدير الزوايا"/>
              <p:cNvSpPr/>
              <p:nvPr/>
            </p:nvSpPr>
            <p:spPr>
              <a:xfrm rot="1540889">
                <a:off x="1432175" y="-247814"/>
                <a:ext cx="382817" cy="66967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68" name="النص"/>
              <p:cNvSpPr txBox="1"/>
              <p:nvPr/>
            </p:nvSpPr>
            <p:spPr>
              <a:xfrm rot="1540889">
                <a:off x="1492999" y="2910457"/>
                <a:ext cx="261170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670" name="Google Shape;626;p11"/>
            <p:cNvSpPr/>
            <p:nvPr/>
          </p:nvSpPr>
          <p:spPr>
            <a:xfrm rot="1540889">
              <a:off x="7738660" y="-63256"/>
              <a:ext cx="382817" cy="672200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1" name="Google Shape;627;p11"/>
            <p:cNvSpPr/>
            <p:nvPr/>
          </p:nvSpPr>
          <p:spPr>
            <a:xfrm rot="1540889">
              <a:off x="8520138" y="200289"/>
              <a:ext cx="382817" cy="647766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2" name="Google Shape;628;p11"/>
            <p:cNvSpPr/>
            <p:nvPr/>
          </p:nvSpPr>
          <p:spPr>
            <a:xfrm rot="1540889">
              <a:off x="8995412" y="1749134"/>
              <a:ext cx="382817" cy="493512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3" name="Google Shape;629;p11"/>
            <p:cNvSpPr/>
            <p:nvPr/>
          </p:nvSpPr>
          <p:spPr>
            <a:xfrm rot="1540889">
              <a:off x="9442808" y="3480457"/>
              <a:ext cx="382817" cy="314557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75" name="Google Shape;630;p11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6" name="Google Shape;631;p11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7" name="xx%"/>
          <p:cNvSpPr txBox="1">
            <a:spLocks noGrp="1"/>
          </p:cNvSpPr>
          <p:nvPr>
            <p:ph type="title" hasCustomPrompt="1"/>
          </p:nvPr>
        </p:nvSpPr>
        <p:spPr>
          <a:xfrm>
            <a:off x="1075224" y="1106125"/>
            <a:ext cx="6693601" cy="1963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t>xx%</a:t>
            </a:r>
          </a:p>
        </p:txBody>
      </p:sp>
      <p:sp>
        <p:nvSpPr>
          <p:cNvPr id="67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075224" y="3156674"/>
            <a:ext cx="6693601" cy="7452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36;p13"/>
          <p:cNvSpPr/>
          <p:nvPr/>
        </p:nvSpPr>
        <p:spPr>
          <a:xfrm rot="10800000">
            <a:off x="4081300" y="214860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4" name="Google Shape;637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725" name="Google Shape;638;p13"/>
          <p:cNvGrpSpPr/>
          <p:nvPr/>
        </p:nvGrpSpPr>
        <p:grpSpPr>
          <a:xfrm>
            <a:off x="7289617" y="-910320"/>
            <a:ext cx="1676091" cy="1676596"/>
            <a:chOff x="0" y="0"/>
            <a:chExt cx="1676090" cy="1676595"/>
          </a:xfrm>
        </p:grpSpPr>
        <p:sp>
          <p:nvSpPr>
            <p:cNvPr id="695" name="Google Shape;639;p13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6" name="Google Shape;640;p13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7" name="Google Shape;641;p13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8" name="Google Shape;642;p13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9" name="Google Shape;643;p13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0" name="Google Shape;644;p13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1" name="Google Shape;645;p13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2" name="Google Shape;646;p13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3" name="Google Shape;647;p13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4" name="Google Shape;648;p13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5" name="Google Shape;649;p13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6" name="Google Shape;650;p13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7" name="Google Shape;651;p13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8" name="Google Shape;652;p13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9" name="Google Shape;653;p13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0" name="Google Shape;654;p13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1" name="Google Shape;655;p13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2" name="Google Shape;656;p13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3" name="Google Shape;657;p13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4" name="Google Shape;658;p13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5" name="Google Shape;659;p13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6" name="Google Shape;660;p13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7" name="Google Shape;661;p13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8" name="Google Shape;662;p13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9" name="Google Shape;663;p13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0" name="Google Shape;664;p13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1" name="Google Shape;665;p13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2" name="Google Shape;666;p13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3" name="Google Shape;667;p13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24" name="Google Shape;668;p13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26" name="Google Shape;669;p13"/>
          <p:cNvSpPr/>
          <p:nvPr/>
        </p:nvSpPr>
        <p:spPr>
          <a:xfrm>
            <a:off x="6864924" y="3000861"/>
            <a:ext cx="1558501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7" name="Google Shape;670;p13"/>
          <p:cNvSpPr/>
          <p:nvPr/>
        </p:nvSpPr>
        <p:spPr>
          <a:xfrm rot="10800000" flipH="1">
            <a:off x="5797418" y="126665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8" name="Google Shape;671;p13"/>
          <p:cNvSpPr/>
          <p:nvPr/>
        </p:nvSpPr>
        <p:spPr>
          <a:xfrm rot="1536317">
            <a:off x="6190331" y="4052272"/>
            <a:ext cx="104127" cy="1736291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9" name="Google Shape;672;p13"/>
          <p:cNvSpPr/>
          <p:nvPr/>
        </p:nvSpPr>
        <p:spPr>
          <a:xfrm rot="1536317">
            <a:off x="6415230" y="4056608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0" name="Google Shape;673;p13"/>
          <p:cNvSpPr/>
          <p:nvPr/>
        </p:nvSpPr>
        <p:spPr>
          <a:xfrm rot="1536317">
            <a:off x="6638281" y="4064337"/>
            <a:ext cx="104127" cy="1767816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1" name="Google Shape;674;p13"/>
          <p:cNvSpPr/>
          <p:nvPr/>
        </p:nvSpPr>
        <p:spPr>
          <a:xfrm rot="1536317">
            <a:off x="6864301" y="4069195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2" name="نص العنوان"/>
          <p:cNvSpPr txBox="1">
            <a:spLocks noGrp="1"/>
          </p:cNvSpPr>
          <p:nvPr>
            <p:ph type="title"/>
          </p:nvPr>
        </p:nvSpPr>
        <p:spPr>
          <a:xfrm>
            <a:off x="1005900" y="618349"/>
            <a:ext cx="2560200" cy="2029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t>نص العنوان</a:t>
            </a:r>
          </a:p>
        </p:txBody>
      </p:sp>
      <p:sp>
        <p:nvSpPr>
          <p:cNvPr id="733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005900" y="2801349"/>
            <a:ext cx="2560200" cy="16476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678;p14"/>
          <p:cNvSpPr/>
          <p:nvPr/>
        </p:nvSpPr>
        <p:spPr>
          <a:xfrm rot="10800000">
            <a:off x="4081300" y="214860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2" name="Google Shape;679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773" name="Google Shape;680;p14"/>
          <p:cNvGrpSpPr/>
          <p:nvPr/>
        </p:nvGrpSpPr>
        <p:grpSpPr>
          <a:xfrm>
            <a:off x="7289617" y="-910320"/>
            <a:ext cx="1676091" cy="1676596"/>
            <a:chOff x="0" y="0"/>
            <a:chExt cx="1676090" cy="1676595"/>
          </a:xfrm>
        </p:grpSpPr>
        <p:sp>
          <p:nvSpPr>
            <p:cNvPr id="743" name="Google Shape;681;p14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4" name="Google Shape;682;p14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5" name="Google Shape;683;p14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6" name="Google Shape;684;p14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7" name="Google Shape;685;p14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8" name="Google Shape;686;p14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49" name="Google Shape;687;p14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0" name="Google Shape;688;p14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1" name="Google Shape;689;p14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2" name="Google Shape;690;p14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3" name="Google Shape;691;p14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4" name="Google Shape;692;p14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5" name="Google Shape;693;p14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6" name="Google Shape;694;p14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7" name="Google Shape;695;p14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8" name="Google Shape;696;p14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59" name="Google Shape;697;p14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0" name="Google Shape;698;p14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1" name="Google Shape;699;p14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2" name="Google Shape;700;p14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3" name="Google Shape;701;p14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4" name="Google Shape;702;p14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5" name="Google Shape;703;p14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6" name="Google Shape;704;p14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7" name="Google Shape;705;p14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8" name="Google Shape;706;p14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69" name="Google Shape;707;p14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0" name="Google Shape;708;p14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1" name="Google Shape;709;p14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72" name="Google Shape;710;p14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74" name="Google Shape;711;p14"/>
          <p:cNvSpPr/>
          <p:nvPr/>
        </p:nvSpPr>
        <p:spPr>
          <a:xfrm>
            <a:off x="6864924" y="3000861"/>
            <a:ext cx="1558501" cy="155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75" name="Google Shape;712;p14"/>
          <p:cNvSpPr/>
          <p:nvPr/>
        </p:nvSpPr>
        <p:spPr>
          <a:xfrm rot="10800000" flipH="1">
            <a:off x="5797418" y="126665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76" name="Google Shape;713;p14"/>
          <p:cNvSpPr/>
          <p:nvPr/>
        </p:nvSpPr>
        <p:spPr>
          <a:xfrm rot="1536317">
            <a:off x="6190331" y="4052272"/>
            <a:ext cx="104127" cy="1736291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77" name="Google Shape;714;p14"/>
          <p:cNvSpPr/>
          <p:nvPr/>
        </p:nvSpPr>
        <p:spPr>
          <a:xfrm rot="1536317">
            <a:off x="6415230" y="4056608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78" name="Google Shape;715;p14"/>
          <p:cNvSpPr/>
          <p:nvPr/>
        </p:nvSpPr>
        <p:spPr>
          <a:xfrm rot="1536317">
            <a:off x="6638281" y="4064337"/>
            <a:ext cx="104127" cy="1767816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79" name="Google Shape;716;p14"/>
          <p:cNvSpPr/>
          <p:nvPr/>
        </p:nvSpPr>
        <p:spPr>
          <a:xfrm rot="1536317">
            <a:off x="6864301" y="4069195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80" name="نص العنوان"/>
          <p:cNvSpPr txBox="1">
            <a:spLocks noGrp="1"/>
          </p:cNvSpPr>
          <p:nvPr>
            <p:ph type="title"/>
          </p:nvPr>
        </p:nvSpPr>
        <p:spPr>
          <a:xfrm>
            <a:off x="694049" y="618349"/>
            <a:ext cx="3285601" cy="917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t>نص العنوان</a:t>
            </a:r>
          </a:p>
        </p:txBody>
      </p:sp>
      <p:sp>
        <p:nvSpPr>
          <p:cNvPr id="78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694049" y="1699392"/>
            <a:ext cx="3285601" cy="10869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</a:lvl1pPr>
            <a:lvl2pPr marL="317500" indent="279400">
              <a:buClrTx/>
              <a:buSzTx/>
              <a:buFontTx/>
              <a:buNone/>
            </a:lvl2pPr>
            <a:lvl3pPr marL="317500" indent="736600">
              <a:buClrTx/>
              <a:buSzTx/>
              <a:buFontTx/>
              <a:buNone/>
            </a:lvl3pPr>
            <a:lvl4pPr marL="317500" indent="1193800">
              <a:buClrTx/>
              <a:buSzTx/>
              <a:buFontTx/>
              <a:buNone/>
            </a:lvl4pPr>
            <a:lvl5pPr marL="317500" indent="1651000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2" name="Google Shape;720;p14"/>
          <p:cNvSpPr txBox="1"/>
          <p:nvPr/>
        </p:nvSpPr>
        <p:spPr>
          <a:xfrm>
            <a:off x="694049" y="3655975"/>
            <a:ext cx="33873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rtl="0"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t>This presentation template was created by </a:t>
            </a:r>
            <a:r>
              <a:rPr b="1" u="sng"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t>infographics &amp; images by </a:t>
            </a:r>
            <a:r>
              <a:rPr b="1" u="sng">
                <a:uFill>
                  <a:solidFill>
                    <a:schemeClr val="accent5"/>
                  </a:solidFill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t>.</a:t>
            </a:r>
          </a:p>
        </p:txBody>
      </p:sp>
      <p:sp>
        <p:nvSpPr>
          <p:cNvPr id="78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2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22;p15"/>
          <p:cNvSpPr/>
          <p:nvPr/>
        </p:nvSpPr>
        <p:spPr>
          <a:xfrm rot="10800000">
            <a:off x="4081300" y="443525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91" name="Google Shape;723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822" name="Google Shape;724;p15"/>
          <p:cNvGrpSpPr/>
          <p:nvPr/>
        </p:nvGrpSpPr>
        <p:grpSpPr>
          <a:xfrm>
            <a:off x="7289617" y="-910320"/>
            <a:ext cx="1676091" cy="1676596"/>
            <a:chOff x="0" y="0"/>
            <a:chExt cx="1676090" cy="1676595"/>
          </a:xfrm>
        </p:grpSpPr>
        <p:sp>
          <p:nvSpPr>
            <p:cNvPr id="792" name="Google Shape;725;p15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3" name="Google Shape;726;p15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4" name="Google Shape;727;p15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5" name="Google Shape;728;p15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6" name="Google Shape;729;p15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7" name="Google Shape;730;p15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8" name="Google Shape;731;p15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9" name="Google Shape;732;p15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0" name="Google Shape;733;p15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1" name="Google Shape;734;p15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2" name="Google Shape;735;p15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3" name="Google Shape;736;p15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4" name="Google Shape;737;p15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5" name="Google Shape;738;p15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6" name="Google Shape;739;p15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7" name="Google Shape;740;p15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8" name="Google Shape;741;p15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09" name="Google Shape;742;p15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0" name="Google Shape;743;p15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1" name="Google Shape;744;p15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2" name="Google Shape;745;p15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3" name="Google Shape;746;p15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4" name="Google Shape;747;p15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5" name="Google Shape;748;p15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6" name="Google Shape;749;p15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750;p15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751;p15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9" name="Google Shape;752;p15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0" name="Google Shape;753;p15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21" name="Google Shape;754;p15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23" name="Google Shape;755;p15"/>
          <p:cNvSpPr/>
          <p:nvPr/>
        </p:nvSpPr>
        <p:spPr>
          <a:xfrm>
            <a:off x="6415623" y="3411837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4" name="Google Shape;756;p15"/>
          <p:cNvSpPr/>
          <p:nvPr/>
        </p:nvSpPr>
        <p:spPr>
          <a:xfrm rot="10800000" flipH="1">
            <a:off x="6090693" y="12580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5" name="Google Shape;757;p15"/>
          <p:cNvSpPr/>
          <p:nvPr/>
        </p:nvSpPr>
        <p:spPr>
          <a:xfrm rot="1536317">
            <a:off x="5712055" y="4052272"/>
            <a:ext cx="104127" cy="1736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6" name="Google Shape;758;p15"/>
          <p:cNvSpPr/>
          <p:nvPr/>
        </p:nvSpPr>
        <p:spPr>
          <a:xfrm rot="1536317">
            <a:off x="5936955" y="4056608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7" name="Google Shape;759;p15"/>
          <p:cNvSpPr/>
          <p:nvPr/>
        </p:nvSpPr>
        <p:spPr>
          <a:xfrm rot="1536317">
            <a:off x="6160006" y="4064337"/>
            <a:ext cx="104127" cy="17678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8" name="Google Shape;760;p15"/>
          <p:cNvSpPr/>
          <p:nvPr/>
        </p:nvSpPr>
        <p:spPr>
          <a:xfrm rot="1536317">
            <a:off x="6386026" y="4069195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29" name="نص العنوان"/>
          <p:cNvSpPr txBox="1">
            <a:spLocks noGrp="1"/>
          </p:cNvSpPr>
          <p:nvPr>
            <p:ph type="title"/>
          </p:nvPr>
        </p:nvSpPr>
        <p:spPr>
          <a:xfrm>
            <a:off x="5302449" y="2070449"/>
            <a:ext cx="3125101" cy="850202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نص العنوان</a:t>
            </a:r>
          </a:p>
        </p:txBody>
      </p:sp>
      <p:grpSp>
        <p:nvGrpSpPr>
          <p:cNvPr id="836" name="Google Shape;762;p15"/>
          <p:cNvGrpSpPr/>
          <p:nvPr/>
        </p:nvGrpSpPr>
        <p:grpSpPr>
          <a:xfrm>
            <a:off x="712310" y="810287"/>
            <a:ext cx="3147372" cy="3370699"/>
            <a:chOff x="0" y="0"/>
            <a:chExt cx="3147371" cy="3370698"/>
          </a:xfrm>
        </p:grpSpPr>
        <p:sp>
          <p:nvSpPr>
            <p:cNvPr id="830" name="Google Shape;763;p15"/>
            <p:cNvSpPr/>
            <p:nvPr/>
          </p:nvSpPr>
          <p:spPr>
            <a:xfrm>
              <a:off x="193535" y="416863"/>
              <a:ext cx="2953836" cy="2953836"/>
            </a:xfrm>
            <a:prstGeom prst="roundRect">
              <a:avLst>
                <a:gd name="adj" fmla="val 8550"/>
              </a:avLst>
            </a:prstGeom>
            <a:solidFill>
              <a:srgbClr val="EDE96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1" name="Google Shape;764;p15"/>
            <p:cNvSpPr/>
            <p:nvPr/>
          </p:nvSpPr>
          <p:spPr>
            <a:xfrm>
              <a:off x="-1" y="219470"/>
              <a:ext cx="2953802" cy="2953801"/>
            </a:xfrm>
            <a:prstGeom prst="roundRect">
              <a:avLst>
                <a:gd name="adj" fmla="val 8550"/>
              </a:avLst>
            </a:prstGeom>
            <a:solidFill>
              <a:schemeClr val="accent4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2" name="Google Shape;765;p15"/>
            <p:cNvSpPr/>
            <p:nvPr/>
          </p:nvSpPr>
          <p:spPr>
            <a:xfrm>
              <a:off x="2114637" y="384371"/>
              <a:ext cx="420670" cy="420669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3" name="Google Shape;766;p15"/>
            <p:cNvSpPr/>
            <p:nvPr/>
          </p:nvSpPr>
          <p:spPr>
            <a:xfrm rot="5400000">
              <a:off x="2001081" y="215985"/>
              <a:ext cx="648012" cy="21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4" name="Google Shape;767;p15"/>
            <p:cNvSpPr/>
            <p:nvPr/>
          </p:nvSpPr>
          <p:spPr>
            <a:xfrm>
              <a:off x="456184" y="384371"/>
              <a:ext cx="420669" cy="420669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5" name="Google Shape;768;p15"/>
            <p:cNvSpPr/>
            <p:nvPr/>
          </p:nvSpPr>
          <p:spPr>
            <a:xfrm rot="5400000">
              <a:off x="342628" y="215985"/>
              <a:ext cx="648012" cy="21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4835"/>
                    <a:pt x="21600" y="10800"/>
                  </a:cubicBezTo>
                  <a:cubicBezTo>
                    <a:pt x="21600" y="16765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19191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3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88928" y="3304040"/>
            <a:ext cx="2400601" cy="4683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2000"/>
            </a:lvl1pPr>
            <a:lvl2pPr marL="317500" indent="279400" algn="ctr">
              <a:buClrTx/>
              <a:buSzTx/>
              <a:buFontTx/>
              <a:buNone/>
              <a:defRPr sz="2000"/>
            </a:lvl2pPr>
            <a:lvl3pPr marL="317500" indent="736600" algn="ctr">
              <a:buClrTx/>
              <a:buSzTx/>
              <a:buFontTx/>
              <a:buNone/>
              <a:defRPr sz="2000"/>
            </a:lvl3pPr>
            <a:lvl4pPr marL="317500" indent="1193800" algn="ctr">
              <a:buClrTx/>
              <a:buSzTx/>
              <a:buFontTx/>
              <a:buNone/>
              <a:defRPr sz="2000"/>
            </a:lvl4pPr>
            <a:lvl5pPr marL="317500" indent="1651000" algn="ctr">
              <a:buClrTx/>
              <a:buSzTx/>
              <a:buFontTx/>
              <a:buNone/>
              <a:defRPr sz="20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3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772;p16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6" name="Google Shape;773;p16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7" name="Google Shape;774;p16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8" name="Google Shape;775;p16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9" name="Google Shape;776;p16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0" name="Google Shape;777;p16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1" name="Google Shape;778;p16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2" name="Google Shape;779;p16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3" name="Google Shape;780;p16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856" name="Google Shape;781;p16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854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5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857" name="Google Shape;782;p16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8" name="Google Shape;783;p16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9" name="Google Shape;784;p16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60" name="Google Shape;785;p16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61" name="Google Shape;786;p16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62" name="Google Shape;787;p16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865" name="Google Shape;788;p16"/>
          <p:cNvGrpSpPr/>
          <p:nvPr/>
        </p:nvGrpSpPr>
        <p:grpSpPr>
          <a:xfrm>
            <a:off x="993490" y="1015924"/>
            <a:ext cx="650764" cy="421112"/>
            <a:chOff x="0" y="0"/>
            <a:chExt cx="650762" cy="421111"/>
          </a:xfrm>
        </p:grpSpPr>
        <p:sp>
          <p:nvSpPr>
            <p:cNvPr id="863" name="Google Shape;789;p16"/>
            <p:cNvSpPr/>
            <p:nvPr/>
          </p:nvSpPr>
          <p:spPr>
            <a:xfrm>
              <a:off x="-1" y="14388"/>
              <a:ext cx="286589" cy="40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5" y="0"/>
                  </a:moveTo>
                  <a:lnTo>
                    <a:pt x="0" y="987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9538"/>
                  </a:lnTo>
                  <a:lnTo>
                    <a:pt x="14290" y="9538"/>
                  </a:lnTo>
                  <a:lnTo>
                    <a:pt x="18063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4" name="Google Shape;790;p16"/>
            <p:cNvSpPr/>
            <p:nvPr/>
          </p:nvSpPr>
          <p:spPr>
            <a:xfrm>
              <a:off x="364800" y="-1"/>
              <a:ext cx="285963" cy="40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545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68" name="Google Shape;791;p16"/>
          <p:cNvGrpSpPr/>
          <p:nvPr/>
        </p:nvGrpSpPr>
        <p:grpSpPr>
          <a:xfrm>
            <a:off x="7164030" y="3455253"/>
            <a:ext cx="668708" cy="421082"/>
            <a:chOff x="0" y="0"/>
            <a:chExt cx="668707" cy="421080"/>
          </a:xfrm>
        </p:grpSpPr>
        <p:sp>
          <p:nvSpPr>
            <p:cNvPr id="866" name="Google Shape;792;p16"/>
            <p:cNvSpPr/>
            <p:nvPr/>
          </p:nvSpPr>
          <p:spPr>
            <a:xfrm>
              <a:off x="0" y="-1"/>
              <a:ext cx="294697" cy="42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498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7" name="Google Shape;793;p16"/>
            <p:cNvSpPr/>
            <p:nvPr/>
          </p:nvSpPr>
          <p:spPr>
            <a:xfrm>
              <a:off x="374018" y="-1"/>
              <a:ext cx="294690" cy="42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007"/>
                  </a:lnTo>
                  <a:lnTo>
                    <a:pt x="7326" y="12007"/>
                  </a:lnTo>
                  <a:lnTo>
                    <a:pt x="3545" y="21600"/>
                  </a:lnTo>
                  <a:lnTo>
                    <a:pt x="15692" y="21600"/>
                  </a:lnTo>
                  <a:lnTo>
                    <a:pt x="21600" y="1167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69" name="نص العنوان"/>
          <p:cNvSpPr txBox="1">
            <a:spLocks noGrp="1"/>
          </p:cNvSpPr>
          <p:nvPr>
            <p:ph type="title"/>
          </p:nvPr>
        </p:nvSpPr>
        <p:spPr>
          <a:xfrm>
            <a:off x="2184599" y="3335449"/>
            <a:ext cx="4774802" cy="2742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t>نص العنوان</a:t>
            </a:r>
          </a:p>
        </p:txBody>
      </p:sp>
      <p:sp>
        <p:nvSpPr>
          <p:cNvPr id="87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184599" y="1555550"/>
            <a:ext cx="4774802" cy="1546800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2400"/>
            </a:lvl1pPr>
            <a:lvl2pPr marL="317500" indent="279400" algn="ctr">
              <a:buClrTx/>
              <a:buSzTx/>
              <a:buFontTx/>
              <a:buNone/>
              <a:defRPr sz="2400"/>
            </a:lvl2pPr>
            <a:lvl3pPr marL="317500" indent="736600" algn="ctr">
              <a:buClrTx/>
              <a:buSzTx/>
              <a:buFontTx/>
              <a:buNone/>
              <a:defRPr sz="2400"/>
            </a:lvl3pPr>
            <a:lvl4pPr marL="317500" indent="1193800" algn="ctr">
              <a:buClrTx/>
              <a:buSzTx/>
              <a:buFontTx/>
              <a:buNone/>
              <a:defRPr sz="2400"/>
            </a:lvl4pPr>
            <a:lvl5pPr marL="317500" indent="1651000" algn="ctr">
              <a:buClrTx/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7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797;p17"/>
          <p:cNvGrpSpPr/>
          <p:nvPr/>
        </p:nvGrpSpPr>
        <p:grpSpPr>
          <a:xfrm>
            <a:off x="-717619" y="-591672"/>
            <a:ext cx="10488313" cy="6553621"/>
            <a:chOff x="0" y="0"/>
            <a:chExt cx="10488312" cy="6553619"/>
          </a:xfrm>
        </p:grpSpPr>
        <p:sp>
          <p:nvSpPr>
            <p:cNvPr id="878" name="Google Shape;798;p17"/>
            <p:cNvSpPr/>
            <p:nvPr/>
          </p:nvSpPr>
          <p:spPr>
            <a:xfrm rot="1540889">
              <a:off x="385403" y="-9210"/>
              <a:ext cx="382817" cy="18659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79" name="Google Shape;799;p17"/>
            <p:cNvSpPr/>
            <p:nvPr/>
          </p:nvSpPr>
          <p:spPr>
            <a:xfrm rot="1540889">
              <a:off x="858430" y="-3783"/>
              <a:ext cx="382817" cy="34197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0" name="Google Shape;800;p17"/>
            <p:cNvSpPr/>
            <p:nvPr/>
          </p:nvSpPr>
          <p:spPr>
            <a:xfrm rot="1540889">
              <a:off x="1307714" y="-84959"/>
              <a:ext cx="382817" cy="52469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1" name="Google Shape;801;p17"/>
            <p:cNvSpPr/>
            <p:nvPr/>
          </p:nvSpPr>
          <p:spPr>
            <a:xfrm rot="1540889">
              <a:off x="1881489" y="-83875"/>
              <a:ext cx="382817" cy="63908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2" name="Google Shape;802;p17"/>
            <p:cNvSpPr/>
            <p:nvPr/>
          </p:nvSpPr>
          <p:spPr>
            <a:xfrm rot="1540889">
              <a:off x="2709036" y="-67950"/>
              <a:ext cx="382817" cy="64506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3" name="Google Shape;803;p17"/>
            <p:cNvSpPr/>
            <p:nvPr/>
          </p:nvSpPr>
          <p:spPr>
            <a:xfrm rot="1540889">
              <a:off x="3531084" y="-39082"/>
              <a:ext cx="382817" cy="65061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4" name="Google Shape;804;p17"/>
            <p:cNvSpPr/>
            <p:nvPr/>
          </p:nvSpPr>
          <p:spPr>
            <a:xfrm rot="1540889">
              <a:off x="4362536" y="-21303"/>
              <a:ext cx="382817" cy="6546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5" name="Google Shape;805;p17"/>
            <p:cNvSpPr/>
            <p:nvPr/>
          </p:nvSpPr>
          <p:spPr>
            <a:xfrm rot="1540889">
              <a:off x="5197685" y="-16837"/>
              <a:ext cx="382817" cy="65972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6" name="Google Shape;806;p17"/>
            <p:cNvSpPr/>
            <p:nvPr/>
          </p:nvSpPr>
          <p:spPr>
            <a:xfrm rot="1540889">
              <a:off x="6038260" y="-25542"/>
              <a:ext cx="382817" cy="66518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89" name="Google Shape;807;p17"/>
            <p:cNvGrpSpPr/>
            <p:nvPr/>
          </p:nvGrpSpPr>
          <p:grpSpPr>
            <a:xfrm>
              <a:off x="5446961" y="217746"/>
              <a:ext cx="3247168" cy="6201150"/>
              <a:chOff x="0" y="0"/>
              <a:chExt cx="3247167" cy="6201148"/>
            </a:xfrm>
          </p:grpSpPr>
          <p:sp>
            <p:nvSpPr>
              <p:cNvPr id="887" name="مستطيل مستدير الزوايا"/>
              <p:cNvSpPr/>
              <p:nvPr/>
            </p:nvSpPr>
            <p:spPr>
              <a:xfrm rot="1540889">
                <a:off x="1432175" y="-247814"/>
                <a:ext cx="382817" cy="669677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88" name="النص"/>
              <p:cNvSpPr txBox="1"/>
              <p:nvPr/>
            </p:nvSpPr>
            <p:spPr>
              <a:xfrm rot="1540889">
                <a:off x="1492999" y="2910457"/>
                <a:ext cx="261170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890" name="Google Shape;808;p17"/>
            <p:cNvSpPr/>
            <p:nvPr/>
          </p:nvSpPr>
          <p:spPr>
            <a:xfrm rot="1540889">
              <a:off x="7738660" y="-63256"/>
              <a:ext cx="382817" cy="67220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1" name="Google Shape;809;p17"/>
            <p:cNvSpPr/>
            <p:nvPr/>
          </p:nvSpPr>
          <p:spPr>
            <a:xfrm rot="1540889">
              <a:off x="8520138" y="200289"/>
              <a:ext cx="382817" cy="6477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2" name="Google Shape;810;p17"/>
            <p:cNvSpPr/>
            <p:nvPr/>
          </p:nvSpPr>
          <p:spPr>
            <a:xfrm rot="1540889">
              <a:off x="8995412" y="1749134"/>
              <a:ext cx="382817" cy="4935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93" name="Google Shape;811;p17"/>
            <p:cNvSpPr/>
            <p:nvPr/>
          </p:nvSpPr>
          <p:spPr>
            <a:xfrm rot="1540889">
              <a:off x="9442808" y="3480457"/>
              <a:ext cx="382817" cy="31455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95" name="Google Shape;812;p17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96" name="Google Shape;813;p17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97" name="نص العنوان"/>
          <p:cNvSpPr txBox="1">
            <a:spLocks noGrp="1"/>
          </p:cNvSpPr>
          <p:nvPr>
            <p:ph type="title"/>
          </p:nvPr>
        </p:nvSpPr>
        <p:spPr>
          <a:xfrm>
            <a:off x="1279375" y="1338762"/>
            <a:ext cx="6285301" cy="1956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t>نص العنوان</a:t>
            </a:r>
          </a:p>
        </p:txBody>
      </p:sp>
      <p:sp>
        <p:nvSpPr>
          <p:cNvPr id="89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9375" y="3457638"/>
            <a:ext cx="6285301" cy="3471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1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xx%"/>
          <p:cNvSpPr txBox="1">
            <a:spLocks noGrp="1"/>
          </p:cNvSpPr>
          <p:nvPr>
            <p:ph type="title" hasCustomPrompt="1"/>
          </p:nvPr>
        </p:nvSpPr>
        <p:spPr>
          <a:xfrm>
            <a:off x="1187100" y="3318150"/>
            <a:ext cx="6769800" cy="5718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t>xx%</a:t>
            </a:r>
          </a:p>
        </p:txBody>
      </p:sp>
      <p:sp>
        <p:nvSpPr>
          <p:cNvPr id="90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187100" y="4042359"/>
            <a:ext cx="6769800" cy="326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08" name="Google Shape;823;p18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09" name="Google Shape;824;p18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940" name="Google Shape;825;p18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910" name="Google Shape;826;p18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1" name="Google Shape;827;p18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2" name="Google Shape;828;p18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3" name="Google Shape;829;p18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4" name="Google Shape;830;p18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5" name="Google Shape;831;p18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6" name="Google Shape;832;p18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7" name="Google Shape;833;p18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8" name="Google Shape;834;p18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19" name="Google Shape;835;p18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0" name="Google Shape;836;p18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1" name="Google Shape;837;p18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2" name="Google Shape;838;p18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3" name="Google Shape;839;p18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4" name="Google Shape;840;p18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5" name="Google Shape;841;p18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6" name="Google Shape;842;p18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7" name="Google Shape;843;p18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8" name="Google Shape;844;p18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29" name="Google Shape;845;p18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0" name="Google Shape;846;p18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1" name="Google Shape;847;p18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2" name="Google Shape;848;p18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3" name="Google Shape;849;p18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4" name="Google Shape;850;p18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5" name="Google Shape;851;p18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6" name="Google Shape;852;p18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7" name="Google Shape;853;p18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8" name="Google Shape;854;p18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39" name="Google Shape;855;p18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941" name="Google Shape;856;p18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42" name="Google Shape;857;p18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973" name="Google Shape;858;p18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943" name="Google Shape;859;p18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4" name="Google Shape;860;p18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5" name="Google Shape;861;p18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6" name="Google Shape;862;p18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7" name="Google Shape;863;p18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8" name="Google Shape;864;p18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49" name="Google Shape;865;p18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0" name="Google Shape;866;p18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1" name="Google Shape;867;p18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2" name="Google Shape;868;p18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3" name="Google Shape;869;p18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4" name="Google Shape;870;p18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5" name="Google Shape;871;p18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6" name="Google Shape;872;p18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7" name="Google Shape;873;p18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8" name="Google Shape;874;p18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59" name="Google Shape;875;p18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0" name="Google Shape;876;p18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1" name="Google Shape;877;p18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2" name="Google Shape;878;p18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3" name="Google Shape;879;p18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4" name="Google Shape;880;p18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5" name="Google Shape;881;p18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6" name="Google Shape;882;p18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7" name="Google Shape;883;p18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8" name="Google Shape;884;p18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69" name="Google Shape;885;p18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0" name="Google Shape;886;p18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1" name="Google Shape;887;p18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72" name="Google Shape;888;p18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974" name="Google Shape;889;p18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75" name="Google Shape;890;p18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892;p19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84" name="Google Shape;893;p19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85" name="Google Shape;894;p19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86" name="Google Shape;895;p19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87" name="Google Shape;896;p19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88" name="Google Shape;897;p19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89" name="Google Shape;898;p19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0" name="Google Shape;899;p19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1" name="Google Shape;900;p19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2" name="Google Shape;901;p19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995" name="Google Shape;902;p19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993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94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996" name="Google Shape;903;p19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7" name="Google Shape;904;p19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8" name="Google Shape;905;p19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9" name="Google Shape;906;p19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00" name="Google Shape;907;p19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01" name="نص العنوان"/>
          <p:cNvSpPr txBox="1">
            <a:spLocks noGrp="1"/>
          </p:cNvSpPr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00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2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910;p20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0" name="Google Shape;911;p20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1" name="Google Shape;912;p20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2" name="Google Shape;913;p20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3" name="Google Shape;914;p20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4" name="Google Shape;915;p20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5" name="Google Shape;916;p20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6" name="Google Shape;917;p20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7" name="Google Shape;918;p20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18" name="Google Shape;919;p20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021" name="Google Shape;920;p20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1019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0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1022" name="Google Shape;921;p20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23" name="Google Shape;922;p20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24" name="Google Shape;923;p20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25" name="Google Shape;924;p20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26" name="Google Shape;925;p20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27" name="نص العنوان"/>
          <p:cNvSpPr txBox="1">
            <a:spLocks noGrp="1"/>
          </p:cNvSpPr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02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994062" y="1617974"/>
            <a:ext cx="1959901" cy="4413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1pPr>
            <a:lvl2pPr marL="317500" indent="2794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2pPr>
            <a:lvl3pPr marL="317500" indent="7366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3pPr>
            <a:lvl4pPr marL="317500" indent="11938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4pPr>
            <a:lvl5pPr marL="317500" indent="1651000" algn="ctr">
              <a:buClrTx/>
              <a:buSzTx/>
              <a:buFontTx/>
              <a:buNone/>
              <a:defRPr sz="2000">
                <a:latin typeface="Anton"/>
                <a:ea typeface="Anton"/>
                <a:cs typeface="Anton"/>
                <a:sym typeface="Anton"/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2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نص العنوان"/>
          <p:cNvSpPr txBox="1">
            <a:spLocks noGrp="1"/>
          </p:cNvSpPr>
          <p:nvPr>
            <p:ph type="title"/>
          </p:nvPr>
        </p:nvSpPr>
        <p:spPr>
          <a:xfrm>
            <a:off x="2294700" y="2762274"/>
            <a:ext cx="4554600" cy="11307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/>
            </a:lvl1pPr>
          </a:lstStyle>
          <a:p>
            <a:r>
              <a:t>نص العنوان</a:t>
            </a:r>
          </a:p>
        </p:txBody>
      </p:sp>
      <p:sp>
        <p:nvSpPr>
          <p:cNvPr id="98" name="Google Shape;91;p3"/>
          <p:cNvSpPr/>
          <p:nvPr/>
        </p:nvSpPr>
        <p:spPr>
          <a:xfrm rot="10800000">
            <a:off x="-915776" y="218635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29" name="Google Shape;92;p3"/>
          <p:cNvGrpSpPr/>
          <p:nvPr/>
        </p:nvGrpSpPr>
        <p:grpSpPr>
          <a:xfrm>
            <a:off x="627092" y="-1040570"/>
            <a:ext cx="1676091" cy="1676597"/>
            <a:chOff x="0" y="0"/>
            <a:chExt cx="1676090" cy="1676595"/>
          </a:xfrm>
        </p:grpSpPr>
        <p:sp>
          <p:nvSpPr>
            <p:cNvPr id="99" name="Google Shape;93;p3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0" name="Google Shape;94;p3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1" name="Google Shape;95;p3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2" name="Google Shape;96;p3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" name="Google Shape;97;p3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" name="Google Shape;98;p3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" name="Google Shape;99;p3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6" name="Google Shape;100;p3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" name="Google Shape;101;p3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8" name="Google Shape;102;p3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" name="Google Shape;103;p3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0" name="Google Shape;104;p3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" name="Google Shape;105;p3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" name="Google Shape;106;p3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" name="Google Shape;107;p3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" name="Google Shape;108;p3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" name="Google Shape;109;p3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" name="Google Shape;110;p3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" name="Google Shape;111;p3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" name="Google Shape;112;p3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" name="Google Shape;113;p3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" name="Google Shape;114;p3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" name="Google Shape;115;p3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" name="Google Shape;116;p3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" name="Google Shape;117;p3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" name="Google Shape;118;p3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" name="Google Shape;119;p3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" name="Google Shape;120;p3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" name="Google Shape;121;p3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" name="Google Shape;122;p3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30" name="Google Shape;123;p3"/>
          <p:cNvSpPr/>
          <p:nvPr/>
        </p:nvSpPr>
        <p:spPr>
          <a:xfrm>
            <a:off x="85573" y="4337637"/>
            <a:ext cx="1558502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1" name="Google Shape;124;p3"/>
          <p:cNvSpPr/>
          <p:nvPr/>
        </p:nvSpPr>
        <p:spPr>
          <a:xfrm rot="10800000" flipH="1">
            <a:off x="-1994032" y="12926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62" name="Google Shape;125;p3"/>
          <p:cNvGrpSpPr/>
          <p:nvPr/>
        </p:nvGrpSpPr>
        <p:grpSpPr>
          <a:xfrm>
            <a:off x="3816929" y="4498958"/>
            <a:ext cx="1676091" cy="1676597"/>
            <a:chOff x="0" y="0"/>
            <a:chExt cx="1676090" cy="1676595"/>
          </a:xfrm>
        </p:grpSpPr>
        <p:sp>
          <p:nvSpPr>
            <p:cNvPr id="132" name="Google Shape;126;p3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" name="Google Shape;127;p3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" name="Google Shape;128;p3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" name="Google Shape;129;p3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" name="Google Shape;130;p3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" name="Google Shape;131;p3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8" name="Google Shape;132;p3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" name="Google Shape;133;p3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" name="Google Shape;134;p3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" name="Google Shape;135;p3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" name="Google Shape;136;p3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" name="Google Shape;137;p3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" name="Google Shape;138;p3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" name="Google Shape;139;p3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6" name="Google Shape;140;p3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" name="Google Shape;141;p3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" name="Google Shape;142;p3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" name="Google Shape;143;p3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" name="Google Shape;144;p3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" name="Google Shape;145;p3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" name="Google Shape;146;p3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" name="Google Shape;147;p3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" name="Google Shape;148;p3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5" name="Google Shape;149;p3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6" name="Google Shape;150;p3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7" name="Google Shape;151;p3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" name="Google Shape;152;p3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9" name="Google Shape;153;p3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" name="Google Shape;154;p3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" name="Google Shape;155;p3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63" name="Google Shape;156;p3"/>
          <p:cNvSpPr/>
          <p:nvPr/>
        </p:nvSpPr>
        <p:spPr>
          <a:xfrm rot="10800000" flipH="1">
            <a:off x="7555918" y="42381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4" name="Google Shape;157;p3"/>
          <p:cNvSpPr/>
          <p:nvPr/>
        </p:nvSpPr>
        <p:spPr>
          <a:xfrm>
            <a:off x="8506724" y="2708624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5" name="Google Shape;158;p3"/>
          <p:cNvSpPr/>
          <p:nvPr/>
        </p:nvSpPr>
        <p:spPr>
          <a:xfrm rot="12336317">
            <a:off x="8877823" y="-773571"/>
            <a:ext cx="104127" cy="1736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6" name="Google Shape;159;p3"/>
          <p:cNvSpPr/>
          <p:nvPr/>
        </p:nvSpPr>
        <p:spPr>
          <a:xfrm rot="12336317">
            <a:off x="8652923" y="-793877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7" name="Google Shape;160;p3"/>
          <p:cNvSpPr/>
          <p:nvPr/>
        </p:nvSpPr>
        <p:spPr>
          <a:xfrm rot="12336317">
            <a:off x="8429872" y="-817161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8" name="Google Shape;161;p3"/>
          <p:cNvSpPr/>
          <p:nvPr/>
        </p:nvSpPr>
        <p:spPr>
          <a:xfrm rot="12336317">
            <a:off x="8203852" y="-832623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" name="Google Shape;162;p3"/>
          <p:cNvSpPr/>
          <p:nvPr/>
        </p:nvSpPr>
        <p:spPr>
          <a:xfrm rot="10800000">
            <a:off x="7168956" y="150829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0" name="Google Shape;163;p3"/>
          <p:cNvSpPr/>
          <p:nvPr/>
        </p:nvSpPr>
        <p:spPr>
          <a:xfrm>
            <a:off x="4812493" y="-1040600"/>
            <a:ext cx="1558501" cy="1558501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1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936;p21"/>
          <p:cNvGrpSpPr/>
          <p:nvPr/>
        </p:nvGrpSpPr>
        <p:grpSpPr>
          <a:xfrm>
            <a:off x="-717619" y="-591672"/>
            <a:ext cx="10488313" cy="6553621"/>
            <a:chOff x="0" y="0"/>
            <a:chExt cx="10488312" cy="6553619"/>
          </a:xfrm>
        </p:grpSpPr>
        <p:sp>
          <p:nvSpPr>
            <p:cNvPr id="1036" name="Google Shape;937;p21"/>
            <p:cNvSpPr/>
            <p:nvPr/>
          </p:nvSpPr>
          <p:spPr>
            <a:xfrm rot="1540889">
              <a:off x="385403" y="-9210"/>
              <a:ext cx="382817" cy="186590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7" name="Google Shape;938;p21"/>
            <p:cNvSpPr/>
            <p:nvPr/>
          </p:nvSpPr>
          <p:spPr>
            <a:xfrm rot="1540889">
              <a:off x="858430" y="-3783"/>
              <a:ext cx="382817" cy="34197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8" name="Google Shape;939;p21"/>
            <p:cNvSpPr/>
            <p:nvPr/>
          </p:nvSpPr>
          <p:spPr>
            <a:xfrm rot="1540889">
              <a:off x="1307714" y="-84959"/>
              <a:ext cx="382817" cy="52469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39" name="Google Shape;940;p21"/>
            <p:cNvSpPr/>
            <p:nvPr/>
          </p:nvSpPr>
          <p:spPr>
            <a:xfrm rot="1540889">
              <a:off x="1881489" y="-83875"/>
              <a:ext cx="382817" cy="63908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0" name="Google Shape;941;p21"/>
            <p:cNvSpPr/>
            <p:nvPr/>
          </p:nvSpPr>
          <p:spPr>
            <a:xfrm rot="1540889">
              <a:off x="2709036" y="-67950"/>
              <a:ext cx="382817" cy="64506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1" name="Google Shape;942;p21"/>
            <p:cNvSpPr/>
            <p:nvPr/>
          </p:nvSpPr>
          <p:spPr>
            <a:xfrm rot="1540889">
              <a:off x="3531084" y="-39082"/>
              <a:ext cx="382817" cy="65061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2" name="Google Shape;943;p21"/>
            <p:cNvSpPr/>
            <p:nvPr/>
          </p:nvSpPr>
          <p:spPr>
            <a:xfrm rot="1540889">
              <a:off x="4362536" y="-21303"/>
              <a:ext cx="382817" cy="6546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3" name="Google Shape;944;p21"/>
            <p:cNvSpPr/>
            <p:nvPr/>
          </p:nvSpPr>
          <p:spPr>
            <a:xfrm rot="1540889">
              <a:off x="5197685" y="-16837"/>
              <a:ext cx="382817" cy="65972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4" name="Google Shape;945;p21"/>
            <p:cNvSpPr/>
            <p:nvPr/>
          </p:nvSpPr>
          <p:spPr>
            <a:xfrm rot="1540889">
              <a:off x="6038260" y="-25542"/>
              <a:ext cx="382817" cy="66518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047" name="Google Shape;946;p21"/>
            <p:cNvGrpSpPr/>
            <p:nvPr/>
          </p:nvGrpSpPr>
          <p:grpSpPr>
            <a:xfrm>
              <a:off x="5446961" y="217746"/>
              <a:ext cx="3247168" cy="6201150"/>
              <a:chOff x="0" y="0"/>
              <a:chExt cx="3247167" cy="6201148"/>
            </a:xfrm>
          </p:grpSpPr>
          <p:sp>
            <p:nvSpPr>
              <p:cNvPr id="1045" name="مستطيل مستدير الزوايا"/>
              <p:cNvSpPr/>
              <p:nvPr/>
            </p:nvSpPr>
            <p:spPr>
              <a:xfrm rot="1540889">
                <a:off x="1432175" y="-247814"/>
                <a:ext cx="382817" cy="669677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046" name="النص"/>
              <p:cNvSpPr txBox="1"/>
              <p:nvPr/>
            </p:nvSpPr>
            <p:spPr>
              <a:xfrm rot="1540889">
                <a:off x="1492999" y="2910457"/>
                <a:ext cx="261170" cy="3802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rtl="0">
                  <a:defRPr/>
                </a:pPr>
                <a:r>
                  <a:t> </a:t>
                </a:r>
              </a:p>
            </p:txBody>
          </p:sp>
        </p:grpSp>
        <p:sp>
          <p:nvSpPr>
            <p:cNvPr id="1048" name="Google Shape;947;p21"/>
            <p:cNvSpPr/>
            <p:nvPr/>
          </p:nvSpPr>
          <p:spPr>
            <a:xfrm rot="1540889">
              <a:off x="7738660" y="-63256"/>
              <a:ext cx="382817" cy="67220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49" name="Google Shape;948;p21"/>
            <p:cNvSpPr/>
            <p:nvPr/>
          </p:nvSpPr>
          <p:spPr>
            <a:xfrm rot="1540889">
              <a:off x="8520138" y="200289"/>
              <a:ext cx="382817" cy="647766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0" name="Google Shape;949;p21"/>
            <p:cNvSpPr/>
            <p:nvPr/>
          </p:nvSpPr>
          <p:spPr>
            <a:xfrm rot="1540889">
              <a:off x="8995412" y="1749134"/>
              <a:ext cx="382817" cy="49351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51" name="Google Shape;950;p21"/>
            <p:cNvSpPr/>
            <p:nvPr/>
          </p:nvSpPr>
          <p:spPr>
            <a:xfrm rot="1540889">
              <a:off x="9442808" y="3480457"/>
              <a:ext cx="382817" cy="314557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053" name="Google Shape;951;p21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54" name="Google Shape;952;p21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55" name="نص العنوان"/>
          <p:cNvSpPr txBox="1">
            <a:spLocks noGrp="1"/>
          </p:cNvSpPr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05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1_1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955;p22"/>
          <p:cNvSpPr/>
          <p:nvPr/>
        </p:nvSpPr>
        <p:spPr>
          <a:xfrm rot="1540889">
            <a:off x="-332215" y="-600882"/>
            <a:ext cx="382817" cy="18659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64" name="Google Shape;956;p22"/>
          <p:cNvSpPr/>
          <p:nvPr/>
        </p:nvSpPr>
        <p:spPr>
          <a:xfrm rot="1540889">
            <a:off x="140811" y="-595455"/>
            <a:ext cx="382817" cy="34197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65" name="Google Shape;957;p22"/>
          <p:cNvSpPr/>
          <p:nvPr/>
        </p:nvSpPr>
        <p:spPr>
          <a:xfrm rot="1540889">
            <a:off x="590096" y="-676631"/>
            <a:ext cx="382817" cy="52469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66" name="Google Shape;958;p22"/>
          <p:cNvSpPr/>
          <p:nvPr/>
        </p:nvSpPr>
        <p:spPr>
          <a:xfrm rot="1540889">
            <a:off x="1163871" y="-675547"/>
            <a:ext cx="382817" cy="63908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67" name="Google Shape;959;p22"/>
          <p:cNvSpPr/>
          <p:nvPr/>
        </p:nvSpPr>
        <p:spPr>
          <a:xfrm rot="1540889">
            <a:off x="1991417" y="-659621"/>
            <a:ext cx="382817" cy="64506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68" name="Google Shape;960;p22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69" name="Google Shape;961;p22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0" name="Google Shape;962;p22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1" name="Google Shape;963;p22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074" name="Google Shape;964;p22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1072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73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1075" name="Google Shape;965;p22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6" name="Google Shape;966;p22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7" name="Google Shape;967;p22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8" name="Google Shape;968;p22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79" name="Google Shape;969;p22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80" name="Google Shape;970;p22"/>
          <p:cNvSpPr/>
          <p:nvPr/>
        </p:nvSpPr>
        <p:spPr>
          <a:xfrm>
            <a:off x="446263" y="402549"/>
            <a:ext cx="7930799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81" name="نص العنوان"/>
          <p:cNvSpPr txBox="1">
            <a:spLocks noGrp="1"/>
          </p:cNvSpPr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08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3_1_1_1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977;p23"/>
          <p:cNvSpPr/>
          <p:nvPr/>
        </p:nvSpPr>
        <p:spPr>
          <a:xfrm rot="1540889">
            <a:off x="-752016" y="-1336169"/>
            <a:ext cx="3261674" cy="6589983"/>
          </a:xfrm>
          <a:prstGeom prst="roundRect">
            <a:avLst>
              <a:gd name="adj" fmla="val 5995"/>
            </a:avLst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0" name="Google Shape;978;p23"/>
          <p:cNvSpPr/>
          <p:nvPr/>
        </p:nvSpPr>
        <p:spPr>
          <a:xfrm rot="1540889">
            <a:off x="2813466" y="-630754"/>
            <a:ext cx="382817" cy="65061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91" name="Google Shape;979;p23"/>
          <p:cNvSpPr/>
          <p:nvPr/>
        </p:nvSpPr>
        <p:spPr>
          <a:xfrm rot="1540889">
            <a:off x="3644917" y="-612975"/>
            <a:ext cx="382817" cy="6546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92" name="Google Shape;980;p23"/>
          <p:cNvSpPr/>
          <p:nvPr/>
        </p:nvSpPr>
        <p:spPr>
          <a:xfrm rot="1540889">
            <a:off x="4480066" y="-608509"/>
            <a:ext cx="382817" cy="65972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93" name="Google Shape;981;p23"/>
          <p:cNvSpPr/>
          <p:nvPr/>
        </p:nvSpPr>
        <p:spPr>
          <a:xfrm rot="1540889">
            <a:off x="5320641" y="-617214"/>
            <a:ext cx="382817" cy="66518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096" name="Google Shape;982;p23"/>
          <p:cNvGrpSpPr/>
          <p:nvPr/>
        </p:nvGrpSpPr>
        <p:grpSpPr>
          <a:xfrm>
            <a:off x="4729342" y="-373925"/>
            <a:ext cx="3247168" cy="6201149"/>
            <a:chOff x="0" y="0"/>
            <a:chExt cx="3247167" cy="6201148"/>
          </a:xfrm>
        </p:grpSpPr>
        <p:sp>
          <p:nvSpPr>
            <p:cNvPr id="1094" name="مستطيل مستدير الزوايا"/>
            <p:cNvSpPr/>
            <p:nvPr/>
          </p:nvSpPr>
          <p:spPr>
            <a:xfrm rot="1540889">
              <a:off x="1432175" y="-247814"/>
              <a:ext cx="382817" cy="6696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95" name="النص"/>
            <p:cNvSpPr txBox="1"/>
            <p:nvPr/>
          </p:nvSpPr>
          <p:spPr>
            <a:xfrm rot="1540889">
              <a:off x="1492999" y="2910457"/>
              <a:ext cx="26117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</a:t>
              </a:r>
            </a:p>
          </p:txBody>
        </p:sp>
      </p:grpSp>
      <p:sp>
        <p:nvSpPr>
          <p:cNvPr id="1097" name="Google Shape;983;p23"/>
          <p:cNvSpPr/>
          <p:nvPr/>
        </p:nvSpPr>
        <p:spPr>
          <a:xfrm rot="1540889">
            <a:off x="7021041" y="-654927"/>
            <a:ext cx="382817" cy="672200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98" name="Google Shape;984;p23"/>
          <p:cNvSpPr/>
          <p:nvPr/>
        </p:nvSpPr>
        <p:spPr>
          <a:xfrm rot="1540889">
            <a:off x="7802519" y="-391382"/>
            <a:ext cx="382817" cy="64776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99" name="Google Shape;985;p23"/>
          <p:cNvSpPr/>
          <p:nvPr/>
        </p:nvSpPr>
        <p:spPr>
          <a:xfrm rot="1540889">
            <a:off x="8277793" y="1157462"/>
            <a:ext cx="382817" cy="49351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00" name="Google Shape;986;p23"/>
          <p:cNvSpPr/>
          <p:nvPr/>
        </p:nvSpPr>
        <p:spPr>
          <a:xfrm rot="1540889">
            <a:off x="8725189" y="2888786"/>
            <a:ext cx="382817" cy="31455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01" name="Google Shape;987;p23"/>
          <p:cNvSpPr/>
          <p:nvPr/>
        </p:nvSpPr>
        <p:spPr>
          <a:xfrm>
            <a:off x="766943" y="693941"/>
            <a:ext cx="7930799" cy="4047001"/>
          </a:xfrm>
          <a:prstGeom prst="rect">
            <a:avLst/>
          </a:prstGeom>
          <a:solidFill>
            <a:srgbClr val="F5F3BC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02" name="Google Shape;988;p23"/>
          <p:cNvSpPr/>
          <p:nvPr/>
        </p:nvSpPr>
        <p:spPr>
          <a:xfrm>
            <a:off x="462138" y="402549"/>
            <a:ext cx="7914924" cy="4047001"/>
          </a:xfrm>
          <a:prstGeom prst="rect">
            <a:avLst/>
          </a:prstGeom>
          <a:solidFill>
            <a:schemeClr val="accent4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03" name="نص العنوان"/>
          <p:cNvSpPr txBox="1">
            <a:spLocks noGrp="1"/>
          </p:cNvSpPr>
          <p:nvPr>
            <p:ph type="title"/>
          </p:nvPr>
        </p:nvSpPr>
        <p:spPr>
          <a:xfrm>
            <a:off x="846149" y="7710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10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857824" y="3614849"/>
            <a:ext cx="5029201" cy="3261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>
              <a:buClrTx/>
              <a:buSzTx/>
              <a:buFontTx/>
              <a:buNone/>
            </a:lvl1pPr>
            <a:lvl2pPr marL="317500" indent="279400">
              <a:buClrTx/>
              <a:buSzTx/>
              <a:buFontTx/>
              <a:buNone/>
            </a:lvl2pPr>
            <a:lvl3pPr marL="317500" indent="736600">
              <a:buClrTx/>
              <a:buSzTx/>
              <a:buFontTx/>
              <a:buNone/>
            </a:lvl3pPr>
            <a:lvl4pPr marL="317500" indent="1193800">
              <a:buClrTx/>
              <a:buSzTx/>
              <a:buFontTx/>
              <a:buNone/>
            </a:lvl4pPr>
            <a:lvl5pPr marL="317500" indent="1651000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0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013;p24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13" name="Google Shape;1014;p24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144" name="Google Shape;1015;p24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1114" name="Google Shape;1016;p24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5" name="Google Shape;1017;p24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6" name="Google Shape;1018;p24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7" name="Google Shape;1019;p24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8" name="Google Shape;1020;p24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19" name="Google Shape;1021;p24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0" name="Google Shape;1022;p24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1" name="Google Shape;1023;p24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2" name="Google Shape;1024;p24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3" name="Google Shape;1025;p24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4" name="Google Shape;1026;p24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5" name="Google Shape;1027;p24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6" name="Google Shape;1028;p24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7" name="Google Shape;1029;p24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8" name="Google Shape;1030;p24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29" name="Google Shape;1031;p24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0" name="Google Shape;1032;p24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1" name="Google Shape;1033;p24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2" name="Google Shape;1034;p24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3" name="Google Shape;1035;p24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4" name="Google Shape;1036;p24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5" name="Google Shape;1037;p24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6" name="Google Shape;1038;p24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7" name="Google Shape;1039;p24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8" name="Google Shape;1040;p24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39" name="Google Shape;1041;p24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0" name="Google Shape;1042;p24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1" name="Google Shape;1043;p24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2" name="Google Shape;1044;p24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3" name="Google Shape;1045;p24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145" name="Google Shape;1046;p24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46" name="Google Shape;1047;p24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177" name="Google Shape;1048;p24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1147" name="Google Shape;1049;p24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8" name="Google Shape;1050;p24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49" name="Google Shape;1051;p24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0" name="Google Shape;1052;p24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1" name="Google Shape;1053;p24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2" name="Google Shape;1054;p24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3" name="Google Shape;1055;p24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4" name="Google Shape;1056;p24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5" name="Google Shape;1057;p24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6" name="Google Shape;1058;p24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7" name="Google Shape;1059;p24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8" name="Google Shape;1060;p24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59" name="Google Shape;1061;p24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0" name="Google Shape;1062;p24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1" name="Google Shape;1063;p24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2" name="Google Shape;1064;p24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3" name="Google Shape;1065;p24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4" name="Google Shape;1066;p24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5" name="Google Shape;1067;p24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6" name="Google Shape;1068;p24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7" name="Google Shape;1069;p24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8" name="Google Shape;1070;p24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69" name="Google Shape;1071;p24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0" name="Google Shape;1072;p24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1" name="Google Shape;1073;p24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2" name="Google Shape;1074;p24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3" name="Google Shape;1075;p24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4" name="Google Shape;1076;p24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5" name="Google Shape;1077;p24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6" name="Google Shape;1078;p24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178" name="Google Shape;1079;p24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79" name="Google Shape;1080;p24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8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083;p25"/>
          <p:cNvSpPr/>
          <p:nvPr/>
        </p:nvSpPr>
        <p:spPr>
          <a:xfrm rot="10800000" flipH="1">
            <a:off x="8099676" y="4256046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88" name="Google Shape;1084;p25"/>
          <p:cNvSpPr/>
          <p:nvPr/>
        </p:nvSpPr>
        <p:spPr>
          <a:xfrm rot="16200000">
            <a:off x="8509493" y="3644670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219" name="Google Shape;1085;p25"/>
          <p:cNvGrpSpPr/>
          <p:nvPr/>
        </p:nvGrpSpPr>
        <p:grpSpPr>
          <a:xfrm>
            <a:off x="7829029" y="4638867"/>
            <a:ext cx="801740" cy="767029"/>
            <a:chOff x="0" y="0"/>
            <a:chExt cx="801739" cy="767028"/>
          </a:xfrm>
        </p:grpSpPr>
        <p:sp>
          <p:nvSpPr>
            <p:cNvPr id="1189" name="Google Shape;1086;p25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0" name="Google Shape;1087;p25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1" name="Google Shape;1088;p25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2" name="Google Shape;1089;p25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3" name="Google Shape;1090;p25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4" name="Google Shape;1091;p25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5" name="Google Shape;1092;p25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6" name="Google Shape;1093;p25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7" name="Google Shape;1094;p25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8" name="Google Shape;1095;p25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9" name="Google Shape;1096;p25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0" name="Google Shape;1097;p25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1" name="Google Shape;1098;p25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2" name="Google Shape;1099;p25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3" name="Google Shape;1100;p25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4" name="Google Shape;1101;p25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5" name="Google Shape;1102;p25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6" name="Google Shape;1103;p25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7" name="Google Shape;1104;p25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8" name="Google Shape;1105;p25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9" name="Google Shape;1106;p25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0" name="Google Shape;1107;p25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1" name="Google Shape;1108;p25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2" name="Google Shape;1109;p25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3" name="Google Shape;1110;p25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4" name="Google Shape;1111;p25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5" name="Google Shape;1112;p25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6" name="Google Shape;1113;p25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7" name="Google Shape;1114;p25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18" name="Google Shape;1115;p25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220" name="Google Shape;1116;p25"/>
          <p:cNvSpPr/>
          <p:nvPr/>
        </p:nvSpPr>
        <p:spPr>
          <a:xfrm>
            <a:off x="8796319" y="459339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21" name="Google Shape;1117;p25"/>
          <p:cNvSpPr/>
          <p:nvPr/>
        </p:nvSpPr>
        <p:spPr>
          <a:xfrm rot="10800000" flipH="1">
            <a:off x="-1420299" y="1088630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22" name="Google Shape;1118;p25"/>
          <p:cNvSpPr/>
          <p:nvPr/>
        </p:nvSpPr>
        <p:spPr>
          <a:xfrm>
            <a:off x="366801" y="560312"/>
            <a:ext cx="606000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253" name="Google Shape;1119;p25"/>
          <p:cNvGrpSpPr/>
          <p:nvPr/>
        </p:nvGrpSpPr>
        <p:grpSpPr>
          <a:xfrm>
            <a:off x="269797" y="-500727"/>
            <a:ext cx="905624" cy="905898"/>
            <a:chOff x="0" y="0"/>
            <a:chExt cx="905623" cy="905896"/>
          </a:xfrm>
        </p:grpSpPr>
        <p:sp>
          <p:nvSpPr>
            <p:cNvPr id="1223" name="Google Shape;1120;p25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4" name="Google Shape;1121;p25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5" name="Google Shape;1122;p25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6" name="Google Shape;1123;p25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7" name="Google Shape;1124;p25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8" name="Google Shape;1125;p25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9" name="Google Shape;1126;p25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0" name="Google Shape;1127;p25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1" name="Google Shape;1128;p25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2" name="Google Shape;1129;p25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3" name="Google Shape;1130;p25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4" name="Google Shape;1131;p25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5" name="Google Shape;1132;p25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6" name="Google Shape;1133;p25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7" name="Google Shape;1134;p25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8" name="Google Shape;1135;p25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39" name="Google Shape;1136;p25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0" name="Google Shape;1137;p25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1" name="Google Shape;1138;p25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2" name="Google Shape;1139;p25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3" name="Google Shape;1140;p25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4" name="Google Shape;1141;p25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5" name="Google Shape;1142;p25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6" name="Google Shape;1143;p25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7" name="Google Shape;1144;p25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8" name="Google Shape;1145;p25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49" name="Google Shape;1146;p25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0" name="Google Shape;1147;p25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1" name="Google Shape;1148;p25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52" name="Google Shape;1149;p25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254" name="Google Shape;1150;p25"/>
          <p:cNvSpPr/>
          <p:nvPr/>
        </p:nvSpPr>
        <p:spPr>
          <a:xfrm>
            <a:off x="-407830" y="204222"/>
            <a:ext cx="676801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55" name="نص العنوان"/>
          <p:cNvSpPr txBox="1">
            <a:spLocks noGrp="1"/>
          </p:cNvSpPr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125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155;p26"/>
          <p:cNvSpPr/>
          <p:nvPr/>
        </p:nvSpPr>
        <p:spPr>
          <a:xfrm>
            <a:off x="2112869" y="1376073"/>
            <a:ext cx="6130802" cy="3210901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64" name="Google Shape;1156;p26"/>
          <p:cNvSpPr/>
          <p:nvPr/>
        </p:nvSpPr>
        <p:spPr>
          <a:xfrm>
            <a:off x="1827199" y="1109099"/>
            <a:ext cx="6130801" cy="32109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65" name="نص العنوان"/>
          <p:cNvSpPr txBox="1">
            <a:spLocks noGrp="1"/>
          </p:cNvSpPr>
          <p:nvPr>
            <p:ph type="title"/>
          </p:nvPr>
        </p:nvSpPr>
        <p:spPr>
          <a:xfrm>
            <a:off x="722699" y="542449"/>
            <a:ext cx="7422901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grpSp>
        <p:nvGrpSpPr>
          <p:cNvPr id="1296" name="Google Shape;1158;p26"/>
          <p:cNvGrpSpPr/>
          <p:nvPr/>
        </p:nvGrpSpPr>
        <p:grpSpPr>
          <a:xfrm>
            <a:off x="289742" y="4518905"/>
            <a:ext cx="1676091" cy="1676597"/>
            <a:chOff x="0" y="0"/>
            <a:chExt cx="1676090" cy="1676595"/>
          </a:xfrm>
        </p:grpSpPr>
        <p:sp>
          <p:nvSpPr>
            <p:cNvPr id="1266" name="Google Shape;1159;p26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7" name="Google Shape;1160;p26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8" name="Google Shape;1161;p26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69" name="Google Shape;1162;p26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0" name="Google Shape;1163;p26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1" name="Google Shape;1164;p26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2" name="Google Shape;1165;p26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3" name="Google Shape;1166;p26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4" name="Google Shape;1167;p26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5" name="Google Shape;1168;p26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6" name="Google Shape;1169;p26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7" name="Google Shape;1170;p26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8" name="Google Shape;1171;p26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79" name="Google Shape;1172;p26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0" name="Google Shape;1173;p26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1" name="Google Shape;1174;p26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2" name="Google Shape;1175;p26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3" name="Google Shape;1176;p26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4" name="Google Shape;1177;p26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5" name="Google Shape;1178;p26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6" name="Google Shape;1179;p26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7" name="Google Shape;1180;p26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8" name="Google Shape;1181;p26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89" name="Google Shape;1182;p26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0" name="Google Shape;1183;p26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1" name="Google Shape;1184;p26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2" name="Google Shape;1185;p26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3" name="Google Shape;1186;p26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4" name="Google Shape;1187;p26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95" name="Google Shape;1188;p26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297" name="Google Shape;1189;p26"/>
          <p:cNvSpPr/>
          <p:nvPr/>
        </p:nvSpPr>
        <p:spPr>
          <a:xfrm>
            <a:off x="8507724" y="2617361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98" name="Google Shape;1190;p26"/>
          <p:cNvSpPr/>
          <p:nvPr/>
        </p:nvSpPr>
        <p:spPr>
          <a:xfrm rot="10800000" flipH="1">
            <a:off x="-2230357" y="14424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99" name="Google Shape;1191;p26"/>
          <p:cNvSpPr/>
          <p:nvPr/>
        </p:nvSpPr>
        <p:spPr>
          <a:xfrm rot="1536317">
            <a:off x="8137931" y="-800954"/>
            <a:ext cx="104127" cy="1736292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0" name="Google Shape;1192;p26"/>
          <p:cNvSpPr/>
          <p:nvPr/>
        </p:nvSpPr>
        <p:spPr>
          <a:xfrm rot="1536317">
            <a:off x="8362829" y="-796617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1" name="Google Shape;1193;p26"/>
          <p:cNvSpPr/>
          <p:nvPr/>
        </p:nvSpPr>
        <p:spPr>
          <a:xfrm rot="1536317">
            <a:off x="8585882" y="-788888"/>
            <a:ext cx="104127" cy="1767815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2" name="Google Shape;1194;p26"/>
          <p:cNvSpPr/>
          <p:nvPr/>
        </p:nvSpPr>
        <p:spPr>
          <a:xfrm rot="1536317">
            <a:off x="8811900" y="-784029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3" name="Google Shape;1195;p26"/>
          <p:cNvSpPr/>
          <p:nvPr/>
        </p:nvSpPr>
        <p:spPr>
          <a:xfrm>
            <a:off x="-914129" y="2879359"/>
            <a:ext cx="1629000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0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نص العنوان"/>
          <p:cNvSpPr txBox="1">
            <a:spLocks noGrp="1"/>
          </p:cNvSpPr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312" name="Google Shape;1198;p27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13" name="Google Shape;1199;p27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344" name="Google Shape;1200;p27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1314" name="Google Shape;1201;p27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5" name="Google Shape;1202;p27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6" name="Google Shape;1203;p27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7" name="Google Shape;1204;p27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8" name="Google Shape;1205;p27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19" name="Google Shape;1206;p27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0" name="Google Shape;1207;p27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1" name="Google Shape;1208;p27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2" name="Google Shape;1209;p27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3" name="Google Shape;1210;p27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4" name="Google Shape;1211;p27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5" name="Google Shape;1212;p27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6" name="Google Shape;1213;p27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7" name="Google Shape;1214;p27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8" name="Google Shape;1215;p27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29" name="Google Shape;1216;p27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0" name="Google Shape;1217;p27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1" name="Google Shape;1218;p27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2" name="Google Shape;1219;p27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3" name="Google Shape;1220;p27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4" name="Google Shape;1221;p27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5" name="Google Shape;1222;p27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6" name="Google Shape;1223;p27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7" name="Google Shape;1224;p27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8" name="Google Shape;1225;p27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39" name="Google Shape;1226;p27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0" name="Google Shape;1227;p27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1" name="Google Shape;1228;p27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2" name="Google Shape;1229;p27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3" name="Google Shape;1230;p27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345" name="Google Shape;1231;p27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46" name="Google Shape;1232;p27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377" name="Google Shape;1233;p27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1347" name="Google Shape;1234;p27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8" name="Google Shape;1235;p27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49" name="Google Shape;1236;p27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0" name="Google Shape;1237;p27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1" name="Google Shape;1238;p27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2" name="Google Shape;1239;p27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3" name="Google Shape;1240;p27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4" name="Google Shape;1241;p27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5" name="Google Shape;1242;p27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6" name="Google Shape;1243;p27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7" name="Google Shape;1244;p27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8" name="Google Shape;1245;p27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59" name="Google Shape;1246;p27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0" name="Google Shape;1247;p27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1" name="Google Shape;1248;p27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2" name="Google Shape;1249;p27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3" name="Google Shape;1250;p27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4" name="Google Shape;1251;p27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5" name="Google Shape;1252;p27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6" name="Google Shape;1253;p27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7" name="Google Shape;1254;p27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8" name="Google Shape;1255;p27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69" name="Google Shape;1256;p27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0" name="Google Shape;1257;p27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1" name="Google Shape;1258;p27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2" name="Google Shape;1259;p27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3" name="Google Shape;1260;p27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4" name="Google Shape;1261;p27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5" name="Google Shape;1262;p27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76" name="Google Shape;1263;p27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378" name="Google Shape;1264;p27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79" name="Google Shape;1265;p27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8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286;p28"/>
          <p:cNvSpPr/>
          <p:nvPr/>
        </p:nvSpPr>
        <p:spPr>
          <a:xfrm rot="10800000" flipH="1">
            <a:off x="8099676" y="4256046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88" name="Google Shape;1287;p28"/>
          <p:cNvSpPr/>
          <p:nvPr/>
        </p:nvSpPr>
        <p:spPr>
          <a:xfrm rot="16200000">
            <a:off x="8509493" y="3644670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419" name="Google Shape;1288;p28"/>
          <p:cNvGrpSpPr/>
          <p:nvPr/>
        </p:nvGrpSpPr>
        <p:grpSpPr>
          <a:xfrm>
            <a:off x="7829029" y="4638867"/>
            <a:ext cx="801740" cy="767029"/>
            <a:chOff x="0" y="0"/>
            <a:chExt cx="801739" cy="767028"/>
          </a:xfrm>
        </p:grpSpPr>
        <p:sp>
          <p:nvSpPr>
            <p:cNvPr id="1389" name="Google Shape;1289;p28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0" name="Google Shape;1290;p28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1" name="Google Shape;1291;p28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2" name="Google Shape;1292;p28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3" name="Google Shape;1293;p28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4" name="Google Shape;1294;p28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5" name="Google Shape;1295;p28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6" name="Google Shape;1296;p28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7" name="Google Shape;1297;p28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8" name="Google Shape;1298;p28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399" name="Google Shape;1299;p28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0" name="Google Shape;1300;p28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1" name="Google Shape;1301;p28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2" name="Google Shape;1302;p28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3" name="Google Shape;1303;p28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4" name="Google Shape;1304;p28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5" name="Google Shape;1305;p28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6" name="Google Shape;1306;p28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7" name="Google Shape;1307;p28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8" name="Google Shape;1308;p28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09" name="Google Shape;1309;p28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0" name="Google Shape;1310;p28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1" name="Google Shape;1311;p28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2" name="Google Shape;1312;p28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3" name="Google Shape;1313;p28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4" name="Google Shape;1314;p28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5" name="Google Shape;1315;p28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6" name="Google Shape;1316;p28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7" name="Google Shape;1317;p28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18" name="Google Shape;1318;p28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420" name="Google Shape;1319;p28"/>
          <p:cNvSpPr/>
          <p:nvPr/>
        </p:nvSpPr>
        <p:spPr>
          <a:xfrm>
            <a:off x="8796319" y="459339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1" name="Google Shape;1320;p28"/>
          <p:cNvSpPr/>
          <p:nvPr/>
        </p:nvSpPr>
        <p:spPr>
          <a:xfrm rot="10800000" flipH="1">
            <a:off x="-1420299" y="1088630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2" name="Google Shape;1321;p28"/>
          <p:cNvSpPr/>
          <p:nvPr/>
        </p:nvSpPr>
        <p:spPr>
          <a:xfrm>
            <a:off x="366801" y="560312"/>
            <a:ext cx="606000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453" name="Google Shape;1322;p28"/>
          <p:cNvGrpSpPr/>
          <p:nvPr/>
        </p:nvGrpSpPr>
        <p:grpSpPr>
          <a:xfrm>
            <a:off x="269797" y="-500727"/>
            <a:ext cx="905624" cy="905898"/>
            <a:chOff x="0" y="0"/>
            <a:chExt cx="905623" cy="905896"/>
          </a:xfrm>
        </p:grpSpPr>
        <p:sp>
          <p:nvSpPr>
            <p:cNvPr id="1423" name="Google Shape;1323;p28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4" name="Google Shape;1324;p28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5" name="Google Shape;1325;p28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6" name="Google Shape;1326;p28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7" name="Google Shape;1327;p28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8" name="Google Shape;1328;p28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29" name="Google Shape;1329;p28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0" name="Google Shape;1330;p28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1" name="Google Shape;1331;p28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2" name="Google Shape;1332;p28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3" name="Google Shape;1333;p28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4" name="Google Shape;1334;p28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5" name="Google Shape;1335;p28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6" name="Google Shape;1336;p28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7" name="Google Shape;1337;p28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8" name="Google Shape;1338;p28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39" name="Google Shape;1339;p28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0" name="Google Shape;1340;p28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1" name="Google Shape;1341;p28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2" name="Google Shape;1342;p28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3" name="Google Shape;1343;p28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4" name="Google Shape;1344;p28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5" name="Google Shape;1345;p28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6" name="Google Shape;1346;p28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7" name="Google Shape;1347;p28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8" name="Google Shape;1348;p28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49" name="Google Shape;1349;p28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0" name="Google Shape;1350;p28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1" name="Google Shape;1351;p28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52" name="Google Shape;1352;p28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454" name="Google Shape;1353;p28"/>
          <p:cNvSpPr/>
          <p:nvPr/>
        </p:nvSpPr>
        <p:spPr>
          <a:xfrm>
            <a:off x="-407830" y="204222"/>
            <a:ext cx="676801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5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8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نص العنوان"/>
          <p:cNvSpPr txBox="1">
            <a:spLocks noGrp="1"/>
          </p:cNvSpPr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1463" name="Google Shape;1356;p29"/>
          <p:cNvSpPr/>
          <p:nvPr/>
        </p:nvSpPr>
        <p:spPr>
          <a:xfrm>
            <a:off x="1866262" y="1178349"/>
            <a:ext cx="1459501" cy="1459502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4" name="Google Shape;1357;p29"/>
          <p:cNvSpPr/>
          <p:nvPr/>
        </p:nvSpPr>
        <p:spPr>
          <a:xfrm>
            <a:off x="1983339" y="130553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5" name="Google Shape;1358;p29"/>
          <p:cNvSpPr/>
          <p:nvPr/>
        </p:nvSpPr>
        <p:spPr>
          <a:xfrm>
            <a:off x="3759155" y="1178349"/>
            <a:ext cx="1459501" cy="1459502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6" name="Google Shape;1359;p29"/>
          <p:cNvSpPr/>
          <p:nvPr/>
        </p:nvSpPr>
        <p:spPr>
          <a:xfrm>
            <a:off x="3876232" y="130553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7" name="Google Shape;1360;p29"/>
          <p:cNvSpPr/>
          <p:nvPr/>
        </p:nvSpPr>
        <p:spPr>
          <a:xfrm>
            <a:off x="5701155" y="1178349"/>
            <a:ext cx="1459501" cy="1459502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8" name="Google Shape;1361;p29"/>
          <p:cNvSpPr/>
          <p:nvPr/>
        </p:nvSpPr>
        <p:spPr>
          <a:xfrm>
            <a:off x="5818232" y="130553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9" name="Google Shape;1362;p29"/>
          <p:cNvSpPr/>
          <p:nvPr/>
        </p:nvSpPr>
        <p:spPr>
          <a:xfrm>
            <a:off x="1866262" y="3144360"/>
            <a:ext cx="1459501" cy="1459502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0" name="Google Shape;1363;p29"/>
          <p:cNvSpPr/>
          <p:nvPr/>
        </p:nvSpPr>
        <p:spPr>
          <a:xfrm>
            <a:off x="1983339" y="327154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1" name="Google Shape;1364;p29"/>
          <p:cNvSpPr/>
          <p:nvPr/>
        </p:nvSpPr>
        <p:spPr>
          <a:xfrm>
            <a:off x="3759155" y="3144360"/>
            <a:ext cx="1459501" cy="1459502"/>
          </a:xfrm>
          <a:prstGeom prst="rect">
            <a:avLst/>
          </a:prstGeom>
          <a:solidFill>
            <a:srgbClr val="EDE96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2" name="Google Shape;1365;p29"/>
          <p:cNvSpPr/>
          <p:nvPr/>
        </p:nvSpPr>
        <p:spPr>
          <a:xfrm>
            <a:off x="3876232" y="327154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3" name="Google Shape;1366;p29"/>
          <p:cNvSpPr/>
          <p:nvPr/>
        </p:nvSpPr>
        <p:spPr>
          <a:xfrm>
            <a:off x="5701155" y="3144360"/>
            <a:ext cx="1459501" cy="1459502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4" name="Google Shape;1367;p29"/>
          <p:cNvSpPr/>
          <p:nvPr/>
        </p:nvSpPr>
        <p:spPr>
          <a:xfrm>
            <a:off x="5818232" y="3271542"/>
            <a:ext cx="1459501" cy="1459501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5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4018124" y="1601600"/>
            <a:ext cx="1167901" cy="8616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76" name="Google Shape;1371;p29"/>
          <p:cNvSpPr/>
          <p:nvPr/>
        </p:nvSpPr>
        <p:spPr>
          <a:xfrm rot="10800000" flipH="1">
            <a:off x="8099676" y="4256046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7" name="Google Shape;1372;p29"/>
          <p:cNvSpPr/>
          <p:nvPr/>
        </p:nvSpPr>
        <p:spPr>
          <a:xfrm rot="16200000">
            <a:off x="8509493" y="3644670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508" name="Google Shape;1373;p29"/>
          <p:cNvGrpSpPr/>
          <p:nvPr/>
        </p:nvGrpSpPr>
        <p:grpSpPr>
          <a:xfrm>
            <a:off x="7829029" y="4638867"/>
            <a:ext cx="801740" cy="767029"/>
            <a:chOff x="0" y="0"/>
            <a:chExt cx="801739" cy="767028"/>
          </a:xfrm>
        </p:grpSpPr>
        <p:sp>
          <p:nvSpPr>
            <p:cNvPr id="1478" name="Google Shape;1374;p29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79" name="Google Shape;1375;p29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0" name="Google Shape;1376;p29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1" name="Google Shape;1377;p29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2" name="Google Shape;1378;p29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3" name="Google Shape;1379;p29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4" name="Google Shape;1380;p29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5" name="Google Shape;1381;p29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6" name="Google Shape;1382;p29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7" name="Google Shape;1383;p29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8" name="Google Shape;1384;p29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89" name="Google Shape;1385;p29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0" name="Google Shape;1386;p29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1" name="Google Shape;1387;p29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2" name="Google Shape;1388;p29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3" name="Google Shape;1389;p29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4" name="Google Shape;1390;p29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5" name="Google Shape;1391;p29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6" name="Google Shape;1392;p29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7" name="Google Shape;1393;p29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8" name="Google Shape;1394;p29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499" name="Google Shape;1395;p29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0" name="Google Shape;1396;p29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1" name="Google Shape;1397;p29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2" name="Google Shape;1398;p29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3" name="Google Shape;1399;p29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4" name="Google Shape;1400;p29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5" name="Google Shape;1401;p29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6" name="Google Shape;1402;p29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07" name="Google Shape;1403;p29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509" name="Google Shape;1404;p29"/>
          <p:cNvSpPr/>
          <p:nvPr/>
        </p:nvSpPr>
        <p:spPr>
          <a:xfrm>
            <a:off x="8796319" y="459339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0" name="Google Shape;1405;p29"/>
          <p:cNvSpPr/>
          <p:nvPr/>
        </p:nvSpPr>
        <p:spPr>
          <a:xfrm rot="10800000" flipH="1">
            <a:off x="-1420299" y="1088630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1" name="Google Shape;1406;p29"/>
          <p:cNvSpPr/>
          <p:nvPr/>
        </p:nvSpPr>
        <p:spPr>
          <a:xfrm>
            <a:off x="366801" y="560312"/>
            <a:ext cx="606000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542" name="Google Shape;1407;p29"/>
          <p:cNvGrpSpPr/>
          <p:nvPr/>
        </p:nvGrpSpPr>
        <p:grpSpPr>
          <a:xfrm>
            <a:off x="269797" y="-500727"/>
            <a:ext cx="905624" cy="905898"/>
            <a:chOff x="0" y="0"/>
            <a:chExt cx="905623" cy="905896"/>
          </a:xfrm>
        </p:grpSpPr>
        <p:sp>
          <p:nvSpPr>
            <p:cNvPr id="1512" name="Google Shape;1408;p29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3" name="Google Shape;1409;p29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4" name="Google Shape;1410;p29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5" name="Google Shape;1411;p29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6" name="Google Shape;1412;p29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7" name="Google Shape;1413;p29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8" name="Google Shape;1414;p29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19" name="Google Shape;1415;p29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0" name="Google Shape;1416;p29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1" name="Google Shape;1417;p29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2" name="Google Shape;1418;p29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3" name="Google Shape;1419;p29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4" name="Google Shape;1420;p29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5" name="Google Shape;1421;p29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6" name="Google Shape;1422;p29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7" name="Google Shape;1423;p29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8" name="Google Shape;1424;p29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29" name="Google Shape;1425;p29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0" name="Google Shape;1426;p29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1" name="Google Shape;1427;p29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2" name="Google Shape;1428;p29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3" name="Google Shape;1429;p29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4" name="Google Shape;1430;p29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5" name="Google Shape;1431;p29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6" name="Google Shape;1432;p29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7" name="Google Shape;1433;p29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8" name="Google Shape;1434;p29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39" name="Google Shape;1435;p29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0" name="Google Shape;1436;p29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41" name="Google Shape;1437;p29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543" name="Google Shape;1438;p29"/>
          <p:cNvSpPr/>
          <p:nvPr/>
        </p:nvSpPr>
        <p:spPr>
          <a:xfrm>
            <a:off x="-407830" y="204222"/>
            <a:ext cx="676801" cy="676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4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_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440;p30"/>
          <p:cNvSpPr/>
          <p:nvPr/>
        </p:nvSpPr>
        <p:spPr>
          <a:xfrm rot="10800000">
            <a:off x="1180899" y="4835737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52" name="Google Shape;1441;p30"/>
          <p:cNvSpPr/>
          <p:nvPr/>
        </p:nvSpPr>
        <p:spPr>
          <a:xfrm>
            <a:off x="8149794" y="3187036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656" name="Google Shape;1442;p30"/>
          <p:cNvGrpSpPr/>
          <p:nvPr/>
        </p:nvGrpSpPr>
        <p:grpSpPr>
          <a:xfrm>
            <a:off x="-865899" y="-404728"/>
            <a:ext cx="11130181" cy="6027050"/>
            <a:chOff x="0" y="0"/>
            <a:chExt cx="11130179" cy="6027048"/>
          </a:xfrm>
        </p:grpSpPr>
        <p:sp>
          <p:nvSpPr>
            <p:cNvPr id="1553" name="Google Shape;1443;p30"/>
            <p:cNvSpPr/>
            <p:nvPr/>
          </p:nvSpPr>
          <p:spPr>
            <a:xfrm>
              <a:off x="8189066" y="5166298"/>
              <a:ext cx="606001" cy="3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584" name="Google Shape;1444;p30"/>
            <p:cNvGrpSpPr/>
            <p:nvPr/>
          </p:nvGrpSpPr>
          <p:grpSpPr>
            <a:xfrm>
              <a:off x="5895892" y="175392"/>
              <a:ext cx="801740" cy="767029"/>
              <a:chOff x="0" y="0"/>
              <a:chExt cx="801739" cy="767028"/>
            </a:xfrm>
          </p:grpSpPr>
          <p:sp>
            <p:nvSpPr>
              <p:cNvPr id="1554" name="Google Shape;1445;p30"/>
              <p:cNvSpPr/>
              <p:nvPr/>
            </p:nvSpPr>
            <p:spPr>
              <a:xfrm rot="4500154">
                <a:off x="581481" y="8282"/>
                <a:ext cx="71652" cy="71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55" name="Google Shape;1446;p30"/>
              <p:cNvSpPr/>
              <p:nvPr/>
            </p:nvSpPr>
            <p:spPr>
              <a:xfrm rot="4500154">
                <a:off x="353658" y="68416"/>
                <a:ext cx="71403" cy="73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56" name="Google Shape;1447;p30"/>
              <p:cNvSpPr/>
              <p:nvPr/>
            </p:nvSpPr>
            <p:spPr>
              <a:xfrm rot="4500154">
                <a:off x="467119" y="38790"/>
                <a:ext cx="71315" cy="71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57" name="Google Shape;1448;p30"/>
              <p:cNvSpPr/>
              <p:nvPr/>
            </p:nvSpPr>
            <p:spPr>
              <a:xfrm rot="4500154">
                <a:off x="378614" y="627500"/>
                <a:ext cx="71823" cy="70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58" name="Google Shape;1449;p30"/>
              <p:cNvSpPr/>
              <p:nvPr/>
            </p:nvSpPr>
            <p:spPr>
              <a:xfrm rot="4500154">
                <a:off x="238353" y="99870"/>
                <a:ext cx="71160" cy="71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59" name="Google Shape;1450;p30"/>
              <p:cNvSpPr/>
              <p:nvPr/>
            </p:nvSpPr>
            <p:spPr>
              <a:xfrm rot="4500154">
                <a:off x="608407" y="564783"/>
                <a:ext cx="71341" cy="71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0" name="Google Shape;1451;p30"/>
              <p:cNvSpPr/>
              <p:nvPr/>
            </p:nvSpPr>
            <p:spPr>
              <a:xfrm rot="4500154">
                <a:off x="502583" y="168833"/>
                <a:ext cx="71349" cy="71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1" name="Google Shape;1452;p30"/>
              <p:cNvSpPr/>
              <p:nvPr/>
            </p:nvSpPr>
            <p:spPr>
              <a:xfrm rot="4500154">
                <a:off x="343547" y="495645"/>
                <a:ext cx="71260" cy="70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2" name="Google Shape;1453;p30"/>
              <p:cNvSpPr/>
              <p:nvPr/>
            </p:nvSpPr>
            <p:spPr>
              <a:xfrm rot="4500154">
                <a:off x="156853" y="262122"/>
                <a:ext cx="70499" cy="6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3" name="Google Shape;1454;p30"/>
              <p:cNvSpPr/>
              <p:nvPr/>
            </p:nvSpPr>
            <p:spPr>
              <a:xfrm rot="4500154">
                <a:off x="42583" y="292802"/>
                <a:ext cx="70779" cy="70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4" name="Google Shape;1455;p30"/>
              <p:cNvSpPr/>
              <p:nvPr/>
            </p:nvSpPr>
            <p:spPr>
              <a:xfrm rot="4500154">
                <a:off x="148777" y="688554"/>
                <a:ext cx="70664" cy="70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2" h="21600" extrusionOk="0">
                    <a:moveTo>
                      <a:pt x="8017" y="0"/>
                    </a:moveTo>
                    <a:cubicBezTo>
                      <a:pt x="2139" y="0"/>
                      <a:pt x="136" y="5299"/>
                      <a:pt x="9" y="10265"/>
                    </a:cubicBezTo>
                    <a:cubicBezTo>
                      <a:pt x="-193" y="16354"/>
                      <a:pt x="3207" y="21600"/>
                      <a:pt x="10114" y="21600"/>
                    </a:cubicBezTo>
                    <a:cubicBezTo>
                      <a:pt x="10226" y="21600"/>
                      <a:pt x="10338" y="21598"/>
                      <a:pt x="10451" y="21596"/>
                    </a:cubicBezTo>
                    <a:cubicBezTo>
                      <a:pt x="17243" y="21456"/>
                      <a:pt x="21407" y="16626"/>
                      <a:pt x="21270" y="10301"/>
                    </a:cubicBezTo>
                    <a:cubicBezTo>
                      <a:pt x="21109" y="4364"/>
                      <a:pt x="17543" y="36"/>
                      <a:pt x="10601" y="36"/>
                    </a:cubicBezTo>
                    <a:cubicBezTo>
                      <a:pt x="10188" y="36"/>
                      <a:pt x="9762" y="51"/>
                      <a:pt x="9324" y="83"/>
                    </a:cubicBezTo>
                    <a:cubicBezTo>
                      <a:pt x="8868" y="28"/>
                      <a:pt x="8433" y="0"/>
                      <a:pt x="80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5" name="Google Shape;1456;p30"/>
              <p:cNvSpPr/>
              <p:nvPr/>
            </p:nvSpPr>
            <p:spPr>
              <a:xfrm rot="4500154">
                <a:off x="388396" y="199057"/>
                <a:ext cx="70472" cy="71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6" name="Google Shape;1457;p30"/>
              <p:cNvSpPr/>
              <p:nvPr/>
            </p:nvSpPr>
            <p:spPr>
              <a:xfrm rot="4500154">
                <a:off x="688176" y="402676"/>
                <a:ext cx="71348" cy="71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extrusionOk="0">
                    <a:moveTo>
                      <a:pt x="10487" y="0"/>
                    </a:moveTo>
                    <a:cubicBezTo>
                      <a:pt x="4981" y="1059"/>
                      <a:pt x="805" y="2974"/>
                      <a:pt x="91" y="9777"/>
                    </a:cubicBezTo>
                    <a:cubicBezTo>
                      <a:pt x="-685" y="17195"/>
                      <a:pt x="3557" y="21160"/>
                      <a:pt x="9095" y="21571"/>
                    </a:cubicBezTo>
                    <a:cubicBezTo>
                      <a:pt x="9373" y="21590"/>
                      <a:pt x="9650" y="21600"/>
                      <a:pt x="9926" y="21600"/>
                    </a:cubicBezTo>
                    <a:cubicBezTo>
                      <a:pt x="15035" y="21600"/>
                      <a:pt x="19840" y="18307"/>
                      <a:pt x="20332" y="11692"/>
                    </a:cubicBezTo>
                    <a:cubicBezTo>
                      <a:pt x="20915" y="4478"/>
                      <a:pt x="16025" y="1812"/>
                      <a:pt x="104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7" name="Google Shape;1458;p30"/>
              <p:cNvSpPr/>
              <p:nvPr/>
            </p:nvSpPr>
            <p:spPr>
              <a:xfrm rot="4500154">
                <a:off x="263097" y="658459"/>
                <a:ext cx="70676" cy="69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8" name="Google Shape;1459;p30"/>
              <p:cNvSpPr/>
              <p:nvPr/>
            </p:nvSpPr>
            <p:spPr>
              <a:xfrm rot="4500154">
                <a:off x="307818" y="362761"/>
                <a:ext cx="71448" cy="70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7" h="21600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69" name="Google Shape;1460;p30"/>
              <p:cNvSpPr/>
              <p:nvPr/>
            </p:nvSpPr>
            <p:spPr>
              <a:xfrm rot="4500154">
                <a:off x="192219" y="393930"/>
                <a:ext cx="70778" cy="69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0" name="Google Shape;1461;p30"/>
              <p:cNvSpPr/>
              <p:nvPr/>
            </p:nvSpPr>
            <p:spPr>
              <a:xfrm rot="4500154">
                <a:off x="494258" y="596324"/>
                <a:ext cx="70354" cy="7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1" name="Google Shape;1462;p30"/>
              <p:cNvSpPr/>
              <p:nvPr/>
            </p:nvSpPr>
            <p:spPr>
              <a:xfrm rot="4500154">
                <a:off x="651862" y="270156"/>
                <a:ext cx="71020" cy="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5" h="21600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2" name="Google Shape;1463;p30"/>
              <p:cNvSpPr/>
              <p:nvPr/>
            </p:nvSpPr>
            <p:spPr>
              <a:xfrm rot="4500154">
                <a:off x="537430" y="300971"/>
                <a:ext cx="70951" cy="69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3" name="Google Shape;1464;p30"/>
              <p:cNvSpPr/>
              <p:nvPr/>
            </p:nvSpPr>
            <p:spPr>
              <a:xfrm rot="4500154">
                <a:off x="574064" y="433339"/>
                <a:ext cx="71195" cy="71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4" name="Google Shape;1465;p30"/>
              <p:cNvSpPr/>
              <p:nvPr/>
            </p:nvSpPr>
            <p:spPr>
              <a:xfrm rot="4500154">
                <a:off x="722944" y="534688"/>
                <a:ext cx="70771" cy="70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5" name="Google Shape;1466;p30"/>
              <p:cNvSpPr/>
              <p:nvPr/>
            </p:nvSpPr>
            <p:spPr>
              <a:xfrm rot="4500154">
                <a:off x="271815" y="231715"/>
                <a:ext cx="72768" cy="70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6" name="Google Shape;1467;p30"/>
              <p:cNvSpPr/>
              <p:nvPr/>
            </p:nvSpPr>
            <p:spPr>
              <a:xfrm rot="4500154">
                <a:off x="616173" y="137589"/>
                <a:ext cx="71478" cy="70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7" name="Google Shape;1468;p30"/>
              <p:cNvSpPr/>
              <p:nvPr/>
            </p:nvSpPr>
            <p:spPr>
              <a:xfrm rot="4500154">
                <a:off x="227936" y="527298"/>
                <a:ext cx="70645" cy="69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8" name="Google Shape;1469;p30"/>
              <p:cNvSpPr/>
              <p:nvPr/>
            </p:nvSpPr>
            <p:spPr>
              <a:xfrm rot="4500154">
                <a:off x="121320" y="133267"/>
                <a:ext cx="70923" cy="68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79" name="Google Shape;1470;p30"/>
              <p:cNvSpPr/>
              <p:nvPr/>
            </p:nvSpPr>
            <p:spPr>
              <a:xfrm rot="4500154">
                <a:off x="459554" y="463779"/>
                <a:ext cx="71217" cy="72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80" name="Google Shape;1471;p30"/>
              <p:cNvSpPr/>
              <p:nvPr/>
            </p:nvSpPr>
            <p:spPr>
              <a:xfrm rot="4500154">
                <a:off x="8323" y="161849"/>
                <a:ext cx="70379" cy="71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extrusionOk="0">
                    <a:moveTo>
                      <a:pt x="13755" y="0"/>
                    </a:moveTo>
                    <a:cubicBezTo>
                      <a:pt x="13513" y="0"/>
                      <a:pt x="13265" y="15"/>
                      <a:pt x="13015" y="44"/>
                    </a:cubicBezTo>
                    <a:cubicBezTo>
                      <a:pt x="3374" y="524"/>
                      <a:pt x="-350" y="4444"/>
                      <a:pt x="25" y="11249"/>
                    </a:cubicBezTo>
                    <a:cubicBezTo>
                      <a:pt x="401" y="17230"/>
                      <a:pt x="4127" y="21527"/>
                      <a:pt x="10383" y="21596"/>
                    </a:cubicBezTo>
                    <a:cubicBezTo>
                      <a:pt x="10494" y="21598"/>
                      <a:pt x="10602" y="21600"/>
                      <a:pt x="10711" y="21600"/>
                    </a:cubicBezTo>
                    <a:cubicBezTo>
                      <a:pt x="17476" y="21600"/>
                      <a:pt x="21185" y="16382"/>
                      <a:pt x="21219" y="10630"/>
                    </a:cubicBezTo>
                    <a:cubicBezTo>
                      <a:pt x="21250" y="5144"/>
                      <a:pt x="18351" y="0"/>
                      <a:pt x="13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81" name="Google Shape;1472;p30"/>
              <p:cNvSpPr/>
              <p:nvPr/>
            </p:nvSpPr>
            <p:spPr>
              <a:xfrm rot="4500154">
                <a:off x="422601" y="332086"/>
                <a:ext cx="71639" cy="69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82" name="Google Shape;1473;p30"/>
              <p:cNvSpPr/>
              <p:nvPr/>
            </p:nvSpPr>
            <p:spPr>
              <a:xfrm rot="4500154">
                <a:off x="113804" y="557534"/>
                <a:ext cx="70529" cy="7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83" name="Google Shape;1474;p30"/>
              <p:cNvSpPr/>
              <p:nvPr/>
            </p:nvSpPr>
            <p:spPr>
              <a:xfrm rot="4500154">
                <a:off x="78331" y="424961"/>
                <a:ext cx="69538" cy="70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585" name="Google Shape;1475;p30"/>
            <p:cNvSpPr/>
            <p:nvPr/>
          </p:nvSpPr>
          <p:spPr>
            <a:xfrm>
              <a:off x="9317889" y="1311797"/>
              <a:ext cx="676801" cy="6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6" name="Google Shape;1476;p30"/>
            <p:cNvSpPr/>
            <p:nvPr/>
          </p:nvSpPr>
          <p:spPr>
            <a:xfrm rot="10800000" flipH="1">
              <a:off x="0" y="4796433"/>
              <a:ext cx="2261454" cy="19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extrusionOk="0">
                  <a:moveTo>
                    <a:pt x="12528" y="0"/>
                  </a:moveTo>
                  <a:cubicBezTo>
                    <a:pt x="12229" y="0"/>
                    <a:pt x="11934" y="1398"/>
                    <a:pt x="11700" y="4108"/>
                  </a:cubicBezTo>
                  <a:cubicBezTo>
                    <a:pt x="11526" y="6151"/>
                    <a:pt x="11393" y="8674"/>
                    <a:pt x="11238" y="10965"/>
                  </a:cubicBezTo>
                  <a:cubicBezTo>
                    <a:pt x="11096" y="13040"/>
                    <a:pt x="10942" y="14082"/>
                    <a:pt x="10788" y="14082"/>
                  </a:cubicBezTo>
                  <a:cubicBezTo>
                    <a:pt x="10638" y="14082"/>
                    <a:pt x="10487" y="13091"/>
                    <a:pt x="10348" y="11104"/>
                  </a:cubicBezTo>
                  <a:cubicBezTo>
                    <a:pt x="10224" y="9324"/>
                    <a:pt x="10109" y="7467"/>
                    <a:pt x="9985" y="5702"/>
                  </a:cubicBezTo>
                  <a:cubicBezTo>
                    <a:pt x="9719" y="1913"/>
                    <a:pt x="9376" y="31"/>
                    <a:pt x="9034" y="31"/>
                  </a:cubicBezTo>
                  <a:cubicBezTo>
                    <a:pt x="8676" y="31"/>
                    <a:pt x="8320" y="2091"/>
                    <a:pt x="8056" y="6182"/>
                  </a:cubicBezTo>
                  <a:cubicBezTo>
                    <a:pt x="7924" y="8225"/>
                    <a:pt x="7790" y="10253"/>
                    <a:pt x="7645" y="12187"/>
                  </a:cubicBezTo>
                  <a:cubicBezTo>
                    <a:pt x="7552" y="13440"/>
                    <a:pt x="7441" y="14017"/>
                    <a:pt x="7316" y="14017"/>
                  </a:cubicBezTo>
                  <a:cubicBezTo>
                    <a:pt x="7255" y="14017"/>
                    <a:pt x="7192" y="13883"/>
                    <a:pt x="7126" y="13626"/>
                  </a:cubicBezTo>
                  <a:cubicBezTo>
                    <a:pt x="6901" y="12744"/>
                    <a:pt x="6811" y="10423"/>
                    <a:pt x="6685" y="8488"/>
                  </a:cubicBezTo>
                  <a:cubicBezTo>
                    <a:pt x="6485" y="5393"/>
                    <a:pt x="6286" y="2127"/>
                    <a:pt x="5957" y="858"/>
                  </a:cubicBezTo>
                  <a:cubicBezTo>
                    <a:pt x="5817" y="313"/>
                    <a:pt x="5677" y="36"/>
                    <a:pt x="5540" y="36"/>
                  </a:cubicBezTo>
                  <a:cubicBezTo>
                    <a:pt x="5190" y="36"/>
                    <a:pt x="4862" y="1840"/>
                    <a:pt x="4608" y="5610"/>
                  </a:cubicBezTo>
                  <a:cubicBezTo>
                    <a:pt x="4450" y="7978"/>
                    <a:pt x="4317" y="10593"/>
                    <a:pt x="4119" y="12574"/>
                  </a:cubicBezTo>
                  <a:cubicBezTo>
                    <a:pt x="4021" y="13563"/>
                    <a:pt x="3911" y="14063"/>
                    <a:pt x="3801" y="14063"/>
                  </a:cubicBezTo>
                  <a:cubicBezTo>
                    <a:pt x="3696" y="14063"/>
                    <a:pt x="3591" y="13605"/>
                    <a:pt x="3496" y="12682"/>
                  </a:cubicBezTo>
                  <a:cubicBezTo>
                    <a:pt x="3331" y="11088"/>
                    <a:pt x="3220" y="8984"/>
                    <a:pt x="3095" y="7003"/>
                  </a:cubicBezTo>
                  <a:cubicBezTo>
                    <a:pt x="2846" y="3055"/>
                    <a:pt x="2545" y="104"/>
                    <a:pt x="2111" y="104"/>
                  </a:cubicBezTo>
                  <a:cubicBezTo>
                    <a:pt x="2096" y="104"/>
                    <a:pt x="2080" y="108"/>
                    <a:pt x="2065" y="115"/>
                  </a:cubicBezTo>
                  <a:cubicBezTo>
                    <a:pt x="2055" y="113"/>
                    <a:pt x="2046" y="111"/>
                    <a:pt x="2036" y="111"/>
                  </a:cubicBezTo>
                  <a:cubicBezTo>
                    <a:pt x="1580" y="111"/>
                    <a:pt x="1278" y="3028"/>
                    <a:pt x="1026" y="6910"/>
                  </a:cubicBezTo>
                  <a:cubicBezTo>
                    <a:pt x="809" y="10221"/>
                    <a:pt x="646" y="14107"/>
                    <a:pt x="205" y="14416"/>
                  </a:cubicBezTo>
                  <a:cubicBezTo>
                    <a:pt x="59" y="14524"/>
                    <a:pt x="-27" y="16474"/>
                    <a:pt x="8" y="18332"/>
                  </a:cubicBezTo>
                  <a:cubicBezTo>
                    <a:pt x="41" y="20034"/>
                    <a:pt x="126" y="21365"/>
                    <a:pt x="302" y="21489"/>
                  </a:cubicBezTo>
                  <a:cubicBezTo>
                    <a:pt x="324" y="21505"/>
                    <a:pt x="346" y="21513"/>
                    <a:pt x="368" y="21513"/>
                  </a:cubicBezTo>
                  <a:cubicBezTo>
                    <a:pt x="678" y="21513"/>
                    <a:pt x="930" y="19902"/>
                    <a:pt x="1137" y="17371"/>
                  </a:cubicBezTo>
                  <a:cubicBezTo>
                    <a:pt x="1333" y="14958"/>
                    <a:pt x="1492" y="12125"/>
                    <a:pt x="1682" y="9649"/>
                  </a:cubicBezTo>
                  <a:cubicBezTo>
                    <a:pt x="1806" y="8031"/>
                    <a:pt x="1926" y="7238"/>
                    <a:pt x="2050" y="7238"/>
                  </a:cubicBezTo>
                  <a:cubicBezTo>
                    <a:pt x="2166" y="7238"/>
                    <a:pt x="2284" y="7926"/>
                    <a:pt x="2411" y="9278"/>
                  </a:cubicBezTo>
                  <a:cubicBezTo>
                    <a:pt x="2575" y="11011"/>
                    <a:pt x="2688" y="13239"/>
                    <a:pt x="2820" y="15283"/>
                  </a:cubicBezTo>
                  <a:cubicBezTo>
                    <a:pt x="3088" y="19458"/>
                    <a:pt x="3442" y="21584"/>
                    <a:pt x="3800" y="21584"/>
                  </a:cubicBezTo>
                  <a:cubicBezTo>
                    <a:pt x="4111" y="21584"/>
                    <a:pt x="4424" y="19981"/>
                    <a:pt x="4684" y="16722"/>
                  </a:cubicBezTo>
                  <a:cubicBezTo>
                    <a:pt x="4807" y="15174"/>
                    <a:pt x="4906" y="13394"/>
                    <a:pt x="5015" y="11707"/>
                  </a:cubicBezTo>
                  <a:cubicBezTo>
                    <a:pt x="5184" y="9100"/>
                    <a:pt x="5359" y="7249"/>
                    <a:pt x="5552" y="7249"/>
                  </a:cubicBezTo>
                  <a:cubicBezTo>
                    <a:pt x="5702" y="7249"/>
                    <a:pt x="5864" y="8375"/>
                    <a:pt x="6043" y="11151"/>
                  </a:cubicBezTo>
                  <a:cubicBezTo>
                    <a:pt x="6207" y="13689"/>
                    <a:pt x="6362" y="16304"/>
                    <a:pt x="6570" y="18440"/>
                  </a:cubicBezTo>
                  <a:cubicBezTo>
                    <a:pt x="6774" y="20507"/>
                    <a:pt x="7030" y="21537"/>
                    <a:pt x="7286" y="21537"/>
                  </a:cubicBezTo>
                  <a:cubicBezTo>
                    <a:pt x="7530" y="21537"/>
                    <a:pt x="7776" y="20600"/>
                    <a:pt x="7977" y="18734"/>
                  </a:cubicBezTo>
                  <a:cubicBezTo>
                    <a:pt x="8237" y="16319"/>
                    <a:pt x="8408" y="13085"/>
                    <a:pt x="8612" y="10160"/>
                  </a:cubicBezTo>
                  <a:cubicBezTo>
                    <a:pt x="8749" y="8200"/>
                    <a:pt x="8893" y="7217"/>
                    <a:pt x="9036" y="7217"/>
                  </a:cubicBezTo>
                  <a:cubicBezTo>
                    <a:pt x="9176" y="7217"/>
                    <a:pt x="9315" y="8149"/>
                    <a:pt x="9450" y="10020"/>
                  </a:cubicBezTo>
                  <a:cubicBezTo>
                    <a:pt x="9552" y="11445"/>
                    <a:pt x="9647" y="12930"/>
                    <a:pt x="9740" y="14431"/>
                  </a:cubicBezTo>
                  <a:cubicBezTo>
                    <a:pt x="10033" y="19188"/>
                    <a:pt x="10413" y="21600"/>
                    <a:pt x="10790" y="21600"/>
                  </a:cubicBezTo>
                  <a:cubicBezTo>
                    <a:pt x="11158" y="21600"/>
                    <a:pt x="11523" y="19308"/>
                    <a:pt x="11802" y="14663"/>
                  </a:cubicBezTo>
                  <a:cubicBezTo>
                    <a:pt x="11915" y="12775"/>
                    <a:pt x="12040" y="11011"/>
                    <a:pt x="12178" y="9386"/>
                  </a:cubicBezTo>
                  <a:cubicBezTo>
                    <a:pt x="12298" y="7981"/>
                    <a:pt x="12419" y="7282"/>
                    <a:pt x="12538" y="7282"/>
                  </a:cubicBezTo>
                  <a:cubicBezTo>
                    <a:pt x="12668" y="7282"/>
                    <a:pt x="12797" y="8117"/>
                    <a:pt x="12921" y="9773"/>
                  </a:cubicBezTo>
                  <a:cubicBezTo>
                    <a:pt x="13060" y="11630"/>
                    <a:pt x="13185" y="13642"/>
                    <a:pt x="13315" y="15592"/>
                  </a:cubicBezTo>
                  <a:cubicBezTo>
                    <a:pt x="13584" y="19592"/>
                    <a:pt x="13922" y="21599"/>
                    <a:pt x="14264" y="21599"/>
                  </a:cubicBezTo>
                  <a:cubicBezTo>
                    <a:pt x="14581" y="21599"/>
                    <a:pt x="14901" y="19875"/>
                    <a:pt x="15174" y="16412"/>
                  </a:cubicBezTo>
                  <a:cubicBezTo>
                    <a:pt x="15344" y="14245"/>
                    <a:pt x="15458" y="11630"/>
                    <a:pt x="15641" y="9572"/>
                  </a:cubicBezTo>
                  <a:cubicBezTo>
                    <a:pt x="15776" y="8044"/>
                    <a:pt x="15899" y="7247"/>
                    <a:pt x="16022" y="7247"/>
                  </a:cubicBezTo>
                  <a:cubicBezTo>
                    <a:pt x="16136" y="7247"/>
                    <a:pt x="16249" y="7927"/>
                    <a:pt x="16371" y="9339"/>
                  </a:cubicBezTo>
                  <a:cubicBezTo>
                    <a:pt x="16520" y="11058"/>
                    <a:pt x="16645" y="13100"/>
                    <a:pt x="16769" y="15097"/>
                  </a:cubicBezTo>
                  <a:cubicBezTo>
                    <a:pt x="17035" y="19466"/>
                    <a:pt x="17402" y="21561"/>
                    <a:pt x="17763" y="21561"/>
                  </a:cubicBezTo>
                  <a:cubicBezTo>
                    <a:pt x="18125" y="21561"/>
                    <a:pt x="18482" y="19447"/>
                    <a:pt x="18725" y="15406"/>
                  </a:cubicBezTo>
                  <a:cubicBezTo>
                    <a:pt x="18847" y="13394"/>
                    <a:pt x="18982" y="11475"/>
                    <a:pt x="19125" y="9649"/>
                  </a:cubicBezTo>
                  <a:cubicBezTo>
                    <a:pt x="19253" y="8024"/>
                    <a:pt x="19386" y="7215"/>
                    <a:pt x="19518" y="7215"/>
                  </a:cubicBezTo>
                  <a:cubicBezTo>
                    <a:pt x="19657" y="7215"/>
                    <a:pt x="19795" y="8121"/>
                    <a:pt x="19923" y="9927"/>
                  </a:cubicBezTo>
                  <a:cubicBezTo>
                    <a:pt x="20033" y="11475"/>
                    <a:pt x="20122" y="13239"/>
                    <a:pt x="20234" y="14788"/>
                  </a:cubicBezTo>
                  <a:cubicBezTo>
                    <a:pt x="20483" y="18192"/>
                    <a:pt x="20743" y="21458"/>
                    <a:pt x="21174" y="21474"/>
                  </a:cubicBezTo>
                  <a:cubicBezTo>
                    <a:pt x="21176" y="21474"/>
                    <a:pt x="21177" y="21474"/>
                    <a:pt x="21179" y="21474"/>
                  </a:cubicBezTo>
                  <a:cubicBezTo>
                    <a:pt x="21416" y="21474"/>
                    <a:pt x="21556" y="20298"/>
                    <a:pt x="21564" y="18084"/>
                  </a:cubicBezTo>
                  <a:cubicBezTo>
                    <a:pt x="21573" y="15561"/>
                    <a:pt x="21437" y="14385"/>
                    <a:pt x="21241" y="14091"/>
                  </a:cubicBezTo>
                  <a:cubicBezTo>
                    <a:pt x="21037" y="13781"/>
                    <a:pt x="20892" y="12574"/>
                    <a:pt x="20777" y="10686"/>
                  </a:cubicBezTo>
                  <a:cubicBezTo>
                    <a:pt x="20691" y="9247"/>
                    <a:pt x="20588" y="7931"/>
                    <a:pt x="20503" y="6460"/>
                  </a:cubicBezTo>
                  <a:cubicBezTo>
                    <a:pt x="20251" y="2094"/>
                    <a:pt x="19874" y="57"/>
                    <a:pt x="19505" y="57"/>
                  </a:cubicBezTo>
                  <a:cubicBezTo>
                    <a:pt x="19130" y="57"/>
                    <a:pt x="18762" y="2149"/>
                    <a:pt x="18536" y="6028"/>
                  </a:cubicBezTo>
                  <a:cubicBezTo>
                    <a:pt x="18400" y="8333"/>
                    <a:pt x="18265" y="10717"/>
                    <a:pt x="18077" y="12574"/>
                  </a:cubicBezTo>
                  <a:cubicBezTo>
                    <a:pt x="17978" y="13557"/>
                    <a:pt x="17869" y="14041"/>
                    <a:pt x="17760" y="14041"/>
                  </a:cubicBezTo>
                  <a:cubicBezTo>
                    <a:pt x="17650" y="14041"/>
                    <a:pt x="17539" y="13541"/>
                    <a:pt x="17439" y="12558"/>
                  </a:cubicBezTo>
                  <a:cubicBezTo>
                    <a:pt x="17225" y="10470"/>
                    <a:pt x="17099" y="7591"/>
                    <a:pt x="16922" y="5176"/>
                  </a:cubicBezTo>
                  <a:cubicBezTo>
                    <a:pt x="16671" y="1764"/>
                    <a:pt x="16338" y="38"/>
                    <a:pt x="16007" y="38"/>
                  </a:cubicBezTo>
                  <a:cubicBezTo>
                    <a:pt x="15681" y="38"/>
                    <a:pt x="15358" y="1702"/>
                    <a:pt x="15117" y="5068"/>
                  </a:cubicBezTo>
                  <a:cubicBezTo>
                    <a:pt x="14972" y="7111"/>
                    <a:pt x="14845" y="9308"/>
                    <a:pt x="14700" y="11336"/>
                  </a:cubicBezTo>
                  <a:cubicBezTo>
                    <a:pt x="14570" y="13171"/>
                    <a:pt x="14424" y="14093"/>
                    <a:pt x="14277" y="14093"/>
                  </a:cubicBezTo>
                  <a:cubicBezTo>
                    <a:pt x="14137" y="14093"/>
                    <a:pt x="13997" y="13264"/>
                    <a:pt x="13866" y="11599"/>
                  </a:cubicBezTo>
                  <a:cubicBezTo>
                    <a:pt x="13755" y="10176"/>
                    <a:pt x="13658" y="8566"/>
                    <a:pt x="13565" y="6971"/>
                  </a:cubicBezTo>
                  <a:cubicBezTo>
                    <a:pt x="13294" y="2265"/>
                    <a:pt x="12908" y="0"/>
                    <a:pt x="125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7634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617" name="Google Shape;1477;p30"/>
            <p:cNvGrpSpPr/>
            <p:nvPr/>
          </p:nvGrpSpPr>
          <p:grpSpPr>
            <a:xfrm>
              <a:off x="555381" y="744300"/>
              <a:ext cx="905624" cy="905898"/>
              <a:chOff x="0" y="0"/>
              <a:chExt cx="905623" cy="905896"/>
            </a:xfrm>
          </p:grpSpPr>
          <p:sp>
            <p:nvSpPr>
              <p:cNvPr id="1587" name="Google Shape;1478;p30"/>
              <p:cNvSpPr/>
              <p:nvPr/>
            </p:nvSpPr>
            <p:spPr>
              <a:xfrm rot="2700000">
                <a:off x="434342" y="14932"/>
                <a:ext cx="71658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88" name="Google Shape;1479;p30"/>
              <p:cNvSpPr/>
              <p:nvPr/>
            </p:nvSpPr>
            <p:spPr>
              <a:xfrm rot="2700000">
                <a:off x="267634" y="180865"/>
                <a:ext cx="71409" cy="7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89" name="Google Shape;1480;p30"/>
              <p:cNvSpPr/>
              <p:nvPr/>
            </p:nvSpPr>
            <p:spPr>
              <a:xfrm rot="2700000">
                <a:off x="350575" y="98629"/>
                <a:ext cx="71321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0" name="Google Shape;1481;p30"/>
              <p:cNvSpPr/>
              <p:nvPr/>
            </p:nvSpPr>
            <p:spPr>
              <a:xfrm rot="2700000">
                <a:off x="568211" y="652646"/>
                <a:ext cx="71829" cy="7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1" name="Google Shape;1482;p30"/>
              <p:cNvSpPr/>
              <p:nvPr/>
            </p:nvSpPr>
            <p:spPr>
              <a:xfrm rot="2700000">
                <a:off x="183226" y="265907"/>
                <a:ext cx="71165" cy="71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2" name="Google Shape;1483;p30"/>
              <p:cNvSpPr/>
              <p:nvPr/>
            </p:nvSpPr>
            <p:spPr>
              <a:xfrm rot="2700000">
                <a:off x="736177" y="483460"/>
                <a:ext cx="71347" cy="7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3" name="Google Shape;1484;p30"/>
              <p:cNvSpPr/>
              <p:nvPr/>
            </p:nvSpPr>
            <p:spPr>
              <a:xfrm rot="2700000">
                <a:off x="446502" y="193462"/>
                <a:ext cx="71355" cy="71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4" name="Google Shape;1485;p30"/>
              <p:cNvSpPr/>
              <p:nvPr/>
            </p:nvSpPr>
            <p:spPr>
              <a:xfrm rot="2700000">
                <a:off x="471840" y="556154"/>
                <a:ext cx="71266" cy="70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5" name="Google Shape;1486;p30"/>
              <p:cNvSpPr/>
              <p:nvPr/>
            </p:nvSpPr>
            <p:spPr>
              <a:xfrm rot="2700000">
                <a:off x="193294" y="447493"/>
                <a:ext cx="70504" cy="6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6" name="Google Shape;1487;p30"/>
              <p:cNvSpPr/>
              <p:nvPr/>
            </p:nvSpPr>
            <p:spPr>
              <a:xfrm rot="2700000">
                <a:off x="109778" y="531103"/>
                <a:ext cx="70785" cy="70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7" name="Google Shape;1488;p30"/>
              <p:cNvSpPr/>
              <p:nvPr/>
            </p:nvSpPr>
            <p:spPr>
              <a:xfrm rot="2700000">
                <a:off x="399703" y="820766"/>
                <a:ext cx="70669" cy="7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2" h="21600" extrusionOk="0">
                    <a:moveTo>
                      <a:pt x="8017" y="0"/>
                    </a:moveTo>
                    <a:cubicBezTo>
                      <a:pt x="2139" y="0"/>
                      <a:pt x="136" y="5299"/>
                      <a:pt x="9" y="10265"/>
                    </a:cubicBezTo>
                    <a:cubicBezTo>
                      <a:pt x="-193" y="16354"/>
                      <a:pt x="3207" y="21600"/>
                      <a:pt x="10114" y="21600"/>
                    </a:cubicBezTo>
                    <a:cubicBezTo>
                      <a:pt x="10226" y="21600"/>
                      <a:pt x="10338" y="21598"/>
                      <a:pt x="10451" y="21596"/>
                    </a:cubicBezTo>
                    <a:cubicBezTo>
                      <a:pt x="17243" y="21456"/>
                      <a:pt x="21407" y="16626"/>
                      <a:pt x="21270" y="10301"/>
                    </a:cubicBezTo>
                    <a:cubicBezTo>
                      <a:pt x="21109" y="4364"/>
                      <a:pt x="17543" y="36"/>
                      <a:pt x="10601" y="36"/>
                    </a:cubicBezTo>
                    <a:cubicBezTo>
                      <a:pt x="10188" y="36"/>
                      <a:pt x="9762" y="51"/>
                      <a:pt x="9324" y="83"/>
                    </a:cubicBezTo>
                    <a:cubicBezTo>
                      <a:pt x="8868" y="28"/>
                      <a:pt x="8433" y="0"/>
                      <a:pt x="80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8" name="Google Shape;1489;p30"/>
              <p:cNvSpPr/>
              <p:nvPr/>
            </p:nvSpPr>
            <p:spPr>
              <a:xfrm rot="2700000">
                <a:off x="362747" y="276969"/>
                <a:ext cx="70478" cy="7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599" name="Google Shape;1490;p30"/>
              <p:cNvSpPr/>
              <p:nvPr/>
            </p:nvSpPr>
            <p:spPr>
              <a:xfrm rot="2700000">
                <a:off x="724148" y="303184"/>
                <a:ext cx="71353" cy="71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extrusionOk="0">
                    <a:moveTo>
                      <a:pt x="10487" y="0"/>
                    </a:moveTo>
                    <a:cubicBezTo>
                      <a:pt x="4981" y="1059"/>
                      <a:pt x="805" y="2974"/>
                      <a:pt x="91" y="9777"/>
                    </a:cubicBezTo>
                    <a:cubicBezTo>
                      <a:pt x="-685" y="17195"/>
                      <a:pt x="3557" y="21160"/>
                      <a:pt x="9095" y="21571"/>
                    </a:cubicBezTo>
                    <a:cubicBezTo>
                      <a:pt x="9373" y="21590"/>
                      <a:pt x="9650" y="21600"/>
                      <a:pt x="9926" y="21600"/>
                    </a:cubicBezTo>
                    <a:cubicBezTo>
                      <a:pt x="15035" y="21600"/>
                      <a:pt x="19840" y="18307"/>
                      <a:pt x="20332" y="11692"/>
                    </a:cubicBezTo>
                    <a:cubicBezTo>
                      <a:pt x="20915" y="4478"/>
                      <a:pt x="16025" y="1812"/>
                      <a:pt x="1048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0" name="Google Shape;1491;p30"/>
              <p:cNvSpPr/>
              <p:nvPr/>
            </p:nvSpPr>
            <p:spPr>
              <a:xfrm rot="2700000">
                <a:off x="483508" y="737570"/>
                <a:ext cx="70681" cy="6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1" name="Google Shape;1492;p30"/>
              <p:cNvSpPr/>
              <p:nvPr/>
            </p:nvSpPr>
            <p:spPr>
              <a:xfrm rot="2700000">
                <a:off x="374380" y="458902"/>
                <a:ext cx="71453" cy="70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7" h="21600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2" name="Google Shape;1493;p30"/>
              <p:cNvSpPr/>
              <p:nvPr/>
            </p:nvSpPr>
            <p:spPr>
              <a:xfrm rot="2700000">
                <a:off x="289800" y="543897"/>
                <a:ext cx="70783" cy="69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3" name="Google Shape;1494;p30"/>
              <p:cNvSpPr/>
              <p:nvPr/>
            </p:nvSpPr>
            <p:spPr>
              <a:xfrm rot="2700000">
                <a:off x="652899" y="568175"/>
                <a:ext cx="70360" cy="70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4" name="Google Shape;1495;p30"/>
              <p:cNvSpPr/>
              <p:nvPr/>
            </p:nvSpPr>
            <p:spPr>
              <a:xfrm rot="2700000">
                <a:off x="626104" y="206746"/>
                <a:ext cx="71026" cy="70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5" h="21600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5" name="Google Shape;1496;p30"/>
              <p:cNvSpPr/>
              <p:nvPr/>
            </p:nvSpPr>
            <p:spPr>
              <a:xfrm rot="2700000">
                <a:off x="542340" y="290696"/>
                <a:ext cx="70957" cy="6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6" name="Google Shape;1497;p30"/>
              <p:cNvSpPr/>
              <p:nvPr/>
            </p:nvSpPr>
            <p:spPr>
              <a:xfrm rot="2700000">
                <a:off x="640724" y="386828"/>
                <a:ext cx="71200" cy="7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7" name="Google Shape;1498;p30"/>
              <p:cNvSpPr/>
              <p:nvPr/>
            </p:nvSpPr>
            <p:spPr>
              <a:xfrm rot="2700000">
                <a:off x="820136" y="400321"/>
                <a:ext cx="70777" cy="7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8" name="Google Shape;1499;p30"/>
              <p:cNvSpPr/>
              <p:nvPr/>
            </p:nvSpPr>
            <p:spPr>
              <a:xfrm rot="2700000">
                <a:off x="277618" y="363070"/>
                <a:ext cx="72774" cy="7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09" name="Google Shape;1500;p30"/>
              <p:cNvSpPr/>
              <p:nvPr/>
            </p:nvSpPr>
            <p:spPr>
              <a:xfrm rot="2700000">
                <a:off x="529041" y="109622"/>
                <a:ext cx="71483" cy="70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0" name="Google Shape;1501;p30"/>
              <p:cNvSpPr/>
              <p:nvPr/>
            </p:nvSpPr>
            <p:spPr>
              <a:xfrm rot="2700000">
                <a:off x="387343" y="641600"/>
                <a:ext cx="70650" cy="69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1" name="Google Shape;1502;p30"/>
              <p:cNvSpPr/>
              <p:nvPr/>
            </p:nvSpPr>
            <p:spPr>
              <a:xfrm rot="2700000">
                <a:off x="97655" y="353665"/>
                <a:ext cx="70929" cy="6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2" name="Google Shape;1503;p30"/>
              <p:cNvSpPr/>
              <p:nvPr/>
            </p:nvSpPr>
            <p:spPr>
              <a:xfrm rot="2700000">
                <a:off x="556845" y="470429"/>
                <a:ext cx="71222" cy="72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3" name="Google Shape;1504;p30"/>
              <p:cNvSpPr/>
              <p:nvPr/>
            </p:nvSpPr>
            <p:spPr>
              <a:xfrm rot="2700000">
                <a:off x="14881" y="434859"/>
                <a:ext cx="70384" cy="7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extrusionOk="0">
                    <a:moveTo>
                      <a:pt x="13755" y="0"/>
                    </a:moveTo>
                    <a:cubicBezTo>
                      <a:pt x="13513" y="0"/>
                      <a:pt x="13265" y="15"/>
                      <a:pt x="13015" y="44"/>
                    </a:cubicBezTo>
                    <a:cubicBezTo>
                      <a:pt x="3374" y="524"/>
                      <a:pt x="-350" y="4444"/>
                      <a:pt x="25" y="11249"/>
                    </a:cubicBezTo>
                    <a:cubicBezTo>
                      <a:pt x="401" y="17230"/>
                      <a:pt x="4127" y="21527"/>
                      <a:pt x="10383" y="21596"/>
                    </a:cubicBezTo>
                    <a:cubicBezTo>
                      <a:pt x="10494" y="21598"/>
                      <a:pt x="10602" y="21600"/>
                      <a:pt x="10711" y="21600"/>
                    </a:cubicBezTo>
                    <a:cubicBezTo>
                      <a:pt x="17476" y="21600"/>
                      <a:pt x="21185" y="16382"/>
                      <a:pt x="21219" y="10630"/>
                    </a:cubicBezTo>
                    <a:cubicBezTo>
                      <a:pt x="21250" y="5144"/>
                      <a:pt x="18351" y="0"/>
                      <a:pt x="137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4" name="Google Shape;1505;p30"/>
              <p:cNvSpPr/>
              <p:nvPr/>
            </p:nvSpPr>
            <p:spPr>
              <a:xfrm rot="2700000">
                <a:off x="458387" y="374900"/>
                <a:ext cx="71645" cy="69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5" name="Google Shape;1506;p30"/>
              <p:cNvSpPr/>
              <p:nvPr/>
            </p:nvSpPr>
            <p:spPr>
              <a:xfrm rot="2700000">
                <a:off x="303789" y="724846"/>
                <a:ext cx="70534" cy="7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16" name="Google Shape;1507;p30"/>
              <p:cNvSpPr/>
              <p:nvPr/>
            </p:nvSpPr>
            <p:spPr>
              <a:xfrm rot="2700000">
                <a:off x="206948" y="627986"/>
                <a:ext cx="69544" cy="7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618" name="Google Shape;1508;p30"/>
            <p:cNvSpPr/>
            <p:nvPr/>
          </p:nvSpPr>
          <p:spPr>
            <a:xfrm>
              <a:off x="8189068" y="67499"/>
              <a:ext cx="676801" cy="67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9" name="Google Shape;1509;p30"/>
            <p:cNvSpPr/>
            <p:nvPr/>
          </p:nvSpPr>
          <p:spPr>
            <a:xfrm rot="16200000">
              <a:off x="4674192" y="289800"/>
              <a:ext cx="606001" cy="3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0" name="Google Shape;1510;p30"/>
            <p:cNvSpPr/>
            <p:nvPr/>
          </p:nvSpPr>
          <p:spPr>
            <a:xfrm>
              <a:off x="4017693" y="5235700"/>
              <a:ext cx="676801" cy="6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1" name="Google Shape;1542;p30"/>
            <p:cNvSpPr/>
            <p:nvPr/>
          </p:nvSpPr>
          <p:spPr>
            <a:xfrm>
              <a:off x="739189" y="3519744"/>
              <a:ext cx="538008" cy="389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9671"/>
                    <a:pt x="16765" y="0"/>
                    <a:pt x="10800" y="0"/>
                  </a:cubicBezTo>
                  <a:cubicBezTo>
                    <a:pt x="4835" y="0"/>
                    <a:pt x="0" y="9671"/>
                    <a:pt x="0" y="21600"/>
                  </a:cubicBezTo>
                  <a:lnTo>
                    <a:pt x="5400" y="21600"/>
                  </a:lnTo>
                  <a:cubicBezTo>
                    <a:pt x="5400" y="15635"/>
                    <a:pt x="7818" y="10800"/>
                    <a:pt x="10800" y="10800"/>
                  </a:cubicBezTo>
                  <a:cubicBezTo>
                    <a:pt x="13782" y="10800"/>
                    <a:pt x="16200" y="15635"/>
                    <a:pt x="16200" y="2160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2" name="Google Shape;1543;p30"/>
            <p:cNvSpPr/>
            <p:nvPr/>
          </p:nvSpPr>
          <p:spPr>
            <a:xfrm rot="10800000" flipH="1">
              <a:off x="8868725" y="947182"/>
              <a:ext cx="2261455" cy="19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extrusionOk="0">
                  <a:moveTo>
                    <a:pt x="12528" y="0"/>
                  </a:moveTo>
                  <a:cubicBezTo>
                    <a:pt x="12229" y="0"/>
                    <a:pt x="11934" y="1398"/>
                    <a:pt x="11700" y="4108"/>
                  </a:cubicBezTo>
                  <a:cubicBezTo>
                    <a:pt x="11526" y="6151"/>
                    <a:pt x="11393" y="8674"/>
                    <a:pt x="11238" y="10965"/>
                  </a:cubicBezTo>
                  <a:cubicBezTo>
                    <a:pt x="11096" y="13040"/>
                    <a:pt x="10942" y="14082"/>
                    <a:pt x="10788" y="14082"/>
                  </a:cubicBezTo>
                  <a:cubicBezTo>
                    <a:pt x="10638" y="14082"/>
                    <a:pt x="10487" y="13091"/>
                    <a:pt x="10348" y="11104"/>
                  </a:cubicBezTo>
                  <a:cubicBezTo>
                    <a:pt x="10224" y="9324"/>
                    <a:pt x="10109" y="7467"/>
                    <a:pt x="9985" y="5702"/>
                  </a:cubicBezTo>
                  <a:cubicBezTo>
                    <a:pt x="9719" y="1913"/>
                    <a:pt x="9376" y="31"/>
                    <a:pt x="9034" y="31"/>
                  </a:cubicBezTo>
                  <a:cubicBezTo>
                    <a:pt x="8676" y="31"/>
                    <a:pt x="8320" y="2091"/>
                    <a:pt x="8056" y="6182"/>
                  </a:cubicBezTo>
                  <a:cubicBezTo>
                    <a:pt x="7924" y="8225"/>
                    <a:pt x="7790" y="10253"/>
                    <a:pt x="7645" y="12187"/>
                  </a:cubicBezTo>
                  <a:cubicBezTo>
                    <a:pt x="7552" y="13440"/>
                    <a:pt x="7441" y="14017"/>
                    <a:pt x="7316" y="14017"/>
                  </a:cubicBezTo>
                  <a:cubicBezTo>
                    <a:pt x="7255" y="14017"/>
                    <a:pt x="7192" y="13883"/>
                    <a:pt x="7126" y="13626"/>
                  </a:cubicBezTo>
                  <a:cubicBezTo>
                    <a:pt x="6901" y="12744"/>
                    <a:pt x="6811" y="10423"/>
                    <a:pt x="6685" y="8488"/>
                  </a:cubicBezTo>
                  <a:cubicBezTo>
                    <a:pt x="6485" y="5393"/>
                    <a:pt x="6286" y="2127"/>
                    <a:pt x="5957" y="858"/>
                  </a:cubicBezTo>
                  <a:cubicBezTo>
                    <a:pt x="5817" y="313"/>
                    <a:pt x="5677" y="36"/>
                    <a:pt x="5540" y="36"/>
                  </a:cubicBezTo>
                  <a:cubicBezTo>
                    <a:pt x="5190" y="36"/>
                    <a:pt x="4862" y="1840"/>
                    <a:pt x="4608" y="5610"/>
                  </a:cubicBezTo>
                  <a:cubicBezTo>
                    <a:pt x="4450" y="7978"/>
                    <a:pt x="4317" y="10593"/>
                    <a:pt x="4119" y="12574"/>
                  </a:cubicBezTo>
                  <a:cubicBezTo>
                    <a:pt x="4021" y="13563"/>
                    <a:pt x="3911" y="14063"/>
                    <a:pt x="3801" y="14063"/>
                  </a:cubicBezTo>
                  <a:cubicBezTo>
                    <a:pt x="3696" y="14063"/>
                    <a:pt x="3591" y="13605"/>
                    <a:pt x="3496" y="12682"/>
                  </a:cubicBezTo>
                  <a:cubicBezTo>
                    <a:pt x="3331" y="11088"/>
                    <a:pt x="3220" y="8984"/>
                    <a:pt x="3095" y="7003"/>
                  </a:cubicBezTo>
                  <a:cubicBezTo>
                    <a:pt x="2846" y="3055"/>
                    <a:pt x="2545" y="104"/>
                    <a:pt x="2111" y="104"/>
                  </a:cubicBezTo>
                  <a:cubicBezTo>
                    <a:pt x="2096" y="104"/>
                    <a:pt x="2080" y="108"/>
                    <a:pt x="2065" y="115"/>
                  </a:cubicBezTo>
                  <a:cubicBezTo>
                    <a:pt x="2055" y="113"/>
                    <a:pt x="2046" y="111"/>
                    <a:pt x="2036" y="111"/>
                  </a:cubicBezTo>
                  <a:cubicBezTo>
                    <a:pt x="1580" y="111"/>
                    <a:pt x="1278" y="3028"/>
                    <a:pt x="1026" y="6910"/>
                  </a:cubicBezTo>
                  <a:cubicBezTo>
                    <a:pt x="809" y="10221"/>
                    <a:pt x="646" y="14107"/>
                    <a:pt x="205" y="14416"/>
                  </a:cubicBezTo>
                  <a:cubicBezTo>
                    <a:pt x="59" y="14524"/>
                    <a:pt x="-27" y="16474"/>
                    <a:pt x="8" y="18332"/>
                  </a:cubicBezTo>
                  <a:cubicBezTo>
                    <a:pt x="41" y="20034"/>
                    <a:pt x="126" y="21365"/>
                    <a:pt x="302" y="21489"/>
                  </a:cubicBezTo>
                  <a:cubicBezTo>
                    <a:pt x="324" y="21505"/>
                    <a:pt x="346" y="21513"/>
                    <a:pt x="368" y="21513"/>
                  </a:cubicBezTo>
                  <a:cubicBezTo>
                    <a:pt x="678" y="21513"/>
                    <a:pt x="930" y="19902"/>
                    <a:pt x="1137" y="17371"/>
                  </a:cubicBezTo>
                  <a:cubicBezTo>
                    <a:pt x="1333" y="14958"/>
                    <a:pt x="1492" y="12125"/>
                    <a:pt x="1682" y="9649"/>
                  </a:cubicBezTo>
                  <a:cubicBezTo>
                    <a:pt x="1806" y="8031"/>
                    <a:pt x="1926" y="7238"/>
                    <a:pt x="2050" y="7238"/>
                  </a:cubicBezTo>
                  <a:cubicBezTo>
                    <a:pt x="2166" y="7238"/>
                    <a:pt x="2284" y="7926"/>
                    <a:pt x="2411" y="9278"/>
                  </a:cubicBezTo>
                  <a:cubicBezTo>
                    <a:pt x="2575" y="11011"/>
                    <a:pt x="2688" y="13239"/>
                    <a:pt x="2820" y="15283"/>
                  </a:cubicBezTo>
                  <a:cubicBezTo>
                    <a:pt x="3088" y="19458"/>
                    <a:pt x="3442" y="21584"/>
                    <a:pt x="3800" y="21584"/>
                  </a:cubicBezTo>
                  <a:cubicBezTo>
                    <a:pt x="4111" y="21584"/>
                    <a:pt x="4424" y="19981"/>
                    <a:pt x="4684" y="16722"/>
                  </a:cubicBezTo>
                  <a:cubicBezTo>
                    <a:pt x="4807" y="15174"/>
                    <a:pt x="4906" y="13394"/>
                    <a:pt x="5015" y="11707"/>
                  </a:cubicBezTo>
                  <a:cubicBezTo>
                    <a:pt x="5184" y="9100"/>
                    <a:pt x="5359" y="7249"/>
                    <a:pt x="5552" y="7249"/>
                  </a:cubicBezTo>
                  <a:cubicBezTo>
                    <a:pt x="5702" y="7249"/>
                    <a:pt x="5864" y="8375"/>
                    <a:pt x="6043" y="11151"/>
                  </a:cubicBezTo>
                  <a:cubicBezTo>
                    <a:pt x="6207" y="13689"/>
                    <a:pt x="6362" y="16304"/>
                    <a:pt x="6570" y="18440"/>
                  </a:cubicBezTo>
                  <a:cubicBezTo>
                    <a:pt x="6774" y="20507"/>
                    <a:pt x="7030" y="21537"/>
                    <a:pt x="7286" y="21537"/>
                  </a:cubicBezTo>
                  <a:cubicBezTo>
                    <a:pt x="7530" y="21537"/>
                    <a:pt x="7776" y="20600"/>
                    <a:pt x="7977" y="18734"/>
                  </a:cubicBezTo>
                  <a:cubicBezTo>
                    <a:pt x="8237" y="16319"/>
                    <a:pt x="8408" y="13085"/>
                    <a:pt x="8612" y="10160"/>
                  </a:cubicBezTo>
                  <a:cubicBezTo>
                    <a:pt x="8749" y="8200"/>
                    <a:pt x="8893" y="7217"/>
                    <a:pt x="9036" y="7217"/>
                  </a:cubicBezTo>
                  <a:cubicBezTo>
                    <a:pt x="9176" y="7217"/>
                    <a:pt x="9315" y="8149"/>
                    <a:pt x="9450" y="10020"/>
                  </a:cubicBezTo>
                  <a:cubicBezTo>
                    <a:pt x="9552" y="11445"/>
                    <a:pt x="9647" y="12930"/>
                    <a:pt x="9740" y="14431"/>
                  </a:cubicBezTo>
                  <a:cubicBezTo>
                    <a:pt x="10033" y="19188"/>
                    <a:pt x="10413" y="21600"/>
                    <a:pt x="10790" y="21600"/>
                  </a:cubicBezTo>
                  <a:cubicBezTo>
                    <a:pt x="11158" y="21600"/>
                    <a:pt x="11523" y="19308"/>
                    <a:pt x="11802" y="14663"/>
                  </a:cubicBezTo>
                  <a:cubicBezTo>
                    <a:pt x="11915" y="12775"/>
                    <a:pt x="12040" y="11011"/>
                    <a:pt x="12178" y="9386"/>
                  </a:cubicBezTo>
                  <a:cubicBezTo>
                    <a:pt x="12298" y="7981"/>
                    <a:pt x="12419" y="7282"/>
                    <a:pt x="12538" y="7282"/>
                  </a:cubicBezTo>
                  <a:cubicBezTo>
                    <a:pt x="12668" y="7282"/>
                    <a:pt x="12797" y="8117"/>
                    <a:pt x="12921" y="9773"/>
                  </a:cubicBezTo>
                  <a:cubicBezTo>
                    <a:pt x="13060" y="11630"/>
                    <a:pt x="13185" y="13642"/>
                    <a:pt x="13315" y="15592"/>
                  </a:cubicBezTo>
                  <a:cubicBezTo>
                    <a:pt x="13584" y="19592"/>
                    <a:pt x="13922" y="21599"/>
                    <a:pt x="14264" y="21599"/>
                  </a:cubicBezTo>
                  <a:cubicBezTo>
                    <a:pt x="14581" y="21599"/>
                    <a:pt x="14901" y="19875"/>
                    <a:pt x="15174" y="16412"/>
                  </a:cubicBezTo>
                  <a:cubicBezTo>
                    <a:pt x="15344" y="14245"/>
                    <a:pt x="15458" y="11630"/>
                    <a:pt x="15641" y="9572"/>
                  </a:cubicBezTo>
                  <a:cubicBezTo>
                    <a:pt x="15776" y="8044"/>
                    <a:pt x="15899" y="7247"/>
                    <a:pt x="16022" y="7247"/>
                  </a:cubicBezTo>
                  <a:cubicBezTo>
                    <a:pt x="16136" y="7247"/>
                    <a:pt x="16249" y="7927"/>
                    <a:pt x="16371" y="9339"/>
                  </a:cubicBezTo>
                  <a:cubicBezTo>
                    <a:pt x="16520" y="11058"/>
                    <a:pt x="16645" y="13100"/>
                    <a:pt x="16769" y="15097"/>
                  </a:cubicBezTo>
                  <a:cubicBezTo>
                    <a:pt x="17035" y="19466"/>
                    <a:pt x="17402" y="21561"/>
                    <a:pt x="17763" y="21561"/>
                  </a:cubicBezTo>
                  <a:cubicBezTo>
                    <a:pt x="18125" y="21561"/>
                    <a:pt x="18482" y="19447"/>
                    <a:pt x="18725" y="15406"/>
                  </a:cubicBezTo>
                  <a:cubicBezTo>
                    <a:pt x="18847" y="13394"/>
                    <a:pt x="18982" y="11475"/>
                    <a:pt x="19125" y="9649"/>
                  </a:cubicBezTo>
                  <a:cubicBezTo>
                    <a:pt x="19253" y="8024"/>
                    <a:pt x="19386" y="7215"/>
                    <a:pt x="19518" y="7215"/>
                  </a:cubicBezTo>
                  <a:cubicBezTo>
                    <a:pt x="19657" y="7215"/>
                    <a:pt x="19795" y="8121"/>
                    <a:pt x="19923" y="9927"/>
                  </a:cubicBezTo>
                  <a:cubicBezTo>
                    <a:pt x="20033" y="11475"/>
                    <a:pt x="20122" y="13239"/>
                    <a:pt x="20234" y="14788"/>
                  </a:cubicBezTo>
                  <a:cubicBezTo>
                    <a:pt x="20483" y="18192"/>
                    <a:pt x="20743" y="21458"/>
                    <a:pt x="21174" y="21474"/>
                  </a:cubicBezTo>
                  <a:cubicBezTo>
                    <a:pt x="21176" y="21474"/>
                    <a:pt x="21177" y="21474"/>
                    <a:pt x="21179" y="21474"/>
                  </a:cubicBezTo>
                  <a:cubicBezTo>
                    <a:pt x="21416" y="21474"/>
                    <a:pt x="21556" y="20298"/>
                    <a:pt x="21564" y="18084"/>
                  </a:cubicBezTo>
                  <a:cubicBezTo>
                    <a:pt x="21573" y="15561"/>
                    <a:pt x="21437" y="14385"/>
                    <a:pt x="21241" y="14091"/>
                  </a:cubicBezTo>
                  <a:cubicBezTo>
                    <a:pt x="21037" y="13781"/>
                    <a:pt x="20892" y="12574"/>
                    <a:pt x="20777" y="10686"/>
                  </a:cubicBezTo>
                  <a:cubicBezTo>
                    <a:pt x="20691" y="9247"/>
                    <a:pt x="20588" y="7931"/>
                    <a:pt x="20503" y="6460"/>
                  </a:cubicBezTo>
                  <a:cubicBezTo>
                    <a:pt x="20251" y="2094"/>
                    <a:pt x="19874" y="57"/>
                    <a:pt x="19505" y="57"/>
                  </a:cubicBezTo>
                  <a:cubicBezTo>
                    <a:pt x="19130" y="57"/>
                    <a:pt x="18762" y="2149"/>
                    <a:pt x="18536" y="6028"/>
                  </a:cubicBezTo>
                  <a:cubicBezTo>
                    <a:pt x="18400" y="8333"/>
                    <a:pt x="18265" y="10717"/>
                    <a:pt x="18077" y="12574"/>
                  </a:cubicBezTo>
                  <a:cubicBezTo>
                    <a:pt x="17978" y="13557"/>
                    <a:pt x="17869" y="14041"/>
                    <a:pt x="17760" y="14041"/>
                  </a:cubicBezTo>
                  <a:cubicBezTo>
                    <a:pt x="17650" y="14041"/>
                    <a:pt x="17539" y="13541"/>
                    <a:pt x="17439" y="12558"/>
                  </a:cubicBezTo>
                  <a:cubicBezTo>
                    <a:pt x="17225" y="10470"/>
                    <a:pt x="17099" y="7591"/>
                    <a:pt x="16922" y="5176"/>
                  </a:cubicBezTo>
                  <a:cubicBezTo>
                    <a:pt x="16671" y="1764"/>
                    <a:pt x="16338" y="38"/>
                    <a:pt x="16007" y="38"/>
                  </a:cubicBezTo>
                  <a:cubicBezTo>
                    <a:pt x="15681" y="38"/>
                    <a:pt x="15358" y="1702"/>
                    <a:pt x="15117" y="5068"/>
                  </a:cubicBezTo>
                  <a:cubicBezTo>
                    <a:pt x="14972" y="7111"/>
                    <a:pt x="14845" y="9308"/>
                    <a:pt x="14700" y="11336"/>
                  </a:cubicBezTo>
                  <a:cubicBezTo>
                    <a:pt x="14570" y="13171"/>
                    <a:pt x="14424" y="14093"/>
                    <a:pt x="14277" y="14093"/>
                  </a:cubicBezTo>
                  <a:cubicBezTo>
                    <a:pt x="14137" y="14093"/>
                    <a:pt x="13997" y="13264"/>
                    <a:pt x="13866" y="11599"/>
                  </a:cubicBezTo>
                  <a:cubicBezTo>
                    <a:pt x="13755" y="10176"/>
                    <a:pt x="13658" y="8566"/>
                    <a:pt x="13565" y="6971"/>
                  </a:cubicBezTo>
                  <a:cubicBezTo>
                    <a:pt x="13294" y="2265"/>
                    <a:pt x="12908" y="0"/>
                    <a:pt x="125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miter lim="17634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3" name="Google Shape;1544;p30"/>
            <p:cNvSpPr/>
            <p:nvPr/>
          </p:nvSpPr>
          <p:spPr>
            <a:xfrm rot="10800000">
              <a:off x="9620517" y="2514223"/>
              <a:ext cx="606001" cy="30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4835" y="0"/>
                    <a:pt x="10800" y="0"/>
                  </a:cubicBezTo>
                  <a:cubicBezTo>
                    <a:pt x="16765" y="0"/>
                    <a:pt x="21600" y="9671"/>
                    <a:pt x="21600" y="21600"/>
                  </a:cubicBezTo>
                  <a:lnTo>
                    <a:pt x="16200" y="21600"/>
                  </a:lnTo>
                  <a:cubicBezTo>
                    <a:pt x="16200" y="15635"/>
                    <a:pt x="13782" y="10800"/>
                    <a:pt x="10800" y="10800"/>
                  </a:cubicBezTo>
                  <a:cubicBezTo>
                    <a:pt x="7818" y="10800"/>
                    <a:pt x="5400" y="15635"/>
                    <a:pt x="5400" y="2160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654" name="Google Shape;1545;p30"/>
            <p:cNvGrpSpPr/>
            <p:nvPr/>
          </p:nvGrpSpPr>
          <p:grpSpPr>
            <a:xfrm>
              <a:off x="6697631" y="5121152"/>
              <a:ext cx="905625" cy="905897"/>
              <a:chOff x="0" y="0"/>
              <a:chExt cx="905623" cy="905896"/>
            </a:xfrm>
          </p:grpSpPr>
          <p:sp>
            <p:nvSpPr>
              <p:cNvPr id="1624" name="Google Shape;1546;p30"/>
              <p:cNvSpPr/>
              <p:nvPr/>
            </p:nvSpPr>
            <p:spPr>
              <a:xfrm rot="2700000">
                <a:off x="434342" y="14932"/>
                <a:ext cx="71658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2" h="21600" extrusionOk="0">
                    <a:moveTo>
                      <a:pt x="10756" y="0"/>
                    </a:moveTo>
                    <a:cubicBezTo>
                      <a:pt x="4419" y="0"/>
                      <a:pt x="1149" y="3961"/>
                      <a:pt x="0" y="9842"/>
                    </a:cubicBezTo>
                    <a:cubicBezTo>
                      <a:pt x="272" y="17118"/>
                      <a:pt x="4155" y="21497"/>
                      <a:pt x="10492" y="21600"/>
                    </a:cubicBezTo>
                    <a:cubicBezTo>
                      <a:pt x="10538" y="21600"/>
                      <a:pt x="10584" y="21600"/>
                      <a:pt x="10630" y="21600"/>
                    </a:cubicBezTo>
                    <a:cubicBezTo>
                      <a:pt x="16930" y="21600"/>
                      <a:pt x="21463" y="16865"/>
                      <a:pt x="21531" y="10568"/>
                    </a:cubicBezTo>
                    <a:cubicBezTo>
                      <a:pt x="21600" y="4844"/>
                      <a:pt x="17886" y="326"/>
                      <a:pt x="11482" y="17"/>
                    </a:cubicBezTo>
                    <a:cubicBezTo>
                      <a:pt x="11234" y="6"/>
                      <a:pt x="10993" y="0"/>
                      <a:pt x="1075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25" name="Google Shape;1547;p30"/>
              <p:cNvSpPr/>
              <p:nvPr/>
            </p:nvSpPr>
            <p:spPr>
              <a:xfrm rot="2700000">
                <a:off x="267634" y="180865"/>
                <a:ext cx="71409" cy="73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21600" extrusionOk="0">
                    <a:moveTo>
                      <a:pt x="10006" y="0"/>
                    </a:moveTo>
                    <a:cubicBezTo>
                      <a:pt x="5427" y="1641"/>
                      <a:pt x="619" y="3518"/>
                      <a:pt x="66" y="9916"/>
                    </a:cubicBezTo>
                    <a:cubicBezTo>
                      <a:pt x="-550" y="16719"/>
                      <a:pt x="3185" y="20639"/>
                      <a:pt x="9259" y="21475"/>
                    </a:cubicBezTo>
                    <a:cubicBezTo>
                      <a:pt x="9854" y="21559"/>
                      <a:pt x="10426" y="21600"/>
                      <a:pt x="10975" y="21600"/>
                    </a:cubicBezTo>
                    <a:cubicBezTo>
                      <a:pt x="16593" y="21600"/>
                      <a:pt x="19897" y="17381"/>
                      <a:pt x="20400" y="11827"/>
                    </a:cubicBezTo>
                    <a:cubicBezTo>
                      <a:pt x="21050" y="5292"/>
                      <a:pt x="16114" y="2110"/>
                      <a:pt x="1000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26" name="Google Shape;1548;p30"/>
              <p:cNvSpPr/>
              <p:nvPr/>
            </p:nvSpPr>
            <p:spPr>
              <a:xfrm rot="2700000">
                <a:off x="350575" y="98629"/>
                <a:ext cx="71321" cy="71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extrusionOk="0">
                    <a:moveTo>
                      <a:pt x="10817" y="0"/>
                    </a:moveTo>
                    <a:cubicBezTo>
                      <a:pt x="10721" y="0"/>
                      <a:pt x="10625" y="2"/>
                      <a:pt x="10527" y="4"/>
                    </a:cubicBezTo>
                    <a:cubicBezTo>
                      <a:pt x="3964" y="141"/>
                      <a:pt x="204" y="4278"/>
                      <a:pt x="0" y="11588"/>
                    </a:cubicBezTo>
                    <a:cubicBezTo>
                      <a:pt x="1093" y="17404"/>
                      <a:pt x="4306" y="21600"/>
                      <a:pt x="10698" y="21600"/>
                    </a:cubicBezTo>
                    <a:cubicBezTo>
                      <a:pt x="10900" y="21600"/>
                      <a:pt x="11104" y="21596"/>
                      <a:pt x="11313" y="21587"/>
                    </a:cubicBezTo>
                    <a:cubicBezTo>
                      <a:pt x="17671" y="21312"/>
                      <a:pt x="21431" y="16621"/>
                      <a:pt x="21500" y="10967"/>
                    </a:cubicBezTo>
                    <a:cubicBezTo>
                      <a:pt x="21600" y="4646"/>
                      <a:pt x="17386" y="0"/>
                      <a:pt x="108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27" name="Google Shape;1549;p30"/>
              <p:cNvSpPr/>
              <p:nvPr/>
            </p:nvSpPr>
            <p:spPr>
              <a:xfrm rot="2700000">
                <a:off x="568211" y="652646"/>
                <a:ext cx="71829" cy="70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600" extrusionOk="0">
                    <a:moveTo>
                      <a:pt x="10220" y="0"/>
                    </a:moveTo>
                    <a:cubicBezTo>
                      <a:pt x="9974" y="0"/>
                      <a:pt x="9726" y="6"/>
                      <a:pt x="9471" y="19"/>
                    </a:cubicBezTo>
                    <a:cubicBezTo>
                      <a:pt x="3484" y="332"/>
                      <a:pt x="-285" y="4729"/>
                      <a:pt x="17" y="10894"/>
                    </a:cubicBezTo>
                    <a:cubicBezTo>
                      <a:pt x="362" y="17030"/>
                      <a:pt x="3369" y="21600"/>
                      <a:pt x="9666" y="21600"/>
                    </a:cubicBezTo>
                    <a:cubicBezTo>
                      <a:pt x="10122" y="21600"/>
                      <a:pt x="10596" y="21575"/>
                      <a:pt x="11087" y="21526"/>
                    </a:cubicBezTo>
                    <a:cubicBezTo>
                      <a:pt x="17378" y="20939"/>
                      <a:pt x="20036" y="16263"/>
                      <a:pt x="21315" y="10964"/>
                    </a:cubicBezTo>
                    <a:cubicBezTo>
                      <a:pt x="20055" y="4074"/>
                      <a:pt x="16276" y="0"/>
                      <a:pt x="1022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28" name="Google Shape;1550;p30"/>
              <p:cNvSpPr/>
              <p:nvPr/>
            </p:nvSpPr>
            <p:spPr>
              <a:xfrm rot="2700000">
                <a:off x="183226" y="265907"/>
                <a:ext cx="71165" cy="71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extrusionOk="0">
                    <a:moveTo>
                      <a:pt x="10200" y="0"/>
                    </a:moveTo>
                    <a:cubicBezTo>
                      <a:pt x="4626" y="1701"/>
                      <a:pt x="-550" y="4119"/>
                      <a:pt x="47" y="11407"/>
                    </a:cubicBezTo>
                    <a:cubicBezTo>
                      <a:pt x="513" y="17364"/>
                      <a:pt x="4195" y="21349"/>
                      <a:pt x="10002" y="21588"/>
                    </a:cubicBezTo>
                    <a:cubicBezTo>
                      <a:pt x="10192" y="21596"/>
                      <a:pt x="10381" y="21600"/>
                      <a:pt x="10569" y="21600"/>
                    </a:cubicBezTo>
                    <a:cubicBezTo>
                      <a:pt x="16773" y="21600"/>
                      <a:pt x="20625" y="17250"/>
                      <a:pt x="20817" y="11134"/>
                    </a:cubicBezTo>
                    <a:cubicBezTo>
                      <a:pt x="21050" y="4597"/>
                      <a:pt x="16273" y="1327"/>
                      <a:pt x="102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29" name="Google Shape;1551;p30"/>
              <p:cNvSpPr/>
              <p:nvPr/>
            </p:nvSpPr>
            <p:spPr>
              <a:xfrm rot="2700000">
                <a:off x="736177" y="483460"/>
                <a:ext cx="71347" cy="71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0" h="21600" extrusionOk="0">
                    <a:moveTo>
                      <a:pt x="11102" y="0"/>
                    </a:moveTo>
                    <a:cubicBezTo>
                      <a:pt x="3846" y="341"/>
                      <a:pt x="34" y="4773"/>
                      <a:pt x="1" y="10843"/>
                    </a:cubicBezTo>
                    <a:cubicBezTo>
                      <a:pt x="-66" y="16332"/>
                      <a:pt x="3277" y="21276"/>
                      <a:pt x="9564" y="21581"/>
                    </a:cubicBezTo>
                    <a:cubicBezTo>
                      <a:pt x="9807" y="21594"/>
                      <a:pt x="10048" y="21600"/>
                      <a:pt x="10286" y="21600"/>
                    </a:cubicBezTo>
                    <a:cubicBezTo>
                      <a:pt x="16526" y="21600"/>
                      <a:pt x="20516" y="17332"/>
                      <a:pt x="21000" y="11354"/>
                    </a:cubicBezTo>
                    <a:cubicBezTo>
                      <a:pt x="21534" y="4809"/>
                      <a:pt x="16753" y="1331"/>
                      <a:pt x="1110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0" name="Google Shape;1552;p30"/>
              <p:cNvSpPr/>
              <p:nvPr/>
            </p:nvSpPr>
            <p:spPr>
              <a:xfrm rot="2700000">
                <a:off x="446502" y="193462"/>
                <a:ext cx="71355" cy="71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9" h="21600" extrusionOk="0">
                    <a:moveTo>
                      <a:pt x="10465" y="0"/>
                    </a:moveTo>
                    <a:cubicBezTo>
                      <a:pt x="4661" y="1193"/>
                      <a:pt x="-165" y="4674"/>
                      <a:pt x="4" y="11090"/>
                    </a:cubicBezTo>
                    <a:cubicBezTo>
                      <a:pt x="173" y="17403"/>
                      <a:pt x="4830" y="21567"/>
                      <a:pt x="11241" y="21600"/>
                    </a:cubicBezTo>
                    <a:cubicBezTo>
                      <a:pt x="11264" y="21600"/>
                      <a:pt x="11287" y="21600"/>
                      <a:pt x="11307" y="21600"/>
                    </a:cubicBezTo>
                    <a:cubicBezTo>
                      <a:pt x="17511" y="21600"/>
                      <a:pt x="21029" y="16803"/>
                      <a:pt x="21231" y="11261"/>
                    </a:cubicBezTo>
                    <a:cubicBezTo>
                      <a:pt x="21435" y="4947"/>
                      <a:pt x="17519" y="785"/>
                      <a:pt x="1046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1" name="Google Shape;1553;p30"/>
              <p:cNvSpPr/>
              <p:nvPr/>
            </p:nvSpPr>
            <p:spPr>
              <a:xfrm rot="2700000">
                <a:off x="471840" y="556154"/>
                <a:ext cx="71266" cy="70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extrusionOk="0">
                    <a:moveTo>
                      <a:pt x="10300" y="0"/>
                    </a:moveTo>
                    <a:cubicBezTo>
                      <a:pt x="4898" y="0"/>
                      <a:pt x="-626" y="2758"/>
                      <a:pt x="57" y="8988"/>
                    </a:cubicBezTo>
                    <a:cubicBezTo>
                      <a:pt x="185" y="17879"/>
                      <a:pt x="4007" y="21600"/>
                      <a:pt x="10156" y="21600"/>
                    </a:cubicBezTo>
                    <a:cubicBezTo>
                      <a:pt x="10270" y="21600"/>
                      <a:pt x="10384" y="21598"/>
                      <a:pt x="10500" y="21596"/>
                    </a:cubicBezTo>
                    <a:cubicBezTo>
                      <a:pt x="16163" y="21422"/>
                      <a:pt x="20221" y="17660"/>
                      <a:pt x="20549" y="11322"/>
                    </a:cubicBezTo>
                    <a:cubicBezTo>
                      <a:pt x="20974" y="4042"/>
                      <a:pt x="16129" y="2"/>
                      <a:pt x="10402" y="2"/>
                    </a:cubicBezTo>
                    <a:cubicBezTo>
                      <a:pt x="10368" y="2"/>
                      <a:pt x="10334" y="0"/>
                      <a:pt x="1030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2" name="Google Shape;1554;p30"/>
              <p:cNvSpPr/>
              <p:nvPr/>
            </p:nvSpPr>
            <p:spPr>
              <a:xfrm rot="2700000">
                <a:off x="193294" y="447493"/>
                <a:ext cx="70504" cy="6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8" h="21600" extrusionOk="0">
                    <a:moveTo>
                      <a:pt x="11735" y="0"/>
                    </a:moveTo>
                    <a:cubicBezTo>
                      <a:pt x="11084" y="0"/>
                      <a:pt x="10400" y="43"/>
                      <a:pt x="9677" y="126"/>
                    </a:cubicBezTo>
                    <a:cubicBezTo>
                      <a:pt x="9301" y="86"/>
                      <a:pt x="8935" y="66"/>
                      <a:pt x="8579" y="66"/>
                    </a:cubicBezTo>
                    <a:cubicBezTo>
                      <a:pt x="2965" y="66"/>
                      <a:pt x="96" y="4885"/>
                      <a:pt x="1" y="10230"/>
                    </a:cubicBezTo>
                    <a:cubicBezTo>
                      <a:pt x="-66" y="16688"/>
                      <a:pt x="4437" y="21600"/>
                      <a:pt x="11001" y="21600"/>
                    </a:cubicBezTo>
                    <a:cubicBezTo>
                      <a:pt x="11072" y="21600"/>
                      <a:pt x="11140" y="21600"/>
                      <a:pt x="11211" y="21598"/>
                    </a:cubicBezTo>
                    <a:cubicBezTo>
                      <a:pt x="18127" y="21459"/>
                      <a:pt x="21534" y="16125"/>
                      <a:pt x="21160" y="9388"/>
                    </a:cubicBezTo>
                    <a:cubicBezTo>
                      <a:pt x="20883" y="3675"/>
                      <a:pt x="17900" y="0"/>
                      <a:pt x="1173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3" name="Google Shape;1555;p30"/>
              <p:cNvSpPr/>
              <p:nvPr/>
            </p:nvSpPr>
            <p:spPr>
              <a:xfrm rot="2700000">
                <a:off x="109778" y="531103"/>
                <a:ext cx="70785" cy="70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extrusionOk="0">
                    <a:moveTo>
                      <a:pt x="9769" y="0"/>
                    </a:moveTo>
                    <a:cubicBezTo>
                      <a:pt x="3485" y="0"/>
                      <a:pt x="196" y="4615"/>
                      <a:pt x="7" y="10236"/>
                    </a:cubicBezTo>
                    <a:cubicBezTo>
                      <a:pt x="-197" y="16436"/>
                      <a:pt x="3959" y="21417"/>
                      <a:pt x="10776" y="21592"/>
                    </a:cubicBezTo>
                    <a:cubicBezTo>
                      <a:pt x="10936" y="21596"/>
                      <a:pt x="11094" y="21600"/>
                      <a:pt x="11250" y="21600"/>
                    </a:cubicBezTo>
                    <a:cubicBezTo>
                      <a:pt x="18149" y="21600"/>
                      <a:pt x="21403" y="16402"/>
                      <a:pt x="21270" y="10272"/>
                    </a:cubicBezTo>
                    <a:cubicBezTo>
                      <a:pt x="21174" y="5212"/>
                      <a:pt x="19104" y="30"/>
                      <a:pt x="12757" y="30"/>
                    </a:cubicBezTo>
                    <a:cubicBezTo>
                      <a:pt x="12331" y="30"/>
                      <a:pt x="11886" y="53"/>
                      <a:pt x="11422" y="102"/>
                    </a:cubicBezTo>
                    <a:cubicBezTo>
                      <a:pt x="10850" y="34"/>
                      <a:pt x="10299" y="0"/>
                      <a:pt x="976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4" name="Google Shape;1556;p30"/>
              <p:cNvSpPr/>
              <p:nvPr/>
            </p:nvSpPr>
            <p:spPr>
              <a:xfrm rot="2700000">
                <a:off x="399703" y="820766"/>
                <a:ext cx="70669" cy="7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2" h="21600" extrusionOk="0">
                    <a:moveTo>
                      <a:pt x="8017" y="0"/>
                    </a:moveTo>
                    <a:cubicBezTo>
                      <a:pt x="2139" y="0"/>
                      <a:pt x="136" y="5299"/>
                      <a:pt x="9" y="10265"/>
                    </a:cubicBezTo>
                    <a:cubicBezTo>
                      <a:pt x="-193" y="16354"/>
                      <a:pt x="3207" y="21600"/>
                      <a:pt x="10114" y="21600"/>
                    </a:cubicBezTo>
                    <a:cubicBezTo>
                      <a:pt x="10226" y="21600"/>
                      <a:pt x="10338" y="21598"/>
                      <a:pt x="10451" y="21596"/>
                    </a:cubicBezTo>
                    <a:cubicBezTo>
                      <a:pt x="17243" y="21456"/>
                      <a:pt x="21407" y="16626"/>
                      <a:pt x="21270" y="10301"/>
                    </a:cubicBezTo>
                    <a:cubicBezTo>
                      <a:pt x="21109" y="4364"/>
                      <a:pt x="17543" y="36"/>
                      <a:pt x="10601" y="36"/>
                    </a:cubicBezTo>
                    <a:cubicBezTo>
                      <a:pt x="10188" y="36"/>
                      <a:pt x="9762" y="51"/>
                      <a:pt x="9324" y="83"/>
                    </a:cubicBezTo>
                    <a:cubicBezTo>
                      <a:pt x="8868" y="28"/>
                      <a:pt x="8433" y="0"/>
                      <a:pt x="801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5" name="Google Shape;1557;p30"/>
              <p:cNvSpPr/>
              <p:nvPr/>
            </p:nvSpPr>
            <p:spPr>
              <a:xfrm rot="2700000">
                <a:off x="362747" y="276969"/>
                <a:ext cx="70478" cy="7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extrusionOk="0">
                    <a:moveTo>
                      <a:pt x="10884" y="0"/>
                    </a:moveTo>
                    <a:cubicBezTo>
                      <a:pt x="4781" y="991"/>
                      <a:pt x="0" y="4650"/>
                      <a:pt x="0" y="11078"/>
                    </a:cubicBezTo>
                    <a:cubicBezTo>
                      <a:pt x="0" y="16821"/>
                      <a:pt x="4204" y="20993"/>
                      <a:pt x="10309" y="21540"/>
                    </a:cubicBezTo>
                    <a:cubicBezTo>
                      <a:pt x="10743" y="21581"/>
                      <a:pt x="11167" y="21600"/>
                      <a:pt x="11575" y="21600"/>
                    </a:cubicBezTo>
                    <a:cubicBezTo>
                      <a:pt x="17405" y="21600"/>
                      <a:pt x="20516" y="17585"/>
                      <a:pt x="21023" y="11898"/>
                    </a:cubicBezTo>
                    <a:cubicBezTo>
                      <a:pt x="21600" y="5129"/>
                      <a:pt x="17667" y="1333"/>
                      <a:pt x="10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6" name="Google Shape;1558;p30"/>
              <p:cNvSpPr/>
              <p:nvPr/>
            </p:nvSpPr>
            <p:spPr>
              <a:xfrm rot="2700000">
                <a:off x="724148" y="303184"/>
                <a:ext cx="71353" cy="71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0" h="21600" extrusionOk="0">
                    <a:moveTo>
                      <a:pt x="10487" y="0"/>
                    </a:moveTo>
                    <a:cubicBezTo>
                      <a:pt x="4981" y="1059"/>
                      <a:pt x="805" y="2974"/>
                      <a:pt x="91" y="9777"/>
                    </a:cubicBezTo>
                    <a:cubicBezTo>
                      <a:pt x="-685" y="17195"/>
                      <a:pt x="3557" y="21160"/>
                      <a:pt x="9095" y="21571"/>
                    </a:cubicBezTo>
                    <a:cubicBezTo>
                      <a:pt x="9373" y="21590"/>
                      <a:pt x="9650" y="21600"/>
                      <a:pt x="9926" y="21600"/>
                    </a:cubicBezTo>
                    <a:cubicBezTo>
                      <a:pt x="15035" y="21600"/>
                      <a:pt x="19840" y="18307"/>
                      <a:pt x="20332" y="11692"/>
                    </a:cubicBezTo>
                    <a:cubicBezTo>
                      <a:pt x="20915" y="4478"/>
                      <a:pt x="16025" y="1812"/>
                      <a:pt x="1048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7" name="Google Shape;1559;p30"/>
              <p:cNvSpPr/>
              <p:nvPr/>
            </p:nvSpPr>
            <p:spPr>
              <a:xfrm rot="2700000">
                <a:off x="483508" y="737570"/>
                <a:ext cx="70681" cy="69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4" h="21600" extrusionOk="0">
                    <a:moveTo>
                      <a:pt x="8934" y="0"/>
                    </a:moveTo>
                    <a:cubicBezTo>
                      <a:pt x="3140" y="0"/>
                      <a:pt x="261" y="4026"/>
                      <a:pt x="11" y="9609"/>
                    </a:cubicBezTo>
                    <a:cubicBezTo>
                      <a:pt x="-226" y="16180"/>
                      <a:pt x="3232" y="21600"/>
                      <a:pt x="10148" y="21600"/>
                    </a:cubicBezTo>
                    <a:cubicBezTo>
                      <a:pt x="10171" y="21600"/>
                      <a:pt x="10194" y="21600"/>
                      <a:pt x="10215" y="21600"/>
                    </a:cubicBezTo>
                    <a:cubicBezTo>
                      <a:pt x="16871" y="21600"/>
                      <a:pt x="21374" y="16620"/>
                      <a:pt x="21272" y="10064"/>
                    </a:cubicBezTo>
                    <a:cubicBezTo>
                      <a:pt x="21174" y="4447"/>
                      <a:pt x="17789" y="75"/>
                      <a:pt x="11558" y="75"/>
                    </a:cubicBezTo>
                    <a:cubicBezTo>
                      <a:pt x="11254" y="75"/>
                      <a:pt x="10944" y="86"/>
                      <a:pt x="10625" y="107"/>
                    </a:cubicBezTo>
                    <a:cubicBezTo>
                      <a:pt x="10036" y="34"/>
                      <a:pt x="9472" y="0"/>
                      <a:pt x="893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8" name="Google Shape;1560;p30"/>
              <p:cNvSpPr/>
              <p:nvPr/>
            </p:nvSpPr>
            <p:spPr>
              <a:xfrm rot="2700000">
                <a:off x="374380" y="458902"/>
                <a:ext cx="71453" cy="70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7" h="21600" extrusionOk="0">
                    <a:moveTo>
                      <a:pt x="10484" y="0"/>
                    </a:moveTo>
                    <a:cubicBezTo>
                      <a:pt x="10382" y="0"/>
                      <a:pt x="10282" y="0"/>
                      <a:pt x="10180" y="2"/>
                    </a:cubicBezTo>
                    <a:cubicBezTo>
                      <a:pt x="4582" y="107"/>
                      <a:pt x="-428" y="3879"/>
                      <a:pt x="29" y="11321"/>
                    </a:cubicBezTo>
                    <a:cubicBezTo>
                      <a:pt x="455" y="17713"/>
                      <a:pt x="4517" y="21417"/>
                      <a:pt x="10148" y="21591"/>
                    </a:cubicBezTo>
                    <a:cubicBezTo>
                      <a:pt x="10310" y="21596"/>
                      <a:pt x="10468" y="21600"/>
                      <a:pt x="10626" y="21600"/>
                    </a:cubicBezTo>
                    <a:cubicBezTo>
                      <a:pt x="16693" y="21600"/>
                      <a:pt x="20339" y="17647"/>
                      <a:pt x="20595" y="8352"/>
                    </a:cubicBezTo>
                    <a:cubicBezTo>
                      <a:pt x="21172" y="2728"/>
                      <a:pt x="15820" y="0"/>
                      <a:pt x="104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39" name="Google Shape;1561;p30"/>
              <p:cNvSpPr/>
              <p:nvPr/>
            </p:nvSpPr>
            <p:spPr>
              <a:xfrm rot="2700000">
                <a:off x="289800" y="543897"/>
                <a:ext cx="70783" cy="69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extrusionOk="0">
                    <a:moveTo>
                      <a:pt x="9514" y="0"/>
                    </a:moveTo>
                    <a:cubicBezTo>
                      <a:pt x="4179" y="139"/>
                      <a:pt x="-347" y="3231"/>
                      <a:pt x="21" y="10571"/>
                    </a:cubicBezTo>
                    <a:cubicBezTo>
                      <a:pt x="322" y="17254"/>
                      <a:pt x="4748" y="21600"/>
                      <a:pt x="10881" y="21600"/>
                    </a:cubicBezTo>
                    <a:cubicBezTo>
                      <a:pt x="10905" y="21600"/>
                      <a:pt x="10930" y="21600"/>
                      <a:pt x="10954" y="21600"/>
                    </a:cubicBezTo>
                    <a:cubicBezTo>
                      <a:pt x="16590" y="21531"/>
                      <a:pt x="20615" y="17878"/>
                      <a:pt x="20917" y="11064"/>
                    </a:cubicBezTo>
                    <a:cubicBezTo>
                      <a:pt x="21253" y="3583"/>
                      <a:pt x="17764" y="139"/>
                      <a:pt x="951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0" name="Google Shape;1562;p30"/>
              <p:cNvSpPr/>
              <p:nvPr/>
            </p:nvSpPr>
            <p:spPr>
              <a:xfrm rot="2700000">
                <a:off x="652899" y="568175"/>
                <a:ext cx="70360" cy="70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4" h="21600" extrusionOk="0">
                    <a:moveTo>
                      <a:pt x="10236" y="0"/>
                    </a:moveTo>
                    <a:cubicBezTo>
                      <a:pt x="4415" y="0"/>
                      <a:pt x="238" y="3735"/>
                      <a:pt x="0" y="11862"/>
                    </a:cubicBezTo>
                    <a:cubicBezTo>
                      <a:pt x="547" y="16359"/>
                      <a:pt x="2738" y="21271"/>
                      <a:pt x="9482" y="21581"/>
                    </a:cubicBezTo>
                    <a:cubicBezTo>
                      <a:pt x="9729" y="21594"/>
                      <a:pt x="9971" y="21600"/>
                      <a:pt x="10211" y="21600"/>
                    </a:cubicBezTo>
                    <a:cubicBezTo>
                      <a:pt x="16709" y="21600"/>
                      <a:pt x="20861" y="17142"/>
                      <a:pt x="21224" y="11170"/>
                    </a:cubicBezTo>
                    <a:cubicBezTo>
                      <a:pt x="21600" y="4634"/>
                      <a:pt x="16740" y="0"/>
                      <a:pt x="10236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1" name="Google Shape;1563;p30"/>
              <p:cNvSpPr/>
              <p:nvPr/>
            </p:nvSpPr>
            <p:spPr>
              <a:xfrm rot="2700000">
                <a:off x="626104" y="206746"/>
                <a:ext cx="71026" cy="70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5" h="21600" extrusionOk="0">
                    <a:moveTo>
                      <a:pt x="10761" y="0"/>
                    </a:moveTo>
                    <a:cubicBezTo>
                      <a:pt x="10607" y="0"/>
                      <a:pt x="10451" y="2"/>
                      <a:pt x="10295" y="6"/>
                    </a:cubicBezTo>
                    <a:cubicBezTo>
                      <a:pt x="4607" y="147"/>
                      <a:pt x="350" y="3770"/>
                      <a:pt x="17" y="10290"/>
                    </a:cubicBezTo>
                    <a:cubicBezTo>
                      <a:pt x="-348" y="17783"/>
                      <a:pt x="5173" y="21232"/>
                      <a:pt x="10561" y="21581"/>
                    </a:cubicBezTo>
                    <a:cubicBezTo>
                      <a:pt x="10790" y="21594"/>
                      <a:pt x="11019" y="21600"/>
                      <a:pt x="11244" y="21600"/>
                    </a:cubicBezTo>
                    <a:cubicBezTo>
                      <a:pt x="16615" y="21600"/>
                      <a:pt x="21252" y="18030"/>
                      <a:pt x="20806" y="10672"/>
                    </a:cubicBezTo>
                    <a:cubicBezTo>
                      <a:pt x="21000" y="3298"/>
                      <a:pt x="16737" y="0"/>
                      <a:pt x="1076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2" name="Google Shape;1564;p30"/>
              <p:cNvSpPr/>
              <p:nvPr/>
            </p:nvSpPr>
            <p:spPr>
              <a:xfrm rot="2700000">
                <a:off x="542340" y="290696"/>
                <a:ext cx="70957" cy="69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8" h="21600" extrusionOk="0">
                    <a:moveTo>
                      <a:pt x="11290" y="0"/>
                    </a:moveTo>
                    <a:cubicBezTo>
                      <a:pt x="11000" y="0"/>
                      <a:pt x="10707" y="9"/>
                      <a:pt x="10409" y="26"/>
                    </a:cubicBezTo>
                    <a:cubicBezTo>
                      <a:pt x="5124" y="340"/>
                      <a:pt x="210" y="3489"/>
                      <a:pt x="6" y="10315"/>
                    </a:cubicBezTo>
                    <a:cubicBezTo>
                      <a:pt x="-195" y="17769"/>
                      <a:pt x="4755" y="21340"/>
                      <a:pt x="10678" y="21585"/>
                    </a:cubicBezTo>
                    <a:cubicBezTo>
                      <a:pt x="10898" y="21594"/>
                      <a:pt x="11115" y="21600"/>
                      <a:pt x="11331" y="21600"/>
                    </a:cubicBezTo>
                    <a:cubicBezTo>
                      <a:pt x="17189" y="21600"/>
                      <a:pt x="21405" y="17921"/>
                      <a:pt x="21048" y="10629"/>
                    </a:cubicBezTo>
                    <a:cubicBezTo>
                      <a:pt x="21368" y="3271"/>
                      <a:pt x="16967" y="0"/>
                      <a:pt x="11290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3" name="Google Shape;1565;p30"/>
              <p:cNvSpPr/>
              <p:nvPr/>
            </p:nvSpPr>
            <p:spPr>
              <a:xfrm rot="2700000">
                <a:off x="640724" y="386828"/>
                <a:ext cx="71200" cy="7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3" h="21600" extrusionOk="0">
                    <a:moveTo>
                      <a:pt x="10267" y="0"/>
                    </a:moveTo>
                    <a:cubicBezTo>
                      <a:pt x="4225" y="1634"/>
                      <a:pt x="-317" y="3951"/>
                      <a:pt x="17" y="11482"/>
                    </a:cubicBezTo>
                    <a:cubicBezTo>
                      <a:pt x="318" y="18125"/>
                      <a:pt x="4123" y="21600"/>
                      <a:pt x="9799" y="21600"/>
                    </a:cubicBezTo>
                    <a:cubicBezTo>
                      <a:pt x="15741" y="21600"/>
                      <a:pt x="20615" y="18227"/>
                      <a:pt x="20949" y="11243"/>
                    </a:cubicBezTo>
                    <a:cubicBezTo>
                      <a:pt x="21283" y="3816"/>
                      <a:pt x="15507" y="2112"/>
                      <a:pt x="1026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4" name="Google Shape;1566;p30"/>
              <p:cNvSpPr/>
              <p:nvPr/>
            </p:nvSpPr>
            <p:spPr>
              <a:xfrm rot="2700000">
                <a:off x="820136" y="400321"/>
                <a:ext cx="70777" cy="7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9884" y="0"/>
                    </a:moveTo>
                    <a:cubicBezTo>
                      <a:pt x="3561" y="0"/>
                      <a:pt x="806" y="4603"/>
                      <a:pt x="0" y="10570"/>
                    </a:cubicBezTo>
                    <a:cubicBezTo>
                      <a:pt x="342" y="16888"/>
                      <a:pt x="3903" y="21307"/>
                      <a:pt x="9790" y="21583"/>
                    </a:cubicBezTo>
                    <a:cubicBezTo>
                      <a:pt x="10005" y="21594"/>
                      <a:pt x="10218" y="21600"/>
                      <a:pt x="10429" y="21600"/>
                    </a:cubicBezTo>
                    <a:cubicBezTo>
                      <a:pt x="16544" y="21600"/>
                      <a:pt x="21095" y="17292"/>
                      <a:pt x="21360" y="11019"/>
                    </a:cubicBezTo>
                    <a:cubicBezTo>
                      <a:pt x="21600" y="4320"/>
                      <a:pt x="16841" y="211"/>
                      <a:pt x="10235" y="4"/>
                    </a:cubicBezTo>
                    <a:cubicBezTo>
                      <a:pt x="10116" y="0"/>
                      <a:pt x="9999" y="0"/>
                      <a:pt x="9884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5" name="Google Shape;1567;p30"/>
              <p:cNvSpPr/>
              <p:nvPr/>
            </p:nvSpPr>
            <p:spPr>
              <a:xfrm rot="2700000">
                <a:off x="277618" y="363070"/>
                <a:ext cx="72774" cy="70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1600" extrusionOk="0">
                    <a:moveTo>
                      <a:pt x="11457" y="0"/>
                    </a:moveTo>
                    <a:cubicBezTo>
                      <a:pt x="10977" y="0"/>
                      <a:pt x="10474" y="30"/>
                      <a:pt x="9943" y="91"/>
                    </a:cubicBezTo>
                    <a:cubicBezTo>
                      <a:pt x="4063" y="683"/>
                      <a:pt x="-126" y="4552"/>
                      <a:pt x="3" y="10616"/>
                    </a:cubicBezTo>
                    <a:cubicBezTo>
                      <a:pt x="163" y="16959"/>
                      <a:pt x="4271" y="21600"/>
                      <a:pt x="10535" y="21600"/>
                    </a:cubicBezTo>
                    <a:cubicBezTo>
                      <a:pt x="10672" y="21600"/>
                      <a:pt x="10811" y="21598"/>
                      <a:pt x="10949" y="21594"/>
                    </a:cubicBezTo>
                    <a:cubicBezTo>
                      <a:pt x="15822" y="21453"/>
                      <a:pt x="21474" y="18421"/>
                      <a:pt x="20792" y="12880"/>
                    </a:cubicBezTo>
                    <a:cubicBezTo>
                      <a:pt x="20150" y="7535"/>
                      <a:pt x="19076" y="0"/>
                      <a:pt x="11457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6" name="Google Shape;1568;p30"/>
              <p:cNvSpPr/>
              <p:nvPr/>
            </p:nvSpPr>
            <p:spPr>
              <a:xfrm rot="2700000">
                <a:off x="529041" y="109622"/>
                <a:ext cx="71483" cy="70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11788" y="0"/>
                    </a:moveTo>
                    <a:cubicBezTo>
                      <a:pt x="11260" y="0"/>
                      <a:pt x="10711" y="32"/>
                      <a:pt x="10140" y="99"/>
                    </a:cubicBezTo>
                    <a:cubicBezTo>
                      <a:pt x="4190" y="756"/>
                      <a:pt x="1048" y="5105"/>
                      <a:pt x="0" y="10836"/>
                    </a:cubicBezTo>
                    <a:cubicBezTo>
                      <a:pt x="1712" y="17007"/>
                      <a:pt x="5156" y="21600"/>
                      <a:pt x="11066" y="21600"/>
                    </a:cubicBezTo>
                    <a:cubicBezTo>
                      <a:pt x="11338" y="21600"/>
                      <a:pt x="11617" y="21592"/>
                      <a:pt x="11899" y="21571"/>
                    </a:cubicBezTo>
                    <a:cubicBezTo>
                      <a:pt x="17781" y="21191"/>
                      <a:pt x="21600" y="16739"/>
                      <a:pt x="21295" y="10490"/>
                    </a:cubicBezTo>
                    <a:cubicBezTo>
                      <a:pt x="21016" y="4237"/>
                      <a:pt x="17793" y="0"/>
                      <a:pt x="11788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7" name="Google Shape;1569;p30"/>
              <p:cNvSpPr/>
              <p:nvPr/>
            </p:nvSpPr>
            <p:spPr>
              <a:xfrm rot="2700000">
                <a:off x="387343" y="641600"/>
                <a:ext cx="70650" cy="69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600" extrusionOk="0">
                    <a:moveTo>
                      <a:pt x="11722" y="0"/>
                    </a:moveTo>
                    <a:cubicBezTo>
                      <a:pt x="3434" y="0"/>
                      <a:pt x="-99" y="3165"/>
                      <a:pt x="2" y="10703"/>
                    </a:cubicBezTo>
                    <a:cubicBezTo>
                      <a:pt x="35" y="17660"/>
                      <a:pt x="4193" y="21262"/>
                      <a:pt x="9703" y="21581"/>
                    </a:cubicBezTo>
                    <a:cubicBezTo>
                      <a:pt x="9944" y="21594"/>
                      <a:pt x="10181" y="21600"/>
                      <a:pt x="10418" y="21600"/>
                    </a:cubicBezTo>
                    <a:cubicBezTo>
                      <a:pt x="16306" y="21600"/>
                      <a:pt x="20604" y="17401"/>
                      <a:pt x="21027" y="10914"/>
                    </a:cubicBezTo>
                    <a:cubicBezTo>
                      <a:pt x="21501" y="3781"/>
                      <a:pt x="17344" y="110"/>
                      <a:pt x="12136" y="2"/>
                    </a:cubicBezTo>
                    <a:cubicBezTo>
                      <a:pt x="11998" y="2"/>
                      <a:pt x="11860" y="0"/>
                      <a:pt x="1172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8" name="Google Shape;1570;p30"/>
              <p:cNvSpPr/>
              <p:nvPr/>
            </p:nvSpPr>
            <p:spPr>
              <a:xfrm rot="2700000">
                <a:off x="97655" y="353665"/>
                <a:ext cx="70929" cy="68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extrusionOk="0">
                    <a:moveTo>
                      <a:pt x="13155" y="0"/>
                    </a:moveTo>
                    <a:cubicBezTo>
                      <a:pt x="12421" y="0"/>
                      <a:pt x="11633" y="85"/>
                      <a:pt x="10786" y="272"/>
                    </a:cubicBezTo>
                    <a:cubicBezTo>
                      <a:pt x="10029" y="160"/>
                      <a:pt x="9311" y="105"/>
                      <a:pt x="8632" y="105"/>
                    </a:cubicBezTo>
                    <a:cubicBezTo>
                      <a:pt x="3016" y="105"/>
                      <a:pt x="123" y="3855"/>
                      <a:pt x="3" y="9750"/>
                    </a:cubicBezTo>
                    <a:cubicBezTo>
                      <a:pt x="-131" y="16641"/>
                      <a:pt x="3938" y="21600"/>
                      <a:pt x="10375" y="21600"/>
                    </a:cubicBezTo>
                    <a:cubicBezTo>
                      <a:pt x="10445" y="21600"/>
                      <a:pt x="10513" y="21600"/>
                      <a:pt x="10583" y="21598"/>
                    </a:cubicBezTo>
                    <a:cubicBezTo>
                      <a:pt x="16940" y="21528"/>
                      <a:pt x="21469" y="16463"/>
                      <a:pt x="21131" y="9750"/>
                    </a:cubicBezTo>
                    <a:cubicBezTo>
                      <a:pt x="20894" y="4694"/>
                      <a:pt x="18534" y="0"/>
                      <a:pt x="131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49" name="Google Shape;1571;p30"/>
              <p:cNvSpPr/>
              <p:nvPr/>
            </p:nvSpPr>
            <p:spPr>
              <a:xfrm rot="2700000">
                <a:off x="556845" y="470429"/>
                <a:ext cx="71222" cy="72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3" h="21600" extrusionOk="0">
                    <a:moveTo>
                      <a:pt x="10379" y="0"/>
                    </a:moveTo>
                    <a:cubicBezTo>
                      <a:pt x="4930" y="2002"/>
                      <a:pt x="-288" y="3598"/>
                      <a:pt x="12" y="11196"/>
                    </a:cubicBezTo>
                    <a:cubicBezTo>
                      <a:pt x="278" y="17779"/>
                      <a:pt x="3766" y="21273"/>
                      <a:pt x="9583" y="21579"/>
                    </a:cubicBezTo>
                    <a:cubicBezTo>
                      <a:pt x="9852" y="21594"/>
                      <a:pt x="10120" y="21600"/>
                      <a:pt x="10383" y="21600"/>
                    </a:cubicBezTo>
                    <a:cubicBezTo>
                      <a:pt x="16362" y="21600"/>
                      <a:pt x="20432" y="17934"/>
                      <a:pt x="20846" y="11468"/>
                    </a:cubicBezTo>
                    <a:cubicBezTo>
                      <a:pt x="21312" y="4274"/>
                      <a:pt x="15697" y="2240"/>
                      <a:pt x="10379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50" name="Google Shape;1572;p30"/>
              <p:cNvSpPr/>
              <p:nvPr/>
            </p:nvSpPr>
            <p:spPr>
              <a:xfrm rot="2700000">
                <a:off x="14881" y="434859"/>
                <a:ext cx="70384" cy="7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9" h="21600" extrusionOk="0">
                    <a:moveTo>
                      <a:pt x="13755" y="0"/>
                    </a:moveTo>
                    <a:cubicBezTo>
                      <a:pt x="13513" y="0"/>
                      <a:pt x="13265" y="15"/>
                      <a:pt x="13015" y="44"/>
                    </a:cubicBezTo>
                    <a:cubicBezTo>
                      <a:pt x="3374" y="524"/>
                      <a:pt x="-350" y="4444"/>
                      <a:pt x="25" y="11249"/>
                    </a:cubicBezTo>
                    <a:cubicBezTo>
                      <a:pt x="401" y="17230"/>
                      <a:pt x="4127" y="21527"/>
                      <a:pt x="10383" y="21596"/>
                    </a:cubicBezTo>
                    <a:cubicBezTo>
                      <a:pt x="10494" y="21598"/>
                      <a:pt x="10602" y="21600"/>
                      <a:pt x="10711" y="21600"/>
                    </a:cubicBezTo>
                    <a:cubicBezTo>
                      <a:pt x="17476" y="21600"/>
                      <a:pt x="21185" y="16382"/>
                      <a:pt x="21219" y="10630"/>
                    </a:cubicBezTo>
                    <a:cubicBezTo>
                      <a:pt x="21250" y="5144"/>
                      <a:pt x="18351" y="0"/>
                      <a:pt x="1375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51" name="Google Shape;1573;p30"/>
              <p:cNvSpPr/>
              <p:nvPr/>
            </p:nvSpPr>
            <p:spPr>
              <a:xfrm rot="2700000">
                <a:off x="458387" y="374900"/>
                <a:ext cx="71645" cy="69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4" h="21600" extrusionOk="0">
                    <a:moveTo>
                      <a:pt x="10652" y="0"/>
                    </a:moveTo>
                    <a:cubicBezTo>
                      <a:pt x="10526" y="0"/>
                      <a:pt x="10400" y="0"/>
                      <a:pt x="10274" y="4"/>
                    </a:cubicBezTo>
                    <a:cubicBezTo>
                      <a:pt x="4772" y="145"/>
                      <a:pt x="-401" y="3892"/>
                      <a:pt x="25" y="11285"/>
                    </a:cubicBezTo>
                    <a:cubicBezTo>
                      <a:pt x="352" y="17802"/>
                      <a:pt x="4510" y="21339"/>
                      <a:pt x="10144" y="21585"/>
                    </a:cubicBezTo>
                    <a:cubicBezTo>
                      <a:pt x="10360" y="21594"/>
                      <a:pt x="10576" y="21600"/>
                      <a:pt x="10786" y="21600"/>
                    </a:cubicBezTo>
                    <a:cubicBezTo>
                      <a:pt x="16845" y="21600"/>
                      <a:pt x="20372" y="17687"/>
                      <a:pt x="20656" y="8342"/>
                    </a:cubicBezTo>
                    <a:cubicBezTo>
                      <a:pt x="21199" y="2868"/>
                      <a:pt x="15932" y="0"/>
                      <a:pt x="10652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52" name="Google Shape;1574;p30"/>
              <p:cNvSpPr/>
              <p:nvPr/>
            </p:nvSpPr>
            <p:spPr>
              <a:xfrm rot="2700000">
                <a:off x="303789" y="724846"/>
                <a:ext cx="70534" cy="7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1600" extrusionOk="0">
                    <a:moveTo>
                      <a:pt x="9945" y="0"/>
                    </a:moveTo>
                    <a:cubicBezTo>
                      <a:pt x="3981" y="0"/>
                      <a:pt x="339" y="2821"/>
                      <a:pt x="25" y="9809"/>
                    </a:cubicBezTo>
                    <a:cubicBezTo>
                      <a:pt x="-346" y="17084"/>
                      <a:pt x="3372" y="21423"/>
                      <a:pt x="9930" y="21598"/>
                    </a:cubicBezTo>
                    <a:cubicBezTo>
                      <a:pt x="10027" y="21600"/>
                      <a:pt x="10124" y="21600"/>
                      <a:pt x="10221" y="21600"/>
                    </a:cubicBezTo>
                    <a:cubicBezTo>
                      <a:pt x="16420" y="21600"/>
                      <a:pt x="20751" y="17195"/>
                      <a:pt x="21017" y="10752"/>
                    </a:cubicBezTo>
                    <a:cubicBezTo>
                      <a:pt x="21254" y="4702"/>
                      <a:pt x="17907" y="467"/>
                      <a:pt x="11349" y="49"/>
                    </a:cubicBezTo>
                    <a:cubicBezTo>
                      <a:pt x="10869" y="17"/>
                      <a:pt x="10400" y="0"/>
                      <a:pt x="9945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653" name="Google Shape;1575;p30"/>
              <p:cNvSpPr/>
              <p:nvPr/>
            </p:nvSpPr>
            <p:spPr>
              <a:xfrm rot="2700000">
                <a:off x="206948" y="627986"/>
                <a:ext cx="69544" cy="70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1600" extrusionOk="0">
                    <a:moveTo>
                      <a:pt x="11591" y="0"/>
                    </a:moveTo>
                    <a:cubicBezTo>
                      <a:pt x="11538" y="0"/>
                      <a:pt x="11482" y="0"/>
                      <a:pt x="11428" y="0"/>
                    </a:cubicBezTo>
                    <a:cubicBezTo>
                      <a:pt x="4884" y="104"/>
                      <a:pt x="-33" y="4763"/>
                      <a:pt x="0" y="10429"/>
                    </a:cubicBezTo>
                    <a:cubicBezTo>
                      <a:pt x="33" y="15126"/>
                      <a:pt x="2963" y="21600"/>
                      <a:pt x="9099" y="21600"/>
                    </a:cubicBezTo>
                    <a:cubicBezTo>
                      <a:pt x="9500" y="21600"/>
                      <a:pt x="9916" y="21572"/>
                      <a:pt x="10344" y="21515"/>
                    </a:cubicBezTo>
                    <a:cubicBezTo>
                      <a:pt x="15530" y="20822"/>
                      <a:pt x="21567" y="18491"/>
                      <a:pt x="20719" y="10984"/>
                    </a:cubicBezTo>
                    <a:cubicBezTo>
                      <a:pt x="20787" y="4192"/>
                      <a:pt x="18151" y="0"/>
                      <a:pt x="11591" y="0"/>
                    </a:cubicBezTo>
                    <a:close/>
                  </a:path>
                </a:pathLst>
              </a:custGeom>
              <a:solidFill>
                <a:srgbClr val="EDE962"/>
              </a:solidFill>
              <a:ln w="9525" cap="flat">
                <a:solidFill>
                  <a:srgbClr val="000000"/>
                </a:solidFill>
                <a:prstDash val="solid"/>
                <a:miter lim="16391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655" name="Google Shape;1576;p30"/>
            <p:cNvSpPr/>
            <p:nvPr/>
          </p:nvSpPr>
          <p:spPr>
            <a:xfrm>
              <a:off x="2389393" y="0"/>
              <a:ext cx="676801" cy="6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97" y="10800"/>
                  </a:moveTo>
                  <a:cubicBezTo>
                    <a:pt x="3197" y="14999"/>
                    <a:pt x="6601" y="18403"/>
                    <a:pt x="10800" y="18403"/>
                  </a:cubicBezTo>
                  <a:cubicBezTo>
                    <a:pt x="14999" y="18403"/>
                    <a:pt x="18403" y="14999"/>
                    <a:pt x="18403" y="10800"/>
                  </a:cubicBezTo>
                  <a:cubicBezTo>
                    <a:pt x="18403" y="6601"/>
                    <a:pt x="14999" y="3197"/>
                    <a:pt x="10800" y="3197"/>
                  </a:cubicBezTo>
                  <a:cubicBezTo>
                    <a:pt x="6601" y="3197"/>
                    <a:pt x="3197" y="6601"/>
                    <a:pt x="3197" y="108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65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نص العنوان"/>
          <p:cNvSpPr txBox="1">
            <a:spLocks noGrp="1"/>
          </p:cNvSpPr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79" name="Google Shape;166;p4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0" name="Google Shape;167;p4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11" name="Google Shape;168;p4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181" name="Google Shape;169;p4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2" name="Google Shape;170;p4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3" name="Google Shape;171;p4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4" name="Google Shape;172;p4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5" name="Google Shape;173;p4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" name="Google Shape;174;p4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7" name="Google Shape;175;p4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8" name="Google Shape;176;p4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9" name="Google Shape;177;p4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0" name="Google Shape;178;p4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1" name="Google Shape;179;p4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2" name="Google Shape;180;p4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3" name="Google Shape;181;p4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4" name="Google Shape;182;p4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5" name="Google Shape;183;p4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6" name="Google Shape;184;p4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7" name="Google Shape;185;p4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8" name="Google Shape;186;p4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9" name="Google Shape;187;p4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0" name="Google Shape;188;p4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1" name="Google Shape;189;p4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2" name="Google Shape;190;p4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3" name="Google Shape;191;p4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4" name="Google Shape;192;p4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5" name="Google Shape;193;p4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6" name="Google Shape;194;p4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7" name="Google Shape;195;p4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8" name="Google Shape;196;p4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9" name="Google Shape;197;p4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0" name="Google Shape;198;p4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12" name="Google Shape;199;p4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3" name="Google Shape;200;p4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44" name="Google Shape;201;p4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214" name="Google Shape;202;p4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5" name="Google Shape;203;p4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6" name="Google Shape;204;p4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7" name="Google Shape;205;p4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8" name="Google Shape;206;p4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9" name="Google Shape;207;p4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0" name="Google Shape;208;p4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1" name="Google Shape;209;p4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2" name="Google Shape;210;p4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3" name="Google Shape;211;p4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4" name="Google Shape;212;p4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5" name="Google Shape;213;p4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6" name="Google Shape;214;p4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7" name="Google Shape;215;p4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8" name="Google Shape;216;p4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29" name="Google Shape;217;p4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0" name="Google Shape;218;p4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1" name="Google Shape;219;p4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2" name="Google Shape;220;p4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3" name="Google Shape;221;p4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4" name="Google Shape;222;p4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5" name="Google Shape;223;p4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6" name="Google Shape;224;p4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7" name="Google Shape;225;p4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8" name="Google Shape;226;p4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39" name="Google Shape;227;p4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0" name="Google Shape;228;p4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1" name="Google Shape;229;p4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2" name="Google Shape;230;p4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43" name="Google Shape;231;p4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45" name="Google Shape;232;p4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6" name="Google Shape;233;p4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47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98549" y="1017649"/>
            <a:ext cx="7146902" cy="3583201"/>
          </a:xfrm>
          <a:prstGeom prst="rect">
            <a:avLst/>
          </a:prstGeom>
        </p:spPr>
        <p:txBody>
          <a:bodyPr anchor="b">
            <a:normAutofit/>
          </a:bodyPr>
          <a:lstStyle>
            <a:lvl1pPr indent="-304800"/>
            <a:lvl2pPr marL="965200" indent="-355600"/>
            <a:lvl3pPr marL="1422400" indent="-355600"/>
            <a:lvl4pPr marL="1879600" indent="-355600"/>
            <a:lvl5pPr marL="2336800" indent="-355600"/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نص العنوان"/>
          <p:cNvSpPr txBox="1">
            <a:spLocks noGrp="1"/>
          </p:cNvSpPr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256" name="Google Shape;245;p5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7" name="Google Shape;246;p5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288" name="Google Shape;247;p5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258" name="Google Shape;248;p5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59" name="Google Shape;249;p5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0" name="Google Shape;250;p5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1" name="Google Shape;251;p5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2" name="Google Shape;252;p5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3" name="Google Shape;253;p5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4" name="Google Shape;254;p5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5" name="Google Shape;255;p5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6" name="Google Shape;256;p5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7" name="Google Shape;257;p5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8" name="Google Shape;258;p5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69" name="Google Shape;259;p5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0" name="Google Shape;260;p5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1" name="Google Shape;261;p5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2" name="Google Shape;262;p5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3" name="Google Shape;263;p5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4" name="Google Shape;264;p5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5" name="Google Shape;265;p5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6" name="Google Shape;266;p5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7" name="Google Shape;267;p5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8" name="Google Shape;268;p5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79" name="Google Shape;269;p5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0" name="Google Shape;270;p5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1" name="Google Shape;271;p5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2" name="Google Shape;272;p5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3" name="Google Shape;273;p5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4" name="Google Shape;274;p5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5" name="Google Shape;275;p5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6" name="Google Shape;276;p5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87" name="Google Shape;277;p5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89" name="Google Shape;278;p5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90" name="Google Shape;279;p5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21" name="Google Shape;280;p5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291" name="Google Shape;281;p5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2" name="Google Shape;282;p5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3" name="Google Shape;283;p5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4" name="Google Shape;284;p5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5" name="Google Shape;285;p5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6" name="Google Shape;286;p5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7" name="Google Shape;287;p5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8" name="Google Shape;288;p5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99" name="Google Shape;289;p5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0" name="Google Shape;290;p5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1" name="Google Shape;291;p5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2" name="Google Shape;292;p5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3" name="Google Shape;293;p5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4" name="Google Shape;294;p5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5" name="Google Shape;295;p5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6" name="Google Shape;296;p5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7" name="Google Shape;297;p5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8" name="Google Shape;298;p5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9" name="Google Shape;299;p5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0" name="Google Shape;300;p5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1" name="Google Shape;301;p5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2" name="Google Shape;302;p5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3" name="Google Shape;303;p5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4" name="Google Shape;304;p5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5" name="Google Shape;305;p5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6" name="Google Shape;306;p5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7" name="Google Shape;307;p5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8" name="Google Shape;308;p5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9" name="Google Shape;309;p5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0" name="Google Shape;310;p5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22" name="Google Shape;311;p5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3" name="Google Shape;312;p5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2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نص العنوان"/>
          <p:cNvSpPr txBox="1">
            <a:spLocks noGrp="1"/>
          </p:cNvSpPr>
          <p:nvPr>
            <p:ph type="title"/>
          </p:nvPr>
        </p:nvSpPr>
        <p:spPr>
          <a:xfrm>
            <a:off x="998549" y="542449"/>
            <a:ext cx="7146902" cy="475201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نص العنوان</a:t>
            </a:r>
          </a:p>
        </p:txBody>
      </p:sp>
      <p:sp>
        <p:nvSpPr>
          <p:cNvPr id="332" name="Google Shape;315;p6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3" name="Google Shape;316;p6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64" name="Google Shape;317;p6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334" name="Google Shape;318;p6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5" name="Google Shape;319;p6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6" name="Google Shape;320;p6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Google Shape;321;p6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Google Shape;322;p6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Google Shape;323;p6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Google Shape;324;p6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Google Shape;325;p6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2" name="Google Shape;326;p6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3" name="Google Shape;327;p6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4" name="Google Shape;328;p6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5" name="Google Shape;329;p6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6" name="Google Shape;330;p6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7" name="Google Shape;331;p6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8" name="Google Shape;332;p6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9" name="Google Shape;333;p6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0" name="Google Shape;334;p6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1" name="Google Shape;335;p6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2" name="Google Shape;336;p6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3" name="Google Shape;337;p6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4" name="Google Shape;338;p6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5" name="Google Shape;339;p6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6" name="Google Shape;340;p6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7" name="Google Shape;341;p6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8" name="Google Shape;342;p6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9" name="Google Shape;343;p6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0" name="Google Shape;344;p6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1" name="Google Shape;345;p6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2" name="Google Shape;346;p6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3" name="Google Shape;347;p6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65" name="Google Shape;348;p6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66" name="Google Shape;349;p6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97" name="Google Shape;350;p6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367" name="Google Shape;351;p6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8" name="Google Shape;352;p6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9" name="Google Shape;353;p6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0" name="Google Shape;354;p6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1" name="Google Shape;355;p6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2" name="Google Shape;356;p6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3" name="Google Shape;357;p6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4" name="Google Shape;358;p6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5" name="Google Shape;359;p6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6" name="Google Shape;360;p6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7" name="Google Shape;361;p6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8" name="Google Shape;362;p6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79" name="Google Shape;363;p6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0" name="Google Shape;364;p6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1" name="Google Shape;365;p6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Google Shape;366;p6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3" name="Google Shape;367;p6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4" name="Google Shape;368;p6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5" name="Google Shape;369;p6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6" name="Google Shape;370;p6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7" name="Google Shape;371;p6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8" name="Google Shape;372;p6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9" name="Google Shape;373;p6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0" name="Google Shape;374;p6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1" name="Google Shape;375;p6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2" name="Google Shape;376;p6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3" name="Google Shape;377;p6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4" name="Google Shape;378;p6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5" name="Google Shape;379;p6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96" name="Google Shape;380;p6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98" name="Google Shape;381;p6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9" name="Google Shape;382;p6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نص العنوان"/>
          <p:cNvSpPr txBox="1">
            <a:spLocks noGrp="1"/>
          </p:cNvSpPr>
          <p:nvPr>
            <p:ph type="title"/>
          </p:nvPr>
        </p:nvSpPr>
        <p:spPr>
          <a:xfrm>
            <a:off x="722699" y="542449"/>
            <a:ext cx="7422901" cy="475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grpSp>
        <p:nvGrpSpPr>
          <p:cNvPr id="438" name="Google Shape;387;p7"/>
          <p:cNvGrpSpPr/>
          <p:nvPr/>
        </p:nvGrpSpPr>
        <p:grpSpPr>
          <a:xfrm>
            <a:off x="289742" y="4518905"/>
            <a:ext cx="1676091" cy="1676597"/>
            <a:chOff x="0" y="0"/>
            <a:chExt cx="1676090" cy="1676595"/>
          </a:xfrm>
        </p:grpSpPr>
        <p:sp>
          <p:nvSpPr>
            <p:cNvPr id="408" name="Google Shape;388;p7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09" name="Google Shape;389;p7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0" name="Google Shape;390;p7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1" name="Google Shape;391;p7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2" name="Google Shape;392;p7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3" name="Google Shape;393;p7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4" name="Google Shape;394;p7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5" name="Google Shape;395;p7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6" name="Google Shape;396;p7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7" name="Google Shape;397;p7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8" name="Google Shape;398;p7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9" name="Google Shape;399;p7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0" name="Google Shape;400;p7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1" name="Google Shape;401;p7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2" name="Google Shape;402;p7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3" name="Google Shape;403;p7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4" name="Google Shape;404;p7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5" name="Google Shape;405;p7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6" name="Google Shape;406;p7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7" name="Google Shape;407;p7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8" name="Google Shape;408;p7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29" name="Google Shape;409;p7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0" name="Google Shape;410;p7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1" name="Google Shape;411;p7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2" name="Google Shape;412;p7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3" name="Google Shape;413;p7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4" name="Google Shape;414;p7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5" name="Google Shape;415;p7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6" name="Google Shape;416;p7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7" name="Google Shape;417;p7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39" name="Google Shape;418;p7"/>
          <p:cNvSpPr/>
          <p:nvPr/>
        </p:nvSpPr>
        <p:spPr>
          <a:xfrm>
            <a:off x="8507724" y="2617361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0" name="Google Shape;419;p7"/>
          <p:cNvSpPr/>
          <p:nvPr/>
        </p:nvSpPr>
        <p:spPr>
          <a:xfrm rot="10800000" flipH="1">
            <a:off x="-2230357" y="14424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1" name="Google Shape;420;p7"/>
          <p:cNvSpPr/>
          <p:nvPr/>
        </p:nvSpPr>
        <p:spPr>
          <a:xfrm rot="1536317">
            <a:off x="8137931" y="-800954"/>
            <a:ext cx="104127" cy="1736292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2" name="Google Shape;421;p7"/>
          <p:cNvSpPr/>
          <p:nvPr/>
        </p:nvSpPr>
        <p:spPr>
          <a:xfrm rot="1536317">
            <a:off x="8362829" y="-796617"/>
            <a:ext cx="104127" cy="1752259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3" name="Google Shape;422;p7"/>
          <p:cNvSpPr/>
          <p:nvPr/>
        </p:nvSpPr>
        <p:spPr>
          <a:xfrm rot="1536317">
            <a:off x="8585882" y="-788888"/>
            <a:ext cx="104127" cy="1767815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4" name="Google Shape;423;p7"/>
          <p:cNvSpPr/>
          <p:nvPr/>
        </p:nvSpPr>
        <p:spPr>
          <a:xfrm rot="1536317">
            <a:off x="8811900" y="-784029"/>
            <a:ext cx="104127" cy="1778418"/>
          </a:xfrm>
          <a:prstGeom prst="roundRect">
            <a:avLst>
              <a:gd name="adj" fmla="val 50000"/>
            </a:avLst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5" name="Google Shape;424;p7"/>
          <p:cNvSpPr/>
          <p:nvPr/>
        </p:nvSpPr>
        <p:spPr>
          <a:xfrm>
            <a:off x="-914129" y="2879359"/>
            <a:ext cx="1629000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نص العنوان"/>
          <p:cNvSpPr txBox="1">
            <a:spLocks noGrp="1"/>
          </p:cNvSpPr>
          <p:nvPr>
            <p:ph type="title"/>
          </p:nvPr>
        </p:nvSpPr>
        <p:spPr>
          <a:xfrm>
            <a:off x="712374" y="1437750"/>
            <a:ext cx="3120602" cy="22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454" name="Google Shape;428;p8"/>
          <p:cNvSpPr/>
          <p:nvPr/>
        </p:nvSpPr>
        <p:spPr>
          <a:xfrm rot="10800000">
            <a:off x="8431624" y="4111325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85" name="Google Shape;429;p8"/>
          <p:cNvGrpSpPr/>
          <p:nvPr/>
        </p:nvGrpSpPr>
        <p:grpSpPr>
          <a:xfrm>
            <a:off x="7982217" y="-235945"/>
            <a:ext cx="1676091" cy="1676597"/>
            <a:chOff x="0" y="0"/>
            <a:chExt cx="1676090" cy="1676595"/>
          </a:xfrm>
        </p:grpSpPr>
        <p:sp>
          <p:nvSpPr>
            <p:cNvPr id="455" name="Google Shape;430;p8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6" name="Google Shape;431;p8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7" name="Google Shape;432;p8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8" name="Google Shape;433;p8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9" name="Google Shape;434;p8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0" name="Google Shape;435;p8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1" name="Google Shape;436;p8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2" name="Google Shape;437;p8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3" name="Google Shape;438;p8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4" name="Google Shape;439;p8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5" name="Google Shape;440;p8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6" name="Google Shape;441;p8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7" name="Google Shape;442;p8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8" name="Google Shape;443;p8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9" name="Google Shape;444;p8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0" name="Google Shape;445;p8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1" name="Google Shape;446;p8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2" name="Google Shape;447;p8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3" name="Google Shape;448;p8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4" name="Google Shape;449;p8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5" name="Google Shape;450;p8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6" name="Google Shape;451;p8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7" name="Google Shape;452;p8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8" name="Google Shape;453;p8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9" name="Google Shape;454;p8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0" name="Google Shape;455;p8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1" name="Google Shape;456;p8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2" name="Google Shape;457;p8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3" name="Google Shape;458;p8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4" name="Google Shape;459;p8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86" name="Google Shape;460;p8"/>
          <p:cNvSpPr/>
          <p:nvPr/>
        </p:nvSpPr>
        <p:spPr>
          <a:xfrm>
            <a:off x="2807798" y="-850988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7" name="Google Shape;461;p8"/>
          <p:cNvSpPr/>
          <p:nvPr/>
        </p:nvSpPr>
        <p:spPr>
          <a:xfrm rot="10800000" flipH="1">
            <a:off x="-2048957" y="99325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492" name="Google Shape;462;p8"/>
          <p:cNvGrpSpPr/>
          <p:nvPr/>
        </p:nvGrpSpPr>
        <p:grpSpPr>
          <a:xfrm>
            <a:off x="966756" y="3690792"/>
            <a:ext cx="1985686" cy="2168292"/>
            <a:chOff x="0" y="0"/>
            <a:chExt cx="1985684" cy="2168291"/>
          </a:xfrm>
        </p:grpSpPr>
        <p:sp>
          <p:nvSpPr>
            <p:cNvPr id="488" name="Google Shape;463;p8"/>
            <p:cNvSpPr/>
            <p:nvPr/>
          </p:nvSpPr>
          <p:spPr>
            <a:xfrm rot="1535988">
              <a:off x="481085" y="-81559"/>
              <a:ext cx="135392" cy="2257581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89" name="Google Shape;464;p8"/>
            <p:cNvSpPr/>
            <p:nvPr/>
          </p:nvSpPr>
          <p:spPr>
            <a:xfrm rot="1535988">
              <a:off x="773474" y="-75933"/>
              <a:ext cx="135392" cy="2278244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0" name="Google Shape;465;p8"/>
            <p:cNvSpPr/>
            <p:nvPr/>
          </p:nvSpPr>
          <p:spPr>
            <a:xfrm rot="1535988">
              <a:off x="1063506" y="-65870"/>
              <a:ext cx="135392" cy="2298496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91" name="Google Shape;466;p8"/>
            <p:cNvSpPr/>
            <p:nvPr/>
          </p:nvSpPr>
          <p:spPr>
            <a:xfrm rot="1535988">
              <a:off x="1357441" y="-59528"/>
              <a:ext cx="135392" cy="2312052"/>
            </a:xfrm>
            <a:prstGeom prst="roundRect">
              <a:avLst>
                <a:gd name="adj" fmla="val 50000"/>
              </a:avLst>
            </a:pr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9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نص العنوان"/>
          <p:cNvSpPr txBox="1">
            <a:spLocks noGrp="1"/>
          </p:cNvSpPr>
          <p:nvPr>
            <p:ph type="title"/>
          </p:nvPr>
        </p:nvSpPr>
        <p:spPr>
          <a:xfrm>
            <a:off x="2294700" y="2609874"/>
            <a:ext cx="4554600" cy="7998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200"/>
            </a:lvl1pPr>
          </a:lstStyle>
          <a:p>
            <a:r>
              <a:t>نص العنوان</a:t>
            </a:r>
          </a:p>
        </p:txBody>
      </p:sp>
      <p:sp>
        <p:nvSpPr>
          <p:cNvPr id="501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294700" y="3546804"/>
            <a:ext cx="4554600" cy="420001"/>
          </a:xfrm>
          <a:prstGeom prst="rect">
            <a:avLst/>
          </a:prstGeom>
        </p:spPr>
        <p:txBody>
          <a:bodyPr>
            <a:normAutofit/>
          </a:bodyPr>
          <a:lstStyle>
            <a:lvl1pPr marL="317500" indent="-177800" algn="ctr">
              <a:buClrTx/>
              <a:buSzTx/>
              <a:buFontTx/>
              <a:buNone/>
            </a:lvl1pPr>
            <a:lvl2pPr marL="317500" indent="279400" algn="ctr">
              <a:buClrTx/>
              <a:buSzTx/>
              <a:buFontTx/>
              <a:buNone/>
            </a:lvl2pPr>
            <a:lvl3pPr marL="317500" indent="736600" algn="ctr">
              <a:buClrTx/>
              <a:buSzTx/>
              <a:buFontTx/>
              <a:buNone/>
            </a:lvl3pPr>
            <a:lvl4pPr marL="317500" indent="1193800" algn="ctr">
              <a:buClrTx/>
              <a:buSzTx/>
              <a:buFontTx/>
              <a:buNone/>
            </a:lvl4pPr>
            <a:lvl5pPr marL="317500" indent="1651000" algn="ctr">
              <a:buClrTx/>
              <a:buSzTx/>
              <a:buFontTx/>
              <a:buNone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2" name="Google Shape;471;p9"/>
          <p:cNvSpPr/>
          <p:nvPr/>
        </p:nvSpPr>
        <p:spPr>
          <a:xfrm rot="10800000">
            <a:off x="-915776" y="2186350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533" name="Google Shape;472;p9"/>
          <p:cNvGrpSpPr/>
          <p:nvPr/>
        </p:nvGrpSpPr>
        <p:grpSpPr>
          <a:xfrm>
            <a:off x="627092" y="-1040570"/>
            <a:ext cx="1676091" cy="1676597"/>
            <a:chOff x="0" y="0"/>
            <a:chExt cx="1676090" cy="1676595"/>
          </a:xfrm>
        </p:grpSpPr>
        <p:sp>
          <p:nvSpPr>
            <p:cNvPr id="503" name="Google Shape;473;p9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4" name="Google Shape;474;p9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5" name="Google Shape;475;p9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6" name="Google Shape;476;p9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7" name="Google Shape;477;p9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8" name="Google Shape;478;p9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09" name="Google Shape;479;p9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0" name="Google Shape;480;p9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1" name="Google Shape;481;p9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2" name="Google Shape;482;p9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3" name="Google Shape;483;p9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4" name="Google Shape;484;p9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5" name="Google Shape;485;p9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6" name="Google Shape;486;p9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7" name="Google Shape;487;p9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8" name="Google Shape;488;p9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19" name="Google Shape;489;p9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0" name="Google Shape;490;p9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1" name="Google Shape;491;p9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2" name="Google Shape;492;p9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3" name="Google Shape;493;p9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4" name="Google Shape;494;p9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5" name="Google Shape;495;p9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6" name="Google Shape;496;p9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7" name="Google Shape;497;p9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8" name="Google Shape;498;p9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29" name="Google Shape;499;p9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0" name="Google Shape;500;p9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1" name="Google Shape;501;p9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2" name="Google Shape;502;p9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34" name="Google Shape;503;p9"/>
          <p:cNvSpPr/>
          <p:nvPr/>
        </p:nvSpPr>
        <p:spPr>
          <a:xfrm>
            <a:off x="85573" y="4337637"/>
            <a:ext cx="1558502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5" name="Google Shape;504;p9"/>
          <p:cNvSpPr/>
          <p:nvPr/>
        </p:nvSpPr>
        <p:spPr>
          <a:xfrm rot="10800000" flipH="1">
            <a:off x="-1994032" y="1292632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566" name="Google Shape;505;p9"/>
          <p:cNvGrpSpPr/>
          <p:nvPr/>
        </p:nvGrpSpPr>
        <p:grpSpPr>
          <a:xfrm>
            <a:off x="3816929" y="4498958"/>
            <a:ext cx="1676091" cy="1676597"/>
            <a:chOff x="0" y="0"/>
            <a:chExt cx="1676090" cy="1676595"/>
          </a:xfrm>
        </p:grpSpPr>
        <p:sp>
          <p:nvSpPr>
            <p:cNvPr id="536" name="Google Shape;506;p9"/>
            <p:cNvSpPr/>
            <p:nvPr/>
          </p:nvSpPr>
          <p:spPr>
            <a:xfrm rot="2700000">
              <a:off x="803863" y="27635"/>
              <a:ext cx="132620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7" name="Google Shape;507;p9"/>
            <p:cNvSpPr/>
            <p:nvPr/>
          </p:nvSpPr>
          <p:spPr>
            <a:xfrm rot="2700000">
              <a:off x="495327" y="334739"/>
              <a:ext cx="132159" cy="13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8" name="Google Shape;508;p9"/>
            <p:cNvSpPr/>
            <p:nvPr/>
          </p:nvSpPr>
          <p:spPr>
            <a:xfrm rot="2700000">
              <a:off x="648830" y="182538"/>
              <a:ext cx="131998" cy="131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9" name="Google Shape;509;p9"/>
            <p:cNvSpPr/>
            <p:nvPr/>
          </p:nvSpPr>
          <p:spPr>
            <a:xfrm rot="2700000">
              <a:off x="1051622" y="1207890"/>
              <a:ext cx="132937" cy="13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0" name="Google Shape;510;p9"/>
            <p:cNvSpPr/>
            <p:nvPr/>
          </p:nvSpPr>
          <p:spPr>
            <a:xfrm rot="2700000">
              <a:off x="339107" y="492130"/>
              <a:ext cx="131709" cy="13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1" name="Google Shape;511;p9"/>
            <p:cNvSpPr/>
            <p:nvPr/>
          </p:nvSpPr>
          <p:spPr>
            <a:xfrm rot="2700000">
              <a:off x="1362487" y="894768"/>
              <a:ext cx="132045" cy="13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2" name="Google Shape;512;p9"/>
            <p:cNvSpPr/>
            <p:nvPr/>
          </p:nvSpPr>
          <p:spPr>
            <a:xfrm rot="2700000">
              <a:off x="826368" y="358053"/>
              <a:ext cx="132061" cy="132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3" name="Google Shape;513;p9"/>
            <p:cNvSpPr/>
            <p:nvPr/>
          </p:nvSpPr>
          <p:spPr>
            <a:xfrm rot="2700000">
              <a:off x="873262" y="1029308"/>
              <a:ext cx="13189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4" name="Google Shape;514;p9"/>
            <p:cNvSpPr/>
            <p:nvPr/>
          </p:nvSpPr>
          <p:spPr>
            <a:xfrm rot="2700000">
              <a:off x="357741" y="828203"/>
              <a:ext cx="130485" cy="12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5" name="Google Shape;515;p9"/>
            <p:cNvSpPr/>
            <p:nvPr/>
          </p:nvSpPr>
          <p:spPr>
            <a:xfrm rot="2700000">
              <a:off x="203174" y="982944"/>
              <a:ext cx="131005" cy="1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6" name="Google Shape;516;p9"/>
            <p:cNvSpPr/>
            <p:nvPr/>
          </p:nvSpPr>
          <p:spPr>
            <a:xfrm rot="2700000">
              <a:off x="739754" y="1519041"/>
              <a:ext cx="130791" cy="13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7" name="Google Shape;517;p9"/>
            <p:cNvSpPr/>
            <p:nvPr/>
          </p:nvSpPr>
          <p:spPr>
            <a:xfrm rot="2700000">
              <a:off x="671357" y="512604"/>
              <a:ext cx="130437" cy="132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8" name="Google Shape;518;p9"/>
            <p:cNvSpPr/>
            <p:nvPr/>
          </p:nvSpPr>
          <p:spPr>
            <a:xfrm rot="2700000">
              <a:off x="1340223" y="561122"/>
              <a:ext cx="132057" cy="132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9" name="Google Shape;519;p9"/>
            <p:cNvSpPr/>
            <p:nvPr/>
          </p:nvSpPr>
          <p:spPr>
            <a:xfrm rot="2700000">
              <a:off x="894857" y="1365066"/>
              <a:ext cx="130813" cy="12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0" name="Google Shape;520;p9"/>
            <p:cNvSpPr/>
            <p:nvPr/>
          </p:nvSpPr>
          <p:spPr>
            <a:xfrm rot="2700000">
              <a:off x="692887" y="849317"/>
              <a:ext cx="132242" cy="12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1" name="Google Shape;521;p9"/>
            <p:cNvSpPr/>
            <p:nvPr/>
          </p:nvSpPr>
          <p:spPr>
            <a:xfrm rot="2700000">
              <a:off x="536350" y="1006624"/>
              <a:ext cx="131001" cy="12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2" name="Google Shape;522;p9"/>
            <p:cNvSpPr/>
            <p:nvPr/>
          </p:nvSpPr>
          <p:spPr>
            <a:xfrm rot="2700000">
              <a:off x="1208359" y="1051555"/>
              <a:ext cx="130218" cy="13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3" name="Google Shape;523;p9"/>
            <p:cNvSpPr/>
            <p:nvPr/>
          </p:nvSpPr>
          <p:spPr>
            <a:xfrm rot="2700000">
              <a:off x="1158768" y="382638"/>
              <a:ext cx="131451" cy="13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4" name="Google Shape;524;p9"/>
            <p:cNvSpPr/>
            <p:nvPr/>
          </p:nvSpPr>
          <p:spPr>
            <a:xfrm rot="2700000">
              <a:off x="1003741" y="538008"/>
              <a:ext cx="131323" cy="129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5" name="Google Shape;525;p9"/>
            <p:cNvSpPr/>
            <p:nvPr/>
          </p:nvSpPr>
          <p:spPr>
            <a:xfrm rot="2700000">
              <a:off x="1185825" y="715925"/>
              <a:ext cx="131773" cy="13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6" name="Google Shape;526;p9"/>
            <p:cNvSpPr/>
            <p:nvPr/>
          </p:nvSpPr>
          <p:spPr>
            <a:xfrm rot="2700000">
              <a:off x="1517873" y="740898"/>
              <a:ext cx="130990" cy="13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7" name="Google Shape;527;p9"/>
            <p:cNvSpPr/>
            <p:nvPr/>
          </p:nvSpPr>
          <p:spPr>
            <a:xfrm rot="2700000">
              <a:off x="513805" y="671955"/>
              <a:ext cx="134685" cy="13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8" name="Google Shape;528;p9"/>
            <p:cNvSpPr/>
            <p:nvPr/>
          </p:nvSpPr>
          <p:spPr>
            <a:xfrm rot="2700000">
              <a:off x="979127" y="202884"/>
              <a:ext cx="132297" cy="13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9" name="Google Shape;529;p9"/>
            <p:cNvSpPr/>
            <p:nvPr/>
          </p:nvSpPr>
          <p:spPr>
            <a:xfrm rot="2700000">
              <a:off x="716878" y="1187448"/>
              <a:ext cx="130757" cy="1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0" name="Google Shape;530;p9"/>
            <p:cNvSpPr/>
            <p:nvPr/>
          </p:nvSpPr>
          <p:spPr>
            <a:xfrm rot="2700000">
              <a:off x="180736" y="654549"/>
              <a:ext cx="131272" cy="12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1" name="Google Shape;531;p9"/>
            <p:cNvSpPr/>
            <p:nvPr/>
          </p:nvSpPr>
          <p:spPr>
            <a:xfrm rot="2700000">
              <a:off x="1030586" y="870651"/>
              <a:ext cx="131814" cy="13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2" name="Google Shape;532;p9"/>
            <p:cNvSpPr/>
            <p:nvPr/>
          </p:nvSpPr>
          <p:spPr>
            <a:xfrm rot="2700000">
              <a:off x="27542" y="804820"/>
              <a:ext cx="130263" cy="13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3" name="Google Shape;533;p9"/>
            <p:cNvSpPr/>
            <p:nvPr/>
          </p:nvSpPr>
          <p:spPr>
            <a:xfrm rot="2700000">
              <a:off x="848363" y="693851"/>
              <a:ext cx="132598" cy="12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4" name="Google Shape;534;p9"/>
            <p:cNvSpPr/>
            <p:nvPr/>
          </p:nvSpPr>
          <p:spPr>
            <a:xfrm rot="2700000">
              <a:off x="562240" y="1341517"/>
              <a:ext cx="130541" cy="1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65" name="Google Shape;535;p9"/>
            <p:cNvSpPr/>
            <p:nvPr/>
          </p:nvSpPr>
          <p:spPr>
            <a:xfrm rot="2700000">
              <a:off x="383012" y="1162251"/>
              <a:ext cx="128708" cy="13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567" name="Google Shape;536;p9"/>
          <p:cNvSpPr/>
          <p:nvPr/>
        </p:nvSpPr>
        <p:spPr>
          <a:xfrm rot="10800000" flipH="1">
            <a:off x="7555918" y="4238107"/>
            <a:ext cx="3696635" cy="32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68" name="Google Shape;537;p9"/>
          <p:cNvSpPr/>
          <p:nvPr/>
        </p:nvSpPr>
        <p:spPr>
          <a:xfrm>
            <a:off x="8506724" y="2708624"/>
            <a:ext cx="1629001" cy="81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69" name="Google Shape;538;p9"/>
          <p:cNvSpPr/>
          <p:nvPr/>
        </p:nvSpPr>
        <p:spPr>
          <a:xfrm rot="12336317">
            <a:off x="8877823" y="-773571"/>
            <a:ext cx="104127" cy="17362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0" name="Google Shape;539;p9"/>
          <p:cNvSpPr/>
          <p:nvPr/>
        </p:nvSpPr>
        <p:spPr>
          <a:xfrm rot="12336317">
            <a:off x="8652923" y="-793877"/>
            <a:ext cx="104127" cy="175225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1" name="Google Shape;540;p9"/>
          <p:cNvSpPr/>
          <p:nvPr/>
        </p:nvSpPr>
        <p:spPr>
          <a:xfrm rot="12336317">
            <a:off x="8429872" y="-817161"/>
            <a:ext cx="104127" cy="17678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2" name="Google Shape;541;p9"/>
          <p:cNvSpPr/>
          <p:nvPr/>
        </p:nvSpPr>
        <p:spPr>
          <a:xfrm rot="12336317">
            <a:off x="8203852" y="-832623"/>
            <a:ext cx="104127" cy="177841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3" name="Google Shape;542;p9"/>
          <p:cNvSpPr/>
          <p:nvPr/>
        </p:nvSpPr>
        <p:spPr>
          <a:xfrm rot="10800000">
            <a:off x="7168956" y="150829"/>
            <a:ext cx="1558501" cy="155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4" name="Google Shape;543;p9"/>
          <p:cNvSpPr/>
          <p:nvPr/>
        </p:nvSpPr>
        <p:spPr>
          <a:xfrm>
            <a:off x="4812493" y="-1040600"/>
            <a:ext cx="1558501" cy="1558501"/>
          </a:xfrm>
          <a:prstGeom prst="ellipse">
            <a:avLst/>
          </a:pr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712374" y="4038975"/>
            <a:ext cx="7719302" cy="562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0" algn="ctr">
              <a:buClrTx/>
              <a:buSzTx/>
              <a:buFontTx/>
              <a:buNone/>
            </a:lvl1pPr>
            <a:lvl2pPr algn="ctr">
              <a:buClrTx/>
              <a:buFontTx/>
            </a:lvl2pPr>
            <a:lvl3pPr algn="ctr">
              <a:buClrTx/>
              <a:buFontTx/>
            </a:lvl3pPr>
            <a:lvl4pPr algn="ctr">
              <a:buClrTx/>
              <a:buFontTx/>
            </a:lvl4pPr>
            <a:lvl5pPr algn="ctr">
              <a:buClrTx/>
              <a:buFontTx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3" name="Google Shape;546;p10"/>
          <p:cNvSpPr/>
          <p:nvPr/>
        </p:nvSpPr>
        <p:spPr>
          <a:xfrm rot="10800000" flipH="1">
            <a:off x="8257576" y="4759871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84" name="Google Shape;547;p10"/>
          <p:cNvSpPr/>
          <p:nvPr/>
        </p:nvSpPr>
        <p:spPr>
          <a:xfrm>
            <a:off x="8754619" y="4186945"/>
            <a:ext cx="606001" cy="30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615" name="Google Shape;548;p10"/>
          <p:cNvGrpSpPr/>
          <p:nvPr/>
        </p:nvGrpSpPr>
        <p:grpSpPr>
          <a:xfrm>
            <a:off x="1903479" y="4812817"/>
            <a:ext cx="801740" cy="767030"/>
            <a:chOff x="0" y="0"/>
            <a:chExt cx="801739" cy="767028"/>
          </a:xfrm>
        </p:grpSpPr>
        <p:sp>
          <p:nvSpPr>
            <p:cNvPr id="585" name="Google Shape;549;p10"/>
            <p:cNvSpPr/>
            <p:nvPr/>
          </p:nvSpPr>
          <p:spPr>
            <a:xfrm rot="4500154">
              <a:off x="581481" y="8282"/>
              <a:ext cx="71652" cy="7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6" name="Google Shape;550;p10"/>
            <p:cNvSpPr/>
            <p:nvPr/>
          </p:nvSpPr>
          <p:spPr>
            <a:xfrm rot="4500154">
              <a:off x="353658" y="68416"/>
              <a:ext cx="71403" cy="7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7" name="Google Shape;551;p10"/>
            <p:cNvSpPr/>
            <p:nvPr/>
          </p:nvSpPr>
          <p:spPr>
            <a:xfrm rot="4500154">
              <a:off x="467119" y="38790"/>
              <a:ext cx="71315" cy="7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8" name="Google Shape;552;p10"/>
            <p:cNvSpPr/>
            <p:nvPr/>
          </p:nvSpPr>
          <p:spPr>
            <a:xfrm rot="4500154">
              <a:off x="378614" y="627500"/>
              <a:ext cx="71823" cy="7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89" name="Google Shape;553;p10"/>
            <p:cNvSpPr/>
            <p:nvPr/>
          </p:nvSpPr>
          <p:spPr>
            <a:xfrm rot="4500154">
              <a:off x="238353" y="99870"/>
              <a:ext cx="71160" cy="7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0" name="Google Shape;554;p10"/>
            <p:cNvSpPr/>
            <p:nvPr/>
          </p:nvSpPr>
          <p:spPr>
            <a:xfrm rot="4500154">
              <a:off x="608407" y="564783"/>
              <a:ext cx="71341" cy="71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1" name="Google Shape;555;p10"/>
            <p:cNvSpPr/>
            <p:nvPr/>
          </p:nvSpPr>
          <p:spPr>
            <a:xfrm rot="4500154">
              <a:off x="502583" y="168833"/>
              <a:ext cx="71349" cy="7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2" name="Google Shape;556;p10"/>
            <p:cNvSpPr/>
            <p:nvPr/>
          </p:nvSpPr>
          <p:spPr>
            <a:xfrm rot="4500154">
              <a:off x="343547" y="495645"/>
              <a:ext cx="71260" cy="7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3" name="Google Shape;557;p10"/>
            <p:cNvSpPr/>
            <p:nvPr/>
          </p:nvSpPr>
          <p:spPr>
            <a:xfrm rot="4500154">
              <a:off x="156853" y="262122"/>
              <a:ext cx="70499" cy="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4" name="Google Shape;558;p10"/>
            <p:cNvSpPr/>
            <p:nvPr/>
          </p:nvSpPr>
          <p:spPr>
            <a:xfrm rot="4500154">
              <a:off x="42583" y="292802"/>
              <a:ext cx="70779" cy="7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5" name="Google Shape;559;p10"/>
            <p:cNvSpPr/>
            <p:nvPr/>
          </p:nvSpPr>
          <p:spPr>
            <a:xfrm rot="4500154">
              <a:off x="148777" y="688554"/>
              <a:ext cx="70664" cy="7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6" name="Google Shape;560;p10"/>
            <p:cNvSpPr/>
            <p:nvPr/>
          </p:nvSpPr>
          <p:spPr>
            <a:xfrm rot="4500154">
              <a:off x="388396" y="199057"/>
              <a:ext cx="70472" cy="7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7" name="Google Shape;561;p10"/>
            <p:cNvSpPr/>
            <p:nvPr/>
          </p:nvSpPr>
          <p:spPr>
            <a:xfrm rot="4500154">
              <a:off x="688176" y="402676"/>
              <a:ext cx="71348" cy="7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8" name="Google Shape;562;p10"/>
            <p:cNvSpPr/>
            <p:nvPr/>
          </p:nvSpPr>
          <p:spPr>
            <a:xfrm rot="4500154">
              <a:off x="263097" y="658459"/>
              <a:ext cx="70676" cy="6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99" name="Google Shape;563;p10"/>
            <p:cNvSpPr/>
            <p:nvPr/>
          </p:nvSpPr>
          <p:spPr>
            <a:xfrm rot="4500154">
              <a:off x="307818" y="362761"/>
              <a:ext cx="71448" cy="7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0" name="Google Shape;564;p10"/>
            <p:cNvSpPr/>
            <p:nvPr/>
          </p:nvSpPr>
          <p:spPr>
            <a:xfrm rot="4500154">
              <a:off x="192219" y="393930"/>
              <a:ext cx="70778" cy="69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1" name="Google Shape;565;p10"/>
            <p:cNvSpPr/>
            <p:nvPr/>
          </p:nvSpPr>
          <p:spPr>
            <a:xfrm rot="4500154">
              <a:off x="494258" y="596324"/>
              <a:ext cx="70354" cy="7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2" name="Google Shape;566;p10"/>
            <p:cNvSpPr/>
            <p:nvPr/>
          </p:nvSpPr>
          <p:spPr>
            <a:xfrm rot="4500154">
              <a:off x="651862" y="270156"/>
              <a:ext cx="71020" cy="7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3" name="Google Shape;567;p10"/>
            <p:cNvSpPr/>
            <p:nvPr/>
          </p:nvSpPr>
          <p:spPr>
            <a:xfrm rot="4500154">
              <a:off x="537430" y="300971"/>
              <a:ext cx="70951" cy="6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4" name="Google Shape;568;p10"/>
            <p:cNvSpPr/>
            <p:nvPr/>
          </p:nvSpPr>
          <p:spPr>
            <a:xfrm rot="4500154">
              <a:off x="574064" y="433339"/>
              <a:ext cx="7119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5" name="Google Shape;569;p10"/>
            <p:cNvSpPr/>
            <p:nvPr/>
          </p:nvSpPr>
          <p:spPr>
            <a:xfrm rot="4500154">
              <a:off x="722944" y="534688"/>
              <a:ext cx="70771" cy="7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6" name="Google Shape;570;p10"/>
            <p:cNvSpPr/>
            <p:nvPr/>
          </p:nvSpPr>
          <p:spPr>
            <a:xfrm rot="4500154">
              <a:off x="271815" y="231715"/>
              <a:ext cx="72768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7" name="Google Shape;571;p10"/>
            <p:cNvSpPr/>
            <p:nvPr/>
          </p:nvSpPr>
          <p:spPr>
            <a:xfrm rot="4500154">
              <a:off x="616173" y="137589"/>
              <a:ext cx="71478" cy="7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8" name="Google Shape;572;p10"/>
            <p:cNvSpPr/>
            <p:nvPr/>
          </p:nvSpPr>
          <p:spPr>
            <a:xfrm rot="4500154">
              <a:off x="227936" y="527298"/>
              <a:ext cx="70645" cy="6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9" name="Google Shape;573;p10"/>
            <p:cNvSpPr/>
            <p:nvPr/>
          </p:nvSpPr>
          <p:spPr>
            <a:xfrm rot="4500154">
              <a:off x="121320" y="133267"/>
              <a:ext cx="70923" cy="68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0" name="Google Shape;574;p10"/>
            <p:cNvSpPr/>
            <p:nvPr/>
          </p:nvSpPr>
          <p:spPr>
            <a:xfrm rot="4500154">
              <a:off x="459554" y="463779"/>
              <a:ext cx="71217" cy="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1" name="Google Shape;575;p10"/>
            <p:cNvSpPr/>
            <p:nvPr/>
          </p:nvSpPr>
          <p:spPr>
            <a:xfrm rot="4500154">
              <a:off x="8323" y="161849"/>
              <a:ext cx="70379" cy="7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2" name="Google Shape;576;p10"/>
            <p:cNvSpPr/>
            <p:nvPr/>
          </p:nvSpPr>
          <p:spPr>
            <a:xfrm rot="4500154">
              <a:off x="422601" y="332086"/>
              <a:ext cx="71639" cy="6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3" name="Google Shape;577;p10"/>
            <p:cNvSpPr/>
            <p:nvPr/>
          </p:nvSpPr>
          <p:spPr>
            <a:xfrm rot="4500154">
              <a:off x="113804" y="557534"/>
              <a:ext cx="70529" cy="70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4" name="Google Shape;578;p10"/>
            <p:cNvSpPr/>
            <p:nvPr/>
          </p:nvSpPr>
          <p:spPr>
            <a:xfrm rot="4500154">
              <a:off x="78331" y="424961"/>
              <a:ext cx="69538" cy="7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16" name="Google Shape;579;p10"/>
          <p:cNvSpPr/>
          <p:nvPr/>
        </p:nvSpPr>
        <p:spPr>
          <a:xfrm>
            <a:off x="3090595" y="478344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rgbClr val="EDE96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17" name="Google Shape;580;p10"/>
          <p:cNvSpPr/>
          <p:nvPr/>
        </p:nvSpPr>
        <p:spPr>
          <a:xfrm rot="10800000" flipH="1">
            <a:off x="-1550549" y="847067"/>
            <a:ext cx="2261455" cy="196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600" extrusionOk="0">
                <a:moveTo>
                  <a:pt x="12528" y="0"/>
                </a:moveTo>
                <a:cubicBezTo>
                  <a:pt x="12229" y="0"/>
                  <a:pt x="11934" y="1398"/>
                  <a:pt x="11700" y="4108"/>
                </a:cubicBezTo>
                <a:cubicBezTo>
                  <a:pt x="11526" y="6151"/>
                  <a:pt x="11393" y="8674"/>
                  <a:pt x="11238" y="10965"/>
                </a:cubicBezTo>
                <a:cubicBezTo>
                  <a:pt x="11096" y="13040"/>
                  <a:pt x="10942" y="14082"/>
                  <a:pt x="10788" y="14082"/>
                </a:cubicBezTo>
                <a:cubicBezTo>
                  <a:pt x="10638" y="14082"/>
                  <a:pt x="10487" y="13091"/>
                  <a:pt x="10348" y="11104"/>
                </a:cubicBezTo>
                <a:cubicBezTo>
                  <a:pt x="10224" y="9324"/>
                  <a:pt x="10109" y="7467"/>
                  <a:pt x="9985" y="5702"/>
                </a:cubicBezTo>
                <a:cubicBezTo>
                  <a:pt x="9719" y="1913"/>
                  <a:pt x="9376" y="31"/>
                  <a:pt x="9034" y="31"/>
                </a:cubicBezTo>
                <a:cubicBezTo>
                  <a:pt x="8676" y="31"/>
                  <a:pt x="8320" y="2091"/>
                  <a:pt x="8056" y="6182"/>
                </a:cubicBezTo>
                <a:cubicBezTo>
                  <a:pt x="7924" y="8225"/>
                  <a:pt x="7790" y="10253"/>
                  <a:pt x="7645" y="12187"/>
                </a:cubicBezTo>
                <a:cubicBezTo>
                  <a:pt x="7552" y="13440"/>
                  <a:pt x="7441" y="14017"/>
                  <a:pt x="7316" y="14017"/>
                </a:cubicBezTo>
                <a:cubicBezTo>
                  <a:pt x="7255" y="14017"/>
                  <a:pt x="7192" y="13883"/>
                  <a:pt x="7126" y="13626"/>
                </a:cubicBezTo>
                <a:cubicBezTo>
                  <a:pt x="6901" y="12744"/>
                  <a:pt x="6811" y="10423"/>
                  <a:pt x="6685" y="8488"/>
                </a:cubicBezTo>
                <a:cubicBezTo>
                  <a:pt x="6485" y="5393"/>
                  <a:pt x="6286" y="2127"/>
                  <a:pt x="5957" y="858"/>
                </a:cubicBezTo>
                <a:cubicBezTo>
                  <a:pt x="5817" y="313"/>
                  <a:pt x="5677" y="36"/>
                  <a:pt x="5540" y="36"/>
                </a:cubicBezTo>
                <a:cubicBezTo>
                  <a:pt x="5190" y="36"/>
                  <a:pt x="4862" y="1840"/>
                  <a:pt x="4608" y="5610"/>
                </a:cubicBezTo>
                <a:cubicBezTo>
                  <a:pt x="4450" y="7978"/>
                  <a:pt x="4317" y="10593"/>
                  <a:pt x="4119" y="12574"/>
                </a:cubicBezTo>
                <a:cubicBezTo>
                  <a:pt x="4021" y="13563"/>
                  <a:pt x="3911" y="14063"/>
                  <a:pt x="3801" y="14063"/>
                </a:cubicBezTo>
                <a:cubicBezTo>
                  <a:pt x="3696" y="14063"/>
                  <a:pt x="3591" y="13605"/>
                  <a:pt x="3496" y="12682"/>
                </a:cubicBezTo>
                <a:cubicBezTo>
                  <a:pt x="3331" y="11088"/>
                  <a:pt x="3220" y="8984"/>
                  <a:pt x="3095" y="7003"/>
                </a:cubicBezTo>
                <a:cubicBezTo>
                  <a:pt x="2846" y="3055"/>
                  <a:pt x="2545" y="104"/>
                  <a:pt x="2111" y="104"/>
                </a:cubicBezTo>
                <a:cubicBezTo>
                  <a:pt x="2096" y="104"/>
                  <a:pt x="2080" y="108"/>
                  <a:pt x="2065" y="115"/>
                </a:cubicBezTo>
                <a:cubicBezTo>
                  <a:pt x="2055" y="113"/>
                  <a:pt x="2046" y="111"/>
                  <a:pt x="2036" y="111"/>
                </a:cubicBezTo>
                <a:cubicBezTo>
                  <a:pt x="1580" y="111"/>
                  <a:pt x="1278" y="3028"/>
                  <a:pt x="1026" y="6910"/>
                </a:cubicBezTo>
                <a:cubicBezTo>
                  <a:pt x="809" y="10221"/>
                  <a:pt x="646" y="14107"/>
                  <a:pt x="205" y="14416"/>
                </a:cubicBezTo>
                <a:cubicBezTo>
                  <a:pt x="59" y="14524"/>
                  <a:pt x="-27" y="16474"/>
                  <a:pt x="8" y="18332"/>
                </a:cubicBezTo>
                <a:cubicBezTo>
                  <a:pt x="41" y="20034"/>
                  <a:pt x="126" y="21365"/>
                  <a:pt x="302" y="21489"/>
                </a:cubicBezTo>
                <a:cubicBezTo>
                  <a:pt x="324" y="21505"/>
                  <a:pt x="346" y="21513"/>
                  <a:pt x="368" y="21513"/>
                </a:cubicBezTo>
                <a:cubicBezTo>
                  <a:pt x="678" y="21513"/>
                  <a:pt x="930" y="19902"/>
                  <a:pt x="1137" y="17371"/>
                </a:cubicBezTo>
                <a:cubicBezTo>
                  <a:pt x="1333" y="14958"/>
                  <a:pt x="1492" y="12125"/>
                  <a:pt x="1682" y="9649"/>
                </a:cubicBezTo>
                <a:cubicBezTo>
                  <a:pt x="1806" y="8031"/>
                  <a:pt x="1926" y="7238"/>
                  <a:pt x="2050" y="7238"/>
                </a:cubicBezTo>
                <a:cubicBezTo>
                  <a:pt x="2166" y="7238"/>
                  <a:pt x="2284" y="7926"/>
                  <a:pt x="2411" y="9278"/>
                </a:cubicBezTo>
                <a:cubicBezTo>
                  <a:pt x="2575" y="11011"/>
                  <a:pt x="2688" y="13239"/>
                  <a:pt x="2820" y="15283"/>
                </a:cubicBezTo>
                <a:cubicBezTo>
                  <a:pt x="3088" y="19458"/>
                  <a:pt x="3442" y="21584"/>
                  <a:pt x="3800" y="21584"/>
                </a:cubicBezTo>
                <a:cubicBezTo>
                  <a:pt x="4111" y="21584"/>
                  <a:pt x="4424" y="19981"/>
                  <a:pt x="4684" y="16722"/>
                </a:cubicBezTo>
                <a:cubicBezTo>
                  <a:pt x="4807" y="15174"/>
                  <a:pt x="4906" y="13394"/>
                  <a:pt x="5015" y="11707"/>
                </a:cubicBezTo>
                <a:cubicBezTo>
                  <a:pt x="5184" y="9100"/>
                  <a:pt x="5359" y="7249"/>
                  <a:pt x="5552" y="7249"/>
                </a:cubicBezTo>
                <a:cubicBezTo>
                  <a:pt x="5702" y="7249"/>
                  <a:pt x="5864" y="8375"/>
                  <a:pt x="6043" y="11151"/>
                </a:cubicBezTo>
                <a:cubicBezTo>
                  <a:pt x="6207" y="13689"/>
                  <a:pt x="6362" y="16304"/>
                  <a:pt x="6570" y="18440"/>
                </a:cubicBezTo>
                <a:cubicBezTo>
                  <a:pt x="6774" y="20507"/>
                  <a:pt x="7030" y="21537"/>
                  <a:pt x="7286" y="21537"/>
                </a:cubicBezTo>
                <a:cubicBezTo>
                  <a:pt x="7530" y="21537"/>
                  <a:pt x="7776" y="20600"/>
                  <a:pt x="7977" y="18734"/>
                </a:cubicBezTo>
                <a:cubicBezTo>
                  <a:pt x="8237" y="16319"/>
                  <a:pt x="8408" y="13085"/>
                  <a:pt x="8612" y="10160"/>
                </a:cubicBezTo>
                <a:cubicBezTo>
                  <a:pt x="8749" y="8200"/>
                  <a:pt x="8893" y="7217"/>
                  <a:pt x="9036" y="7217"/>
                </a:cubicBezTo>
                <a:cubicBezTo>
                  <a:pt x="9176" y="7217"/>
                  <a:pt x="9315" y="8149"/>
                  <a:pt x="9450" y="10020"/>
                </a:cubicBezTo>
                <a:cubicBezTo>
                  <a:pt x="9552" y="11445"/>
                  <a:pt x="9647" y="12930"/>
                  <a:pt x="9740" y="14431"/>
                </a:cubicBezTo>
                <a:cubicBezTo>
                  <a:pt x="10033" y="19188"/>
                  <a:pt x="10413" y="21600"/>
                  <a:pt x="10790" y="21600"/>
                </a:cubicBezTo>
                <a:cubicBezTo>
                  <a:pt x="11158" y="21600"/>
                  <a:pt x="11523" y="19308"/>
                  <a:pt x="11802" y="14663"/>
                </a:cubicBezTo>
                <a:cubicBezTo>
                  <a:pt x="11915" y="12775"/>
                  <a:pt x="12040" y="11011"/>
                  <a:pt x="12178" y="9386"/>
                </a:cubicBezTo>
                <a:cubicBezTo>
                  <a:pt x="12298" y="7981"/>
                  <a:pt x="12419" y="7282"/>
                  <a:pt x="12538" y="7282"/>
                </a:cubicBezTo>
                <a:cubicBezTo>
                  <a:pt x="12668" y="7282"/>
                  <a:pt x="12797" y="8117"/>
                  <a:pt x="12921" y="9773"/>
                </a:cubicBezTo>
                <a:cubicBezTo>
                  <a:pt x="13060" y="11630"/>
                  <a:pt x="13185" y="13642"/>
                  <a:pt x="13315" y="15592"/>
                </a:cubicBezTo>
                <a:cubicBezTo>
                  <a:pt x="13584" y="19592"/>
                  <a:pt x="13922" y="21599"/>
                  <a:pt x="14264" y="21599"/>
                </a:cubicBezTo>
                <a:cubicBezTo>
                  <a:pt x="14581" y="21599"/>
                  <a:pt x="14901" y="19875"/>
                  <a:pt x="15174" y="16412"/>
                </a:cubicBezTo>
                <a:cubicBezTo>
                  <a:pt x="15344" y="14245"/>
                  <a:pt x="15458" y="11630"/>
                  <a:pt x="15641" y="9572"/>
                </a:cubicBezTo>
                <a:cubicBezTo>
                  <a:pt x="15776" y="8044"/>
                  <a:pt x="15899" y="7247"/>
                  <a:pt x="16022" y="7247"/>
                </a:cubicBezTo>
                <a:cubicBezTo>
                  <a:pt x="16136" y="7247"/>
                  <a:pt x="16249" y="7927"/>
                  <a:pt x="16371" y="9339"/>
                </a:cubicBezTo>
                <a:cubicBezTo>
                  <a:pt x="16520" y="11058"/>
                  <a:pt x="16645" y="13100"/>
                  <a:pt x="16769" y="15097"/>
                </a:cubicBezTo>
                <a:cubicBezTo>
                  <a:pt x="17035" y="19466"/>
                  <a:pt x="17402" y="21561"/>
                  <a:pt x="17763" y="21561"/>
                </a:cubicBezTo>
                <a:cubicBezTo>
                  <a:pt x="18125" y="21561"/>
                  <a:pt x="18482" y="19447"/>
                  <a:pt x="18725" y="15406"/>
                </a:cubicBezTo>
                <a:cubicBezTo>
                  <a:pt x="18847" y="13394"/>
                  <a:pt x="18982" y="11475"/>
                  <a:pt x="19125" y="9649"/>
                </a:cubicBezTo>
                <a:cubicBezTo>
                  <a:pt x="19253" y="8024"/>
                  <a:pt x="19386" y="7215"/>
                  <a:pt x="19518" y="7215"/>
                </a:cubicBezTo>
                <a:cubicBezTo>
                  <a:pt x="19657" y="7215"/>
                  <a:pt x="19795" y="8121"/>
                  <a:pt x="19923" y="9927"/>
                </a:cubicBezTo>
                <a:cubicBezTo>
                  <a:pt x="20033" y="11475"/>
                  <a:pt x="20122" y="13239"/>
                  <a:pt x="20234" y="14788"/>
                </a:cubicBezTo>
                <a:cubicBezTo>
                  <a:pt x="20483" y="18192"/>
                  <a:pt x="20743" y="21458"/>
                  <a:pt x="21174" y="21474"/>
                </a:cubicBezTo>
                <a:cubicBezTo>
                  <a:pt x="21176" y="21474"/>
                  <a:pt x="21177" y="21474"/>
                  <a:pt x="21179" y="21474"/>
                </a:cubicBezTo>
                <a:cubicBezTo>
                  <a:pt x="21416" y="21474"/>
                  <a:pt x="21556" y="20298"/>
                  <a:pt x="21564" y="18084"/>
                </a:cubicBezTo>
                <a:cubicBezTo>
                  <a:pt x="21573" y="15561"/>
                  <a:pt x="21437" y="14385"/>
                  <a:pt x="21241" y="14091"/>
                </a:cubicBezTo>
                <a:cubicBezTo>
                  <a:pt x="21037" y="13781"/>
                  <a:pt x="20892" y="12574"/>
                  <a:pt x="20777" y="10686"/>
                </a:cubicBezTo>
                <a:cubicBezTo>
                  <a:pt x="20691" y="9247"/>
                  <a:pt x="20588" y="7931"/>
                  <a:pt x="20503" y="6460"/>
                </a:cubicBezTo>
                <a:cubicBezTo>
                  <a:pt x="20251" y="2094"/>
                  <a:pt x="19874" y="57"/>
                  <a:pt x="19505" y="57"/>
                </a:cubicBezTo>
                <a:cubicBezTo>
                  <a:pt x="19130" y="57"/>
                  <a:pt x="18762" y="2149"/>
                  <a:pt x="18536" y="6028"/>
                </a:cubicBezTo>
                <a:cubicBezTo>
                  <a:pt x="18400" y="8333"/>
                  <a:pt x="18265" y="10717"/>
                  <a:pt x="18077" y="12574"/>
                </a:cubicBezTo>
                <a:cubicBezTo>
                  <a:pt x="17978" y="13557"/>
                  <a:pt x="17869" y="14041"/>
                  <a:pt x="17760" y="14041"/>
                </a:cubicBezTo>
                <a:cubicBezTo>
                  <a:pt x="17650" y="14041"/>
                  <a:pt x="17539" y="13541"/>
                  <a:pt x="17439" y="12558"/>
                </a:cubicBezTo>
                <a:cubicBezTo>
                  <a:pt x="17225" y="10470"/>
                  <a:pt x="17099" y="7591"/>
                  <a:pt x="16922" y="5176"/>
                </a:cubicBezTo>
                <a:cubicBezTo>
                  <a:pt x="16671" y="1764"/>
                  <a:pt x="16338" y="38"/>
                  <a:pt x="16007" y="38"/>
                </a:cubicBezTo>
                <a:cubicBezTo>
                  <a:pt x="15681" y="38"/>
                  <a:pt x="15358" y="1702"/>
                  <a:pt x="15117" y="5068"/>
                </a:cubicBezTo>
                <a:cubicBezTo>
                  <a:pt x="14972" y="7111"/>
                  <a:pt x="14845" y="9308"/>
                  <a:pt x="14700" y="11336"/>
                </a:cubicBezTo>
                <a:cubicBezTo>
                  <a:pt x="14570" y="13171"/>
                  <a:pt x="14424" y="14093"/>
                  <a:pt x="14277" y="14093"/>
                </a:cubicBezTo>
                <a:cubicBezTo>
                  <a:pt x="14137" y="14093"/>
                  <a:pt x="13997" y="13264"/>
                  <a:pt x="13866" y="11599"/>
                </a:cubicBezTo>
                <a:cubicBezTo>
                  <a:pt x="13755" y="10176"/>
                  <a:pt x="13658" y="8566"/>
                  <a:pt x="13565" y="6971"/>
                </a:cubicBezTo>
                <a:cubicBezTo>
                  <a:pt x="13294" y="2265"/>
                  <a:pt x="12908" y="0"/>
                  <a:pt x="12528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000000"/>
            </a:solidFill>
            <a:miter lim="17634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648" name="Google Shape;581;p10"/>
          <p:cNvGrpSpPr/>
          <p:nvPr/>
        </p:nvGrpSpPr>
        <p:grpSpPr>
          <a:xfrm>
            <a:off x="8232533" y="-363752"/>
            <a:ext cx="905624" cy="905898"/>
            <a:chOff x="0" y="0"/>
            <a:chExt cx="905623" cy="905896"/>
          </a:xfrm>
        </p:grpSpPr>
        <p:sp>
          <p:nvSpPr>
            <p:cNvPr id="618" name="Google Shape;582;p10"/>
            <p:cNvSpPr/>
            <p:nvPr/>
          </p:nvSpPr>
          <p:spPr>
            <a:xfrm rot="2700000">
              <a:off x="434342" y="14932"/>
              <a:ext cx="71658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extrusionOk="0">
                  <a:moveTo>
                    <a:pt x="10756" y="0"/>
                  </a:moveTo>
                  <a:cubicBezTo>
                    <a:pt x="4419" y="0"/>
                    <a:pt x="1149" y="3961"/>
                    <a:pt x="0" y="9842"/>
                  </a:cubicBezTo>
                  <a:cubicBezTo>
                    <a:pt x="272" y="17118"/>
                    <a:pt x="4155" y="21497"/>
                    <a:pt x="10492" y="21600"/>
                  </a:cubicBezTo>
                  <a:cubicBezTo>
                    <a:pt x="10538" y="21600"/>
                    <a:pt x="10584" y="21600"/>
                    <a:pt x="10630" y="21600"/>
                  </a:cubicBezTo>
                  <a:cubicBezTo>
                    <a:pt x="16930" y="21600"/>
                    <a:pt x="21463" y="16865"/>
                    <a:pt x="21531" y="10568"/>
                  </a:cubicBezTo>
                  <a:cubicBezTo>
                    <a:pt x="21600" y="4844"/>
                    <a:pt x="17886" y="326"/>
                    <a:pt x="11482" y="17"/>
                  </a:cubicBezTo>
                  <a:cubicBezTo>
                    <a:pt x="11234" y="6"/>
                    <a:pt x="10993" y="0"/>
                    <a:pt x="1075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9" name="Google Shape;583;p10"/>
            <p:cNvSpPr/>
            <p:nvPr/>
          </p:nvSpPr>
          <p:spPr>
            <a:xfrm rot="2700000">
              <a:off x="267634" y="180865"/>
              <a:ext cx="71409" cy="73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8" h="21600" extrusionOk="0">
                  <a:moveTo>
                    <a:pt x="10006" y="0"/>
                  </a:moveTo>
                  <a:cubicBezTo>
                    <a:pt x="5427" y="1641"/>
                    <a:pt x="619" y="3518"/>
                    <a:pt x="66" y="9916"/>
                  </a:cubicBezTo>
                  <a:cubicBezTo>
                    <a:pt x="-550" y="16719"/>
                    <a:pt x="3185" y="20639"/>
                    <a:pt x="9259" y="21475"/>
                  </a:cubicBezTo>
                  <a:cubicBezTo>
                    <a:pt x="9854" y="21559"/>
                    <a:pt x="10426" y="21600"/>
                    <a:pt x="10975" y="21600"/>
                  </a:cubicBezTo>
                  <a:cubicBezTo>
                    <a:pt x="16593" y="21600"/>
                    <a:pt x="19897" y="17381"/>
                    <a:pt x="20400" y="11827"/>
                  </a:cubicBezTo>
                  <a:cubicBezTo>
                    <a:pt x="21050" y="5292"/>
                    <a:pt x="16114" y="2110"/>
                    <a:pt x="1000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0" name="Google Shape;584;p10"/>
            <p:cNvSpPr/>
            <p:nvPr/>
          </p:nvSpPr>
          <p:spPr>
            <a:xfrm rot="2700000">
              <a:off x="350575" y="98629"/>
              <a:ext cx="71321" cy="7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10817" y="0"/>
                  </a:moveTo>
                  <a:cubicBezTo>
                    <a:pt x="10721" y="0"/>
                    <a:pt x="10625" y="2"/>
                    <a:pt x="10527" y="4"/>
                  </a:cubicBezTo>
                  <a:cubicBezTo>
                    <a:pt x="3964" y="141"/>
                    <a:pt x="204" y="4278"/>
                    <a:pt x="0" y="11588"/>
                  </a:cubicBezTo>
                  <a:cubicBezTo>
                    <a:pt x="1093" y="17404"/>
                    <a:pt x="4306" y="21600"/>
                    <a:pt x="10698" y="21600"/>
                  </a:cubicBezTo>
                  <a:cubicBezTo>
                    <a:pt x="10900" y="21600"/>
                    <a:pt x="11104" y="21596"/>
                    <a:pt x="11313" y="21587"/>
                  </a:cubicBezTo>
                  <a:cubicBezTo>
                    <a:pt x="17671" y="21312"/>
                    <a:pt x="21431" y="16621"/>
                    <a:pt x="21500" y="10967"/>
                  </a:cubicBezTo>
                  <a:cubicBezTo>
                    <a:pt x="21600" y="4646"/>
                    <a:pt x="17386" y="0"/>
                    <a:pt x="108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1" name="Google Shape;585;p10"/>
            <p:cNvSpPr/>
            <p:nvPr/>
          </p:nvSpPr>
          <p:spPr>
            <a:xfrm rot="2700000">
              <a:off x="568211" y="652646"/>
              <a:ext cx="71829" cy="70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0220" y="0"/>
                  </a:moveTo>
                  <a:cubicBezTo>
                    <a:pt x="9974" y="0"/>
                    <a:pt x="9726" y="6"/>
                    <a:pt x="9471" y="19"/>
                  </a:cubicBezTo>
                  <a:cubicBezTo>
                    <a:pt x="3484" y="332"/>
                    <a:pt x="-285" y="4729"/>
                    <a:pt x="17" y="10894"/>
                  </a:cubicBezTo>
                  <a:cubicBezTo>
                    <a:pt x="362" y="17030"/>
                    <a:pt x="3369" y="21600"/>
                    <a:pt x="9666" y="21600"/>
                  </a:cubicBezTo>
                  <a:cubicBezTo>
                    <a:pt x="10122" y="21600"/>
                    <a:pt x="10596" y="21575"/>
                    <a:pt x="11087" y="21526"/>
                  </a:cubicBezTo>
                  <a:cubicBezTo>
                    <a:pt x="17378" y="20939"/>
                    <a:pt x="20036" y="16263"/>
                    <a:pt x="21315" y="10964"/>
                  </a:cubicBezTo>
                  <a:cubicBezTo>
                    <a:pt x="20055" y="4074"/>
                    <a:pt x="16276" y="0"/>
                    <a:pt x="1022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2" name="Google Shape;586;p10"/>
            <p:cNvSpPr/>
            <p:nvPr/>
          </p:nvSpPr>
          <p:spPr>
            <a:xfrm rot="2700000">
              <a:off x="183226" y="265907"/>
              <a:ext cx="71165" cy="7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0200" y="0"/>
                  </a:moveTo>
                  <a:cubicBezTo>
                    <a:pt x="4626" y="1701"/>
                    <a:pt x="-550" y="4119"/>
                    <a:pt x="47" y="11407"/>
                  </a:cubicBezTo>
                  <a:cubicBezTo>
                    <a:pt x="513" y="17364"/>
                    <a:pt x="4195" y="21349"/>
                    <a:pt x="10002" y="21588"/>
                  </a:cubicBezTo>
                  <a:cubicBezTo>
                    <a:pt x="10192" y="21596"/>
                    <a:pt x="10381" y="21600"/>
                    <a:pt x="10569" y="21600"/>
                  </a:cubicBezTo>
                  <a:cubicBezTo>
                    <a:pt x="16773" y="21600"/>
                    <a:pt x="20625" y="17250"/>
                    <a:pt x="20817" y="11134"/>
                  </a:cubicBezTo>
                  <a:cubicBezTo>
                    <a:pt x="21050" y="4597"/>
                    <a:pt x="16273" y="1327"/>
                    <a:pt x="102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3" name="Google Shape;587;p10"/>
            <p:cNvSpPr/>
            <p:nvPr/>
          </p:nvSpPr>
          <p:spPr>
            <a:xfrm rot="2700000">
              <a:off x="736177" y="483460"/>
              <a:ext cx="71347" cy="71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11102" y="0"/>
                  </a:moveTo>
                  <a:cubicBezTo>
                    <a:pt x="3846" y="341"/>
                    <a:pt x="34" y="4773"/>
                    <a:pt x="1" y="10843"/>
                  </a:cubicBezTo>
                  <a:cubicBezTo>
                    <a:pt x="-66" y="16332"/>
                    <a:pt x="3277" y="21276"/>
                    <a:pt x="9564" y="21581"/>
                  </a:cubicBezTo>
                  <a:cubicBezTo>
                    <a:pt x="9807" y="21594"/>
                    <a:pt x="10048" y="21600"/>
                    <a:pt x="10286" y="21600"/>
                  </a:cubicBezTo>
                  <a:cubicBezTo>
                    <a:pt x="16526" y="21600"/>
                    <a:pt x="20516" y="17332"/>
                    <a:pt x="21000" y="11354"/>
                  </a:cubicBezTo>
                  <a:cubicBezTo>
                    <a:pt x="21534" y="4809"/>
                    <a:pt x="16753" y="1331"/>
                    <a:pt x="1110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4" name="Google Shape;588;p10"/>
            <p:cNvSpPr/>
            <p:nvPr/>
          </p:nvSpPr>
          <p:spPr>
            <a:xfrm rot="2700000">
              <a:off x="446502" y="193462"/>
              <a:ext cx="71355" cy="7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extrusionOk="0">
                  <a:moveTo>
                    <a:pt x="10465" y="0"/>
                  </a:moveTo>
                  <a:cubicBezTo>
                    <a:pt x="4661" y="1193"/>
                    <a:pt x="-165" y="4674"/>
                    <a:pt x="4" y="11090"/>
                  </a:cubicBezTo>
                  <a:cubicBezTo>
                    <a:pt x="173" y="17403"/>
                    <a:pt x="4830" y="21567"/>
                    <a:pt x="11241" y="21600"/>
                  </a:cubicBezTo>
                  <a:cubicBezTo>
                    <a:pt x="11264" y="21600"/>
                    <a:pt x="11287" y="21600"/>
                    <a:pt x="11307" y="21600"/>
                  </a:cubicBezTo>
                  <a:cubicBezTo>
                    <a:pt x="17511" y="21600"/>
                    <a:pt x="21029" y="16803"/>
                    <a:pt x="21231" y="11261"/>
                  </a:cubicBezTo>
                  <a:cubicBezTo>
                    <a:pt x="21435" y="4947"/>
                    <a:pt x="17519" y="785"/>
                    <a:pt x="1046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5" name="Google Shape;589;p10"/>
            <p:cNvSpPr/>
            <p:nvPr/>
          </p:nvSpPr>
          <p:spPr>
            <a:xfrm rot="2700000">
              <a:off x="471840" y="556154"/>
              <a:ext cx="71266" cy="70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extrusionOk="0">
                  <a:moveTo>
                    <a:pt x="10300" y="0"/>
                  </a:moveTo>
                  <a:cubicBezTo>
                    <a:pt x="4898" y="0"/>
                    <a:pt x="-626" y="2758"/>
                    <a:pt x="57" y="8988"/>
                  </a:cubicBezTo>
                  <a:cubicBezTo>
                    <a:pt x="185" y="17879"/>
                    <a:pt x="4007" y="21600"/>
                    <a:pt x="10156" y="21600"/>
                  </a:cubicBezTo>
                  <a:cubicBezTo>
                    <a:pt x="10270" y="21600"/>
                    <a:pt x="10384" y="21598"/>
                    <a:pt x="10500" y="21596"/>
                  </a:cubicBezTo>
                  <a:cubicBezTo>
                    <a:pt x="16163" y="21422"/>
                    <a:pt x="20221" y="17660"/>
                    <a:pt x="20549" y="11322"/>
                  </a:cubicBezTo>
                  <a:cubicBezTo>
                    <a:pt x="20974" y="4042"/>
                    <a:pt x="16129" y="2"/>
                    <a:pt x="10402" y="2"/>
                  </a:cubicBezTo>
                  <a:cubicBezTo>
                    <a:pt x="10368" y="2"/>
                    <a:pt x="10334" y="0"/>
                    <a:pt x="1030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6" name="Google Shape;590;p10"/>
            <p:cNvSpPr/>
            <p:nvPr/>
          </p:nvSpPr>
          <p:spPr>
            <a:xfrm rot="2700000">
              <a:off x="193294" y="447493"/>
              <a:ext cx="70504" cy="6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extrusionOk="0">
                  <a:moveTo>
                    <a:pt x="11735" y="0"/>
                  </a:moveTo>
                  <a:cubicBezTo>
                    <a:pt x="11084" y="0"/>
                    <a:pt x="10400" y="43"/>
                    <a:pt x="9677" y="126"/>
                  </a:cubicBezTo>
                  <a:cubicBezTo>
                    <a:pt x="9301" y="86"/>
                    <a:pt x="8935" y="66"/>
                    <a:pt x="8579" y="66"/>
                  </a:cubicBezTo>
                  <a:cubicBezTo>
                    <a:pt x="2965" y="66"/>
                    <a:pt x="96" y="4885"/>
                    <a:pt x="1" y="10230"/>
                  </a:cubicBezTo>
                  <a:cubicBezTo>
                    <a:pt x="-66" y="16688"/>
                    <a:pt x="4437" y="21600"/>
                    <a:pt x="11001" y="21600"/>
                  </a:cubicBezTo>
                  <a:cubicBezTo>
                    <a:pt x="11072" y="21600"/>
                    <a:pt x="11140" y="21600"/>
                    <a:pt x="11211" y="21598"/>
                  </a:cubicBezTo>
                  <a:cubicBezTo>
                    <a:pt x="18127" y="21459"/>
                    <a:pt x="21534" y="16125"/>
                    <a:pt x="21160" y="9388"/>
                  </a:cubicBezTo>
                  <a:cubicBezTo>
                    <a:pt x="20883" y="3675"/>
                    <a:pt x="17900" y="0"/>
                    <a:pt x="1173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7" name="Google Shape;591;p10"/>
            <p:cNvSpPr/>
            <p:nvPr/>
          </p:nvSpPr>
          <p:spPr>
            <a:xfrm rot="2700000">
              <a:off x="109778" y="531103"/>
              <a:ext cx="70785" cy="70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9769" y="0"/>
                  </a:moveTo>
                  <a:cubicBezTo>
                    <a:pt x="3485" y="0"/>
                    <a:pt x="196" y="4615"/>
                    <a:pt x="7" y="10236"/>
                  </a:cubicBezTo>
                  <a:cubicBezTo>
                    <a:pt x="-197" y="16436"/>
                    <a:pt x="3959" y="21417"/>
                    <a:pt x="10776" y="21592"/>
                  </a:cubicBezTo>
                  <a:cubicBezTo>
                    <a:pt x="10936" y="21596"/>
                    <a:pt x="11094" y="21600"/>
                    <a:pt x="11250" y="21600"/>
                  </a:cubicBezTo>
                  <a:cubicBezTo>
                    <a:pt x="18149" y="21600"/>
                    <a:pt x="21403" y="16402"/>
                    <a:pt x="21270" y="10272"/>
                  </a:cubicBezTo>
                  <a:cubicBezTo>
                    <a:pt x="21174" y="5212"/>
                    <a:pt x="19104" y="30"/>
                    <a:pt x="12757" y="30"/>
                  </a:cubicBezTo>
                  <a:cubicBezTo>
                    <a:pt x="12331" y="30"/>
                    <a:pt x="11886" y="53"/>
                    <a:pt x="11422" y="102"/>
                  </a:cubicBezTo>
                  <a:cubicBezTo>
                    <a:pt x="10850" y="34"/>
                    <a:pt x="10299" y="0"/>
                    <a:pt x="976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8" name="Google Shape;592;p10"/>
            <p:cNvSpPr/>
            <p:nvPr/>
          </p:nvSpPr>
          <p:spPr>
            <a:xfrm rot="2700000">
              <a:off x="399703" y="820766"/>
              <a:ext cx="70669" cy="7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8017" y="0"/>
                  </a:moveTo>
                  <a:cubicBezTo>
                    <a:pt x="2139" y="0"/>
                    <a:pt x="136" y="5299"/>
                    <a:pt x="9" y="10265"/>
                  </a:cubicBezTo>
                  <a:cubicBezTo>
                    <a:pt x="-193" y="16354"/>
                    <a:pt x="3207" y="21600"/>
                    <a:pt x="10114" y="21600"/>
                  </a:cubicBezTo>
                  <a:cubicBezTo>
                    <a:pt x="10226" y="21600"/>
                    <a:pt x="10338" y="21598"/>
                    <a:pt x="10451" y="21596"/>
                  </a:cubicBezTo>
                  <a:cubicBezTo>
                    <a:pt x="17243" y="21456"/>
                    <a:pt x="21407" y="16626"/>
                    <a:pt x="21270" y="10301"/>
                  </a:cubicBezTo>
                  <a:cubicBezTo>
                    <a:pt x="21109" y="4364"/>
                    <a:pt x="17543" y="36"/>
                    <a:pt x="10601" y="36"/>
                  </a:cubicBezTo>
                  <a:cubicBezTo>
                    <a:pt x="10188" y="36"/>
                    <a:pt x="9762" y="51"/>
                    <a:pt x="9324" y="83"/>
                  </a:cubicBezTo>
                  <a:cubicBezTo>
                    <a:pt x="8868" y="28"/>
                    <a:pt x="8433" y="0"/>
                    <a:pt x="801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9" name="Google Shape;593;p10"/>
            <p:cNvSpPr/>
            <p:nvPr/>
          </p:nvSpPr>
          <p:spPr>
            <a:xfrm rot="2700000">
              <a:off x="362747" y="276969"/>
              <a:ext cx="70478" cy="7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10884" y="0"/>
                  </a:moveTo>
                  <a:cubicBezTo>
                    <a:pt x="4781" y="991"/>
                    <a:pt x="0" y="4650"/>
                    <a:pt x="0" y="11078"/>
                  </a:cubicBezTo>
                  <a:cubicBezTo>
                    <a:pt x="0" y="16821"/>
                    <a:pt x="4204" y="20993"/>
                    <a:pt x="10309" y="21540"/>
                  </a:cubicBezTo>
                  <a:cubicBezTo>
                    <a:pt x="10743" y="21581"/>
                    <a:pt x="11167" y="21600"/>
                    <a:pt x="11575" y="21600"/>
                  </a:cubicBezTo>
                  <a:cubicBezTo>
                    <a:pt x="17405" y="21600"/>
                    <a:pt x="20516" y="17585"/>
                    <a:pt x="21023" y="11898"/>
                  </a:cubicBezTo>
                  <a:cubicBezTo>
                    <a:pt x="21600" y="5129"/>
                    <a:pt x="17667" y="1333"/>
                    <a:pt x="10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0" name="Google Shape;594;p10"/>
            <p:cNvSpPr/>
            <p:nvPr/>
          </p:nvSpPr>
          <p:spPr>
            <a:xfrm rot="2700000">
              <a:off x="724148" y="303184"/>
              <a:ext cx="71353" cy="71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extrusionOk="0">
                  <a:moveTo>
                    <a:pt x="10487" y="0"/>
                  </a:moveTo>
                  <a:cubicBezTo>
                    <a:pt x="4981" y="1059"/>
                    <a:pt x="805" y="2974"/>
                    <a:pt x="91" y="9777"/>
                  </a:cubicBezTo>
                  <a:cubicBezTo>
                    <a:pt x="-685" y="17195"/>
                    <a:pt x="3557" y="21160"/>
                    <a:pt x="9095" y="21571"/>
                  </a:cubicBezTo>
                  <a:cubicBezTo>
                    <a:pt x="9373" y="21590"/>
                    <a:pt x="9650" y="21600"/>
                    <a:pt x="9926" y="21600"/>
                  </a:cubicBezTo>
                  <a:cubicBezTo>
                    <a:pt x="15035" y="21600"/>
                    <a:pt x="19840" y="18307"/>
                    <a:pt x="20332" y="11692"/>
                  </a:cubicBezTo>
                  <a:cubicBezTo>
                    <a:pt x="20915" y="4478"/>
                    <a:pt x="16025" y="1812"/>
                    <a:pt x="1048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1" name="Google Shape;595;p10"/>
            <p:cNvSpPr/>
            <p:nvPr/>
          </p:nvSpPr>
          <p:spPr>
            <a:xfrm rot="2700000">
              <a:off x="483508" y="737570"/>
              <a:ext cx="70681" cy="6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extrusionOk="0">
                  <a:moveTo>
                    <a:pt x="8934" y="0"/>
                  </a:moveTo>
                  <a:cubicBezTo>
                    <a:pt x="3140" y="0"/>
                    <a:pt x="261" y="4026"/>
                    <a:pt x="11" y="9609"/>
                  </a:cubicBezTo>
                  <a:cubicBezTo>
                    <a:pt x="-226" y="16180"/>
                    <a:pt x="3232" y="21600"/>
                    <a:pt x="10148" y="21600"/>
                  </a:cubicBezTo>
                  <a:cubicBezTo>
                    <a:pt x="10171" y="21600"/>
                    <a:pt x="10194" y="21600"/>
                    <a:pt x="10215" y="21600"/>
                  </a:cubicBezTo>
                  <a:cubicBezTo>
                    <a:pt x="16871" y="21600"/>
                    <a:pt x="21374" y="16620"/>
                    <a:pt x="21272" y="10064"/>
                  </a:cubicBezTo>
                  <a:cubicBezTo>
                    <a:pt x="21174" y="4447"/>
                    <a:pt x="17789" y="75"/>
                    <a:pt x="11558" y="75"/>
                  </a:cubicBezTo>
                  <a:cubicBezTo>
                    <a:pt x="11254" y="75"/>
                    <a:pt x="10944" y="86"/>
                    <a:pt x="10625" y="107"/>
                  </a:cubicBezTo>
                  <a:cubicBezTo>
                    <a:pt x="10036" y="34"/>
                    <a:pt x="9472" y="0"/>
                    <a:pt x="893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2" name="Google Shape;596;p10"/>
            <p:cNvSpPr/>
            <p:nvPr/>
          </p:nvSpPr>
          <p:spPr>
            <a:xfrm rot="2700000">
              <a:off x="374380" y="458902"/>
              <a:ext cx="71453" cy="7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10484" y="0"/>
                  </a:moveTo>
                  <a:cubicBezTo>
                    <a:pt x="10382" y="0"/>
                    <a:pt x="10282" y="0"/>
                    <a:pt x="10180" y="2"/>
                  </a:cubicBezTo>
                  <a:cubicBezTo>
                    <a:pt x="4582" y="107"/>
                    <a:pt x="-428" y="3879"/>
                    <a:pt x="29" y="11321"/>
                  </a:cubicBezTo>
                  <a:cubicBezTo>
                    <a:pt x="455" y="17713"/>
                    <a:pt x="4517" y="21417"/>
                    <a:pt x="10148" y="21591"/>
                  </a:cubicBezTo>
                  <a:cubicBezTo>
                    <a:pt x="10310" y="21596"/>
                    <a:pt x="10468" y="21600"/>
                    <a:pt x="10626" y="21600"/>
                  </a:cubicBezTo>
                  <a:cubicBezTo>
                    <a:pt x="16693" y="21600"/>
                    <a:pt x="20339" y="17647"/>
                    <a:pt x="20595" y="8352"/>
                  </a:cubicBezTo>
                  <a:cubicBezTo>
                    <a:pt x="21172" y="2728"/>
                    <a:pt x="15820" y="0"/>
                    <a:pt x="104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3" name="Google Shape;597;p10"/>
            <p:cNvSpPr/>
            <p:nvPr/>
          </p:nvSpPr>
          <p:spPr>
            <a:xfrm rot="2700000">
              <a:off x="289800" y="543897"/>
              <a:ext cx="70783" cy="6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extrusionOk="0">
                  <a:moveTo>
                    <a:pt x="9514" y="0"/>
                  </a:moveTo>
                  <a:cubicBezTo>
                    <a:pt x="4179" y="139"/>
                    <a:pt x="-347" y="3231"/>
                    <a:pt x="21" y="10571"/>
                  </a:cubicBezTo>
                  <a:cubicBezTo>
                    <a:pt x="322" y="17254"/>
                    <a:pt x="4748" y="21600"/>
                    <a:pt x="10881" y="21600"/>
                  </a:cubicBezTo>
                  <a:cubicBezTo>
                    <a:pt x="10905" y="21600"/>
                    <a:pt x="10930" y="21600"/>
                    <a:pt x="10954" y="21600"/>
                  </a:cubicBezTo>
                  <a:cubicBezTo>
                    <a:pt x="16590" y="21531"/>
                    <a:pt x="20615" y="17878"/>
                    <a:pt x="20917" y="11064"/>
                  </a:cubicBezTo>
                  <a:cubicBezTo>
                    <a:pt x="21253" y="3583"/>
                    <a:pt x="17764" y="139"/>
                    <a:pt x="951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4" name="Google Shape;598;p10"/>
            <p:cNvSpPr/>
            <p:nvPr/>
          </p:nvSpPr>
          <p:spPr>
            <a:xfrm rot="2700000">
              <a:off x="652899" y="568175"/>
              <a:ext cx="70360" cy="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extrusionOk="0">
                  <a:moveTo>
                    <a:pt x="10236" y="0"/>
                  </a:moveTo>
                  <a:cubicBezTo>
                    <a:pt x="4415" y="0"/>
                    <a:pt x="238" y="3735"/>
                    <a:pt x="0" y="11862"/>
                  </a:cubicBezTo>
                  <a:cubicBezTo>
                    <a:pt x="547" y="16359"/>
                    <a:pt x="2738" y="21271"/>
                    <a:pt x="9482" y="21581"/>
                  </a:cubicBezTo>
                  <a:cubicBezTo>
                    <a:pt x="9729" y="21594"/>
                    <a:pt x="9971" y="21600"/>
                    <a:pt x="10211" y="21600"/>
                  </a:cubicBezTo>
                  <a:cubicBezTo>
                    <a:pt x="16709" y="21600"/>
                    <a:pt x="20861" y="17142"/>
                    <a:pt x="21224" y="11170"/>
                  </a:cubicBezTo>
                  <a:cubicBezTo>
                    <a:pt x="21600" y="4634"/>
                    <a:pt x="16740" y="0"/>
                    <a:pt x="10236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5" name="Google Shape;599;p10"/>
            <p:cNvSpPr/>
            <p:nvPr/>
          </p:nvSpPr>
          <p:spPr>
            <a:xfrm rot="2700000">
              <a:off x="626104" y="206746"/>
              <a:ext cx="71026" cy="7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10761" y="0"/>
                  </a:moveTo>
                  <a:cubicBezTo>
                    <a:pt x="10607" y="0"/>
                    <a:pt x="10451" y="2"/>
                    <a:pt x="10295" y="6"/>
                  </a:cubicBezTo>
                  <a:cubicBezTo>
                    <a:pt x="4607" y="147"/>
                    <a:pt x="350" y="3770"/>
                    <a:pt x="17" y="10290"/>
                  </a:cubicBezTo>
                  <a:cubicBezTo>
                    <a:pt x="-348" y="17783"/>
                    <a:pt x="5173" y="21232"/>
                    <a:pt x="10561" y="21581"/>
                  </a:cubicBezTo>
                  <a:cubicBezTo>
                    <a:pt x="10790" y="21594"/>
                    <a:pt x="11019" y="21600"/>
                    <a:pt x="11244" y="21600"/>
                  </a:cubicBezTo>
                  <a:cubicBezTo>
                    <a:pt x="16615" y="21600"/>
                    <a:pt x="21252" y="18030"/>
                    <a:pt x="20806" y="10672"/>
                  </a:cubicBezTo>
                  <a:cubicBezTo>
                    <a:pt x="21000" y="3298"/>
                    <a:pt x="16737" y="0"/>
                    <a:pt x="1076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6" name="Google Shape;600;p10"/>
            <p:cNvSpPr/>
            <p:nvPr/>
          </p:nvSpPr>
          <p:spPr>
            <a:xfrm rot="2700000">
              <a:off x="542340" y="290696"/>
              <a:ext cx="70957" cy="69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11290" y="0"/>
                  </a:moveTo>
                  <a:cubicBezTo>
                    <a:pt x="11000" y="0"/>
                    <a:pt x="10707" y="9"/>
                    <a:pt x="10409" y="26"/>
                  </a:cubicBezTo>
                  <a:cubicBezTo>
                    <a:pt x="5124" y="340"/>
                    <a:pt x="210" y="3489"/>
                    <a:pt x="6" y="10315"/>
                  </a:cubicBezTo>
                  <a:cubicBezTo>
                    <a:pt x="-195" y="17769"/>
                    <a:pt x="4755" y="21340"/>
                    <a:pt x="10678" y="21585"/>
                  </a:cubicBezTo>
                  <a:cubicBezTo>
                    <a:pt x="10898" y="21594"/>
                    <a:pt x="11115" y="21600"/>
                    <a:pt x="11331" y="21600"/>
                  </a:cubicBezTo>
                  <a:cubicBezTo>
                    <a:pt x="17189" y="21600"/>
                    <a:pt x="21405" y="17921"/>
                    <a:pt x="21048" y="10629"/>
                  </a:cubicBezTo>
                  <a:cubicBezTo>
                    <a:pt x="21368" y="3271"/>
                    <a:pt x="16967" y="0"/>
                    <a:pt x="11290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7" name="Google Shape;601;p10"/>
            <p:cNvSpPr/>
            <p:nvPr/>
          </p:nvSpPr>
          <p:spPr>
            <a:xfrm rot="2700000">
              <a:off x="640724" y="386828"/>
              <a:ext cx="71200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extrusionOk="0">
                  <a:moveTo>
                    <a:pt x="10267" y="0"/>
                  </a:moveTo>
                  <a:cubicBezTo>
                    <a:pt x="4225" y="1634"/>
                    <a:pt x="-317" y="3951"/>
                    <a:pt x="17" y="11482"/>
                  </a:cubicBezTo>
                  <a:cubicBezTo>
                    <a:pt x="318" y="18125"/>
                    <a:pt x="4123" y="21600"/>
                    <a:pt x="9799" y="21600"/>
                  </a:cubicBezTo>
                  <a:cubicBezTo>
                    <a:pt x="15741" y="21600"/>
                    <a:pt x="20615" y="18227"/>
                    <a:pt x="20949" y="11243"/>
                  </a:cubicBezTo>
                  <a:cubicBezTo>
                    <a:pt x="21283" y="3816"/>
                    <a:pt x="15507" y="2112"/>
                    <a:pt x="1026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8" name="Google Shape;602;p10"/>
            <p:cNvSpPr/>
            <p:nvPr/>
          </p:nvSpPr>
          <p:spPr>
            <a:xfrm rot="2700000">
              <a:off x="820136" y="400321"/>
              <a:ext cx="70777" cy="7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9884" y="0"/>
                  </a:moveTo>
                  <a:cubicBezTo>
                    <a:pt x="3561" y="0"/>
                    <a:pt x="806" y="4603"/>
                    <a:pt x="0" y="10570"/>
                  </a:cubicBezTo>
                  <a:cubicBezTo>
                    <a:pt x="342" y="16888"/>
                    <a:pt x="3903" y="21307"/>
                    <a:pt x="9790" y="21583"/>
                  </a:cubicBezTo>
                  <a:cubicBezTo>
                    <a:pt x="10005" y="21594"/>
                    <a:pt x="10218" y="21600"/>
                    <a:pt x="10429" y="21600"/>
                  </a:cubicBezTo>
                  <a:cubicBezTo>
                    <a:pt x="16544" y="21600"/>
                    <a:pt x="21095" y="17292"/>
                    <a:pt x="21360" y="11019"/>
                  </a:cubicBezTo>
                  <a:cubicBezTo>
                    <a:pt x="21600" y="4320"/>
                    <a:pt x="16841" y="211"/>
                    <a:pt x="10235" y="4"/>
                  </a:cubicBezTo>
                  <a:cubicBezTo>
                    <a:pt x="10116" y="0"/>
                    <a:pt x="9999" y="0"/>
                    <a:pt x="9884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9" name="Google Shape;603;p10"/>
            <p:cNvSpPr/>
            <p:nvPr/>
          </p:nvSpPr>
          <p:spPr>
            <a:xfrm rot="2700000">
              <a:off x="277618" y="363070"/>
              <a:ext cx="72774" cy="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11457" y="0"/>
                  </a:moveTo>
                  <a:cubicBezTo>
                    <a:pt x="10977" y="0"/>
                    <a:pt x="10474" y="30"/>
                    <a:pt x="9943" y="91"/>
                  </a:cubicBezTo>
                  <a:cubicBezTo>
                    <a:pt x="4063" y="683"/>
                    <a:pt x="-126" y="4552"/>
                    <a:pt x="3" y="10616"/>
                  </a:cubicBezTo>
                  <a:cubicBezTo>
                    <a:pt x="163" y="16959"/>
                    <a:pt x="4271" y="21600"/>
                    <a:pt x="10535" y="21600"/>
                  </a:cubicBezTo>
                  <a:cubicBezTo>
                    <a:pt x="10672" y="21600"/>
                    <a:pt x="10811" y="21598"/>
                    <a:pt x="10949" y="21594"/>
                  </a:cubicBezTo>
                  <a:cubicBezTo>
                    <a:pt x="15822" y="21453"/>
                    <a:pt x="21474" y="18421"/>
                    <a:pt x="20792" y="12880"/>
                  </a:cubicBezTo>
                  <a:cubicBezTo>
                    <a:pt x="20150" y="7535"/>
                    <a:pt x="19076" y="0"/>
                    <a:pt x="11457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0" name="Google Shape;604;p10"/>
            <p:cNvSpPr/>
            <p:nvPr/>
          </p:nvSpPr>
          <p:spPr>
            <a:xfrm rot="2700000">
              <a:off x="529041" y="109622"/>
              <a:ext cx="71483" cy="7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1788" y="0"/>
                  </a:moveTo>
                  <a:cubicBezTo>
                    <a:pt x="11260" y="0"/>
                    <a:pt x="10711" y="32"/>
                    <a:pt x="10140" y="99"/>
                  </a:cubicBezTo>
                  <a:cubicBezTo>
                    <a:pt x="4190" y="756"/>
                    <a:pt x="1048" y="5105"/>
                    <a:pt x="0" y="10836"/>
                  </a:cubicBezTo>
                  <a:cubicBezTo>
                    <a:pt x="1712" y="17007"/>
                    <a:pt x="5156" y="21600"/>
                    <a:pt x="11066" y="21600"/>
                  </a:cubicBezTo>
                  <a:cubicBezTo>
                    <a:pt x="11338" y="21600"/>
                    <a:pt x="11617" y="21592"/>
                    <a:pt x="11899" y="21571"/>
                  </a:cubicBezTo>
                  <a:cubicBezTo>
                    <a:pt x="17781" y="21191"/>
                    <a:pt x="21600" y="16739"/>
                    <a:pt x="21295" y="10490"/>
                  </a:cubicBezTo>
                  <a:cubicBezTo>
                    <a:pt x="21016" y="4237"/>
                    <a:pt x="17793" y="0"/>
                    <a:pt x="11788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1" name="Google Shape;605;p10"/>
            <p:cNvSpPr/>
            <p:nvPr/>
          </p:nvSpPr>
          <p:spPr>
            <a:xfrm rot="2700000">
              <a:off x="387343" y="641600"/>
              <a:ext cx="70650" cy="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11722" y="0"/>
                  </a:moveTo>
                  <a:cubicBezTo>
                    <a:pt x="3434" y="0"/>
                    <a:pt x="-99" y="3165"/>
                    <a:pt x="2" y="10703"/>
                  </a:cubicBezTo>
                  <a:cubicBezTo>
                    <a:pt x="35" y="17660"/>
                    <a:pt x="4193" y="21262"/>
                    <a:pt x="9703" y="21581"/>
                  </a:cubicBezTo>
                  <a:cubicBezTo>
                    <a:pt x="9944" y="21594"/>
                    <a:pt x="10181" y="21600"/>
                    <a:pt x="10418" y="21600"/>
                  </a:cubicBezTo>
                  <a:cubicBezTo>
                    <a:pt x="16306" y="21600"/>
                    <a:pt x="20604" y="17401"/>
                    <a:pt x="21027" y="10914"/>
                  </a:cubicBezTo>
                  <a:cubicBezTo>
                    <a:pt x="21501" y="3781"/>
                    <a:pt x="17344" y="110"/>
                    <a:pt x="12136" y="2"/>
                  </a:cubicBezTo>
                  <a:cubicBezTo>
                    <a:pt x="11998" y="2"/>
                    <a:pt x="11860" y="0"/>
                    <a:pt x="1172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2" name="Google Shape;606;p10"/>
            <p:cNvSpPr/>
            <p:nvPr/>
          </p:nvSpPr>
          <p:spPr>
            <a:xfrm rot="2700000">
              <a:off x="97655" y="353665"/>
              <a:ext cx="70929" cy="6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extrusionOk="0">
                  <a:moveTo>
                    <a:pt x="13155" y="0"/>
                  </a:moveTo>
                  <a:cubicBezTo>
                    <a:pt x="12421" y="0"/>
                    <a:pt x="11633" y="85"/>
                    <a:pt x="10786" y="272"/>
                  </a:cubicBezTo>
                  <a:cubicBezTo>
                    <a:pt x="10029" y="160"/>
                    <a:pt x="9311" y="105"/>
                    <a:pt x="8632" y="105"/>
                  </a:cubicBezTo>
                  <a:cubicBezTo>
                    <a:pt x="3016" y="105"/>
                    <a:pt x="123" y="3855"/>
                    <a:pt x="3" y="9750"/>
                  </a:cubicBezTo>
                  <a:cubicBezTo>
                    <a:pt x="-131" y="16641"/>
                    <a:pt x="3938" y="21600"/>
                    <a:pt x="10375" y="21600"/>
                  </a:cubicBezTo>
                  <a:cubicBezTo>
                    <a:pt x="10445" y="21600"/>
                    <a:pt x="10513" y="21600"/>
                    <a:pt x="10583" y="21598"/>
                  </a:cubicBezTo>
                  <a:cubicBezTo>
                    <a:pt x="16940" y="21528"/>
                    <a:pt x="21469" y="16463"/>
                    <a:pt x="21131" y="9750"/>
                  </a:cubicBezTo>
                  <a:cubicBezTo>
                    <a:pt x="20894" y="4694"/>
                    <a:pt x="18534" y="0"/>
                    <a:pt x="131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3" name="Google Shape;607;p10"/>
            <p:cNvSpPr/>
            <p:nvPr/>
          </p:nvSpPr>
          <p:spPr>
            <a:xfrm rot="2700000">
              <a:off x="556845" y="470429"/>
              <a:ext cx="71222" cy="7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extrusionOk="0">
                  <a:moveTo>
                    <a:pt x="10379" y="0"/>
                  </a:moveTo>
                  <a:cubicBezTo>
                    <a:pt x="4930" y="2002"/>
                    <a:pt x="-288" y="3598"/>
                    <a:pt x="12" y="11196"/>
                  </a:cubicBezTo>
                  <a:cubicBezTo>
                    <a:pt x="278" y="17779"/>
                    <a:pt x="3766" y="21273"/>
                    <a:pt x="9583" y="21579"/>
                  </a:cubicBezTo>
                  <a:cubicBezTo>
                    <a:pt x="9852" y="21594"/>
                    <a:pt x="10120" y="21600"/>
                    <a:pt x="10383" y="21600"/>
                  </a:cubicBezTo>
                  <a:cubicBezTo>
                    <a:pt x="16362" y="21600"/>
                    <a:pt x="20432" y="17934"/>
                    <a:pt x="20846" y="11468"/>
                  </a:cubicBezTo>
                  <a:cubicBezTo>
                    <a:pt x="21312" y="4274"/>
                    <a:pt x="15697" y="2240"/>
                    <a:pt x="10379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4" name="Google Shape;608;p10"/>
            <p:cNvSpPr/>
            <p:nvPr/>
          </p:nvSpPr>
          <p:spPr>
            <a:xfrm rot="2700000">
              <a:off x="14881" y="434859"/>
              <a:ext cx="70384" cy="7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3755" y="0"/>
                  </a:moveTo>
                  <a:cubicBezTo>
                    <a:pt x="13513" y="0"/>
                    <a:pt x="13265" y="15"/>
                    <a:pt x="13015" y="44"/>
                  </a:cubicBezTo>
                  <a:cubicBezTo>
                    <a:pt x="3374" y="524"/>
                    <a:pt x="-350" y="4444"/>
                    <a:pt x="25" y="11249"/>
                  </a:cubicBezTo>
                  <a:cubicBezTo>
                    <a:pt x="401" y="17230"/>
                    <a:pt x="4127" y="21527"/>
                    <a:pt x="10383" y="21596"/>
                  </a:cubicBezTo>
                  <a:cubicBezTo>
                    <a:pt x="10494" y="21598"/>
                    <a:pt x="10602" y="21600"/>
                    <a:pt x="10711" y="21600"/>
                  </a:cubicBezTo>
                  <a:cubicBezTo>
                    <a:pt x="17476" y="21600"/>
                    <a:pt x="21185" y="16382"/>
                    <a:pt x="21219" y="10630"/>
                  </a:cubicBezTo>
                  <a:cubicBezTo>
                    <a:pt x="21250" y="5144"/>
                    <a:pt x="18351" y="0"/>
                    <a:pt x="1375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5" name="Google Shape;609;p10"/>
            <p:cNvSpPr/>
            <p:nvPr/>
          </p:nvSpPr>
          <p:spPr>
            <a:xfrm rot="2700000">
              <a:off x="458387" y="374900"/>
              <a:ext cx="71645" cy="69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extrusionOk="0">
                  <a:moveTo>
                    <a:pt x="10652" y="0"/>
                  </a:moveTo>
                  <a:cubicBezTo>
                    <a:pt x="10526" y="0"/>
                    <a:pt x="10400" y="0"/>
                    <a:pt x="10274" y="4"/>
                  </a:cubicBezTo>
                  <a:cubicBezTo>
                    <a:pt x="4772" y="145"/>
                    <a:pt x="-401" y="3892"/>
                    <a:pt x="25" y="11285"/>
                  </a:cubicBezTo>
                  <a:cubicBezTo>
                    <a:pt x="352" y="17802"/>
                    <a:pt x="4510" y="21339"/>
                    <a:pt x="10144" y="21585"/>
                  </a:cubicBezTo>
                  <a:cubicBezTo>
                    <a:pt x="10360" y="21594"/>
                    <a:pt x="10576" y="21600"/>
                    <a:pt x="10786" y="21600"/>
                  </a:cubicBezTo>
                  <a:cubicBezTo>
                    <a:pt x="16845" y="21600"/>
                    <a:pt x="20372" y="17687"/>
                    <a:pt x="20656" y="8342"/>
                  </a:cubicBezTo>
                  <a:cubicBezTo>
                    <a:pt x="21199" y="2868"/>
                    <a:pt x="15932" y="0"/>
                    <a:pt x="10652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6" name="Google Shape;610;p10"/>
            <p:cNvSpPr/>
            <p:nvPr/>
          </p:nvSpPr>
          <p:spPr>
            <a:xfrm rot="2700000">
              <a:off x="303789" y="724846"/>
              <a:ext cx="70534" cy="70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9945" y="0"/>
                  </a:moveTo>
                  <a:cubicBezTo>
                    <a:pt x="3981" y="0"/>
                    <a:pt x="339" y="2821"/>
                    <a:pt x="25" y="9809"/>
                  </a:cubicBezTo>
                  <a:cubicBezTo>
                    <a:pt x="-346" y="17084"/>
                    <a:pt x="3372" y="21423"/>
                    <a:pt x="9930" y="21598"/>
                  </a:cubicBezTo>
                  <a:cubicBezTo>
                    <a:pt x="10027" y="21600"/>
                    <a:pt x="10124" y="21600"/>
                    <a:pt x="10221" y="21600"/>
                  </a:cubicBezTo>
                  <a:cubicBezTo>
                    <a:pt x="16420" y="21600"/>
                    <a:pt x="20751" y="17195"/>
                    <a:pt x="21017" y="10752"/>
                  </a:cubicBezTo>
                  <a:cubicBezTo>
                    <a:pt x="21254" y="4702"/>
                    <a:pt x="17907" y="467"/>
                    <a:pt x="11349" y="49"/>
                  </a:cubicBezTo>
                  <a:cubicBezTo>
                    <a:pt x="10869" y="17"/>
                    <a:pt x="10400" y="0"/>
                    <a:pt x="9945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7" name="Google Shape;611;p10"/>
            <p:cNvSpPr/>
            <p:nvPr/>
          </p:nvSpPr>
          <p:spPr>
            <a:xfrm rot="2700000">
              <a:off x="206948" y="627986"/>
              <a:ext cx="69544" cy="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extrusionOk="0">
                  <a:moveTo>
                    <a:pt x="11591" y="0"/>
                  </a:moveTo>
                  <a:cubicBezTo>
                    <a:pt x="11538" y="0"/>
                    <a:pt x="11482" y="0"/>
                    <a:pt x="11428" y="0"/>
                  </a:cubicBezTo>
                  <a:cubicBezTo>
                    <a:pt x="4884" y="104"/>
                    <a:pt x="-33" y="4763"/>
                    <a:pt x="0" y="10429"/>
                  </a:cubicBezTo>
                  <a:cubicBezTo>
                    <a:pt x="33" y="15126"/>
                    <a:pt x="2963" y="21600"/>
                    <a:pt x="9099" y="21600"/>
                  </a:cubicBezTo>
                  <a:cubicBezTo>
                    <a:pt x="9500" y="21600"/>
                    <a:pt x="9916" y="21572"/>
                    <a:pt x="10344" y="21515"/>
                  </a:cubicBezTo>
                  <a:cubicBezTo>
                    <a:pt x="15530" y="20822"/>
                    <a:pt x="21567" y="18491"/>
                    <a:pt x="20719" y="10984"/>
                  </a:cubicBezTo>
                  <a:cubicBezTo>
                    <a:pt x="20787" y="4192"/>
                    <a:pt x="18151" y="0"/>
                    <a:pt x="11591" y="0"/>
                  </a:cubicBez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rgbClr val="000000"/>
              </a:solidFill>
              <a:prstDash val="solid"/>
              <a:miter lim="16391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49" name="Google Shape;612;p10"/>
          <p:cNvSpPr/>
          <p:nvPr/>
        </p:nvSpPr>
        <p:spPr>
          <a:xfrm>
            <a:off x="7323170" y="-337227"/>
            <a:ext cx="676801" cy="67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97" y="10800"/>
                </a:moveTo>
                <a:cubicBezTo>
                  <a:pt x="3197" y="14999"/>
                  <a:pt x="6601" y="18403"/>
                  <a:pt x="10800" y="18403"/>
                </a:cubicBezTo>
                <a:cubicBezTo>
                  <a:pt x="14999" y="18403"/>
                  <a:pt x="18403" y="14999"/>
                  <a:pt x="18403" y="10800"/>
                </a:cubicBezTo>
                <a:cubicBezTo>
                  <a:pt x="18403" y="6601"/>
                  <a:pt x="14999" y="3197"/>
                  <a:pt x="10800" y="3197"/>
                </a:cubicBezTo>
                <a:cubicBezTo>
                  <a:pt x="6601" y="3197"/>
                  <a:pt x="3197" y="6601"/>
                  <a:pt x="3197" y="1080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0" name="Google Shape;613;p10"/>
          <p:cNvSpPr/>
          <p:nvPr/>
        </p:nvSpPr>
        <p:spPr>
          <a:xfrm>
            <a:off x="163719" y="241173"/>
            <a:ext cx="606000" cy="30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  <a:lnTo>
                  <a:pt x="16200" y="21600"/>
                </a:lnTo>
                <a:cubicBezTo>
                  <a:pt x="16200" y="15635"/>
                  <a:pt x="13782" y="10800"/>
                  <a:pt x="10800" y="10800"/>
                </a:cubicBezTo>
                <a:cubicBezTo>
                  <a:pt x="7818" y="10800"/>
                  <a:pt x="5400" y="15635"/>
                  <a:pt x="5400" y="2160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 spd="med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/>
          </a:solidFill>
          <a:uFillTx/>
          <a:latin typeface="Anton"/>
          <a:ea typeface="Anton"/>
          <a:cs typeface="Anton"/>
          <a:sym typeface="Anton"/>
        </a:defRPr>
      </a:lvl9pPr>
    </p:titleStyle>
    <p:bodyStyle>
      <a:lvl1pPr marL="457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9144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13716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18288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22860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2743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32004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●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36576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○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41148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ts val="1400"/>
        <a:buFont typeface="Helvetica"/>
        <a:buChar char="■"/>
        <a:tabLst/>
        <a:defRPr sz="1400" b="0" i="0" u="none" strike="noStrike" cap="none" spc="0" baseline="0">
          <a:solidFill>
            <a:schemeClr val="accent5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مستطيل"/>
          <p:cNvSpPr/>
          <p:nvPr/>
        </p:nvSpPr>
        <p:spPr>
          <a:xfrm rot="5400000">
            <a:off x="2789160" y="-483966"/>
            <a:ext cx="3731629" cy="6007685"/>
          </a:xfrm>
          <a:prstGeom prst="rect">
            <a:avLst/>
          </a:prstGeom>
          <a:solidFill>
            <a:srgbClr val="5D545F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 rtl="0">
              <a:defRPr>
                <a:solidFill>
                  <a:srgbClr val="423F43"/>
                </a:solidFill>
              </a:defRPr>
            </a:pPr>
            <a:endParaRPr/>
          </a:p>
        </p:txBody>
      </p:sp>
      <p:grpSp>
        <p:nvGrpSpPr>
          <p:cNvPr id="1681" name="Google Shape;1702;p42"/>
          <p:cNvGrpSpPr/>
          <p:nvPr/>
        </p:nvGrpSpPr>
        <p:grpSpPr>
          <a:xfrm>
            <a:off x="1817208" y="812510"/>
            <a:ext cx="5675533" cy="3382146"/>
            <a:chOff x="0" y="0"/>
            <a:chExt cx="5675531" cy="3382144"/>
          </a:xfrm>
        </p:grpSpPr>
        <p:sp>
          <p:nvSpPr>
            <p:cNvPr id="1674" name="Google Shape;1703;p42"/>
            <p:cNvSpPr/>
            <p:nvPr/>
          </p:nvSpPr>
          <p:spPr>
            <a:xfrm>
              <a:off x="0" y="0"/>
              <a:ext cx="5675532" cy="3382145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5" name="Google Shape;1704;p42"/>
            <p:cNvSpPr/>
            <p:nvPr/>
          </p:nvSpPr>
          <p:spPr>
            <a:xfrm rot="19798586">
              <a:off x="101793" y="2961902"/>
              <a:ext cx="259200" cy="224404"/>
            </a:xfrm>
            <a:prstGeom prst="triangle">
              <a:avLst/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6" name="Google Shape;1705;p42"/>
            <p:cNvSpPr/>
            <p:nvPr/>
          </p:nvSpPr>
          <p:spPr>
            <a:xfrm rot="5400000">
              <a:off x="477586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7" name="Google Shape;1706;p42"/>
            <p:cNvSpPr/>
            <p:nvPr/>
          </p:nvSpPr>
          <p:spPr>
            <a:xfrm rot="5400000">
              <a:off x="596754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8" name="Google Shape;1707;p42"/>
            <p:cNvSpPr/>
            <p:nvPr/>
          </p:nvSpPr>
          <p:spPr>
            <a:xfrm>
              <a:off x="981852" y="2977793"/>
              <a:ext cx="247594" cy="2475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9" name="Google Shape;1708;p42"/>
            <p:cNvSpPr/>
            <p:nvPr/>
          </p:nvSpPr>
          <p:spPr>
            <a:xfrm>
              <a:off x="5044312" y="2929963"/>
              <a:ext cx="486241" cy="3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799" y="2700"/>
                  </a:moveTo>
                  <a:lnTo>
                    <a:pt x="1799" y="18900"/>
                  </a:lnTo>
                  <a:lnTo>
                    <a:pt x="19801" y="18900"/>
                  </a:lnTo>
                  <a:lnTo>
                    <a:pt x="19801" y="2700"/>
                  </a:ln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0" name="Google Shape;1709;p42"/>
            <p:cNvSpPr/>
            <p:nvPr/>
          </p:nvSpPr>
          <p:spPr>
            <a:xfrm>
              <a:off x="155995" y="2787379"/>
              <a:ext cx="5381186" cy="4756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682" name="Google Shape;1591;p33"/>
          <p:cNvSpPr txBox="1">
            <a:spLocks noGrp="1"/>
          </p:cNvSpPr>
          <p:nvPr>
            <p:ph type="ctrTitle"/>
          </p:nvPr>
        </p:nvSpPr>
        <p:spPr>
          <a:xfrm>
            <a:off x="2137340" y="1890545"/>
            <a:ext cx="5035268" cy="1096018"/>
          </a:xfrm>
          <a:prstGeom prst="rect">
            <a:avLst/>
          </a:prstGeom>
        </p:spPr>
        <p:txBody>
          <a:bodyPr anchor="t"/>
          <a:lstStyle>
            <a:lvl1pPr defTabSz="777240" rtl="0">
              <a:defRPr sz="6290">
                <a:solidFill>
                  <a:schemeClr val="accent5">
                    <a:lumOff val="-4313"/>
                  </a:schemeClr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الإنعكاس</a:t>
            </a:r>
          </a:p>
        </p:txBody>
      </p:sp>
      <p:pic>
        <p:nvPicPr>
          <p:cNvPr id="1683" name="IMG_0601.png" descr="IMG_0601.png"/>
          <p:cNvPicPr>
            <a:picLocks noChangeAspect="1"/>
          </p:cNvPicPr>
          <p:nvPr/>
        </p:nvPicPr>
        <p:blipFill>
          <a:blip r:embed="rId2"/>
          <a:srcRect r="27438" b="42897"/>
          <a:stretch>
            <a:fillRect/>
          </a:stretch>
        </p:blipFill>
        <p:spPr>
          <a:xfrm>
            <a:off x="1097114" y="246689"/>
            <a:ext cx="2080425" cy="1643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84" name="@amal almazroai"/>
          <p:cNvSpPr txBox="1"/>
          <p:nvPr/>
        </p:nvSpPr>
        <p:spPr>
          <a:xfrm>
            <a:off x="5944184" y="3284836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@amal almazroai</a:t>
            </a:r>
          </a:p>
        </p:txBody>
      </p:sp>
      <p:grpSp>
        <p:nvGrpSpPr>
          <p:cNvPr id="1687" name="Google Shape;1182;p74"/>
          <p:cNvGrpSpPr/>
          <p:nvPr/>
        </p:nvGrpSpPr>
        <p:grpSpPr>
          <a:xfrm>
            <a:off x="5542083" y="3181946"/>
            <a:ext cx="402102" cy="401658"/>
            <a:chOff x="36" y="36"/>
            <a:chExt cx="402100" cy="401657"/>
          </a:xfrm>
        </p:grpSpPr>
        <p:sp>
          <p:nvSpPr>
            <p:cNvPr id="1685" name="Google Shape;1183;p74"/>
            <p:cNvSpPr/>
            <p:nvPr/>
          </p:nvSpPr>
          <p:spPr>
            <a:xfrm>
              <a:off x="36" y="36"/>
              <a:ext cx="402102" cy="40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6" name="Google Shape;1184;p74"/>
            <p:cNvSpPr/>
            <p:nvPr/>
          </p:nvSpPr>
          <p:spPr>
            <a:xfrm>
              <a:off x="81868" y="101320"/>
              <a:ext cx="262965" cy="21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49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</a:blip>
          <a:srcRect b="52264"/>
          <a:stretch>
            <a:fillRect/>
          </a:stretch>
        </p:blipFill>
        <p:spPr>
          <a:xfrm>
            <a:off x="-137915" y="-785538"/>
            <a:ext cx="9419797" cy="451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0" name="pasted-image.png" descr="pasted-image.png"/>
          <p:cNvPicPr>
            <a:picLocks noChangeAspect="1"/>
          </p:cNvPicPr>
          <p:nvPr/>
        </p:nvPicPr>
        <p:blipFill>
          <a:blip r:embed="rId3"/>
          <a:srcRect l="5789" t="50000" r="3226" b="933"/>
          <a:stretch>
            <a:fillRect/>
          </a:stretch>
        </p:blipFill>
        <p:spPr>
          <a:xfrm>
            <a:off x="921935" y="542144"/>
            <a:ext cx="5013978" cy="3988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1" name="pasted-image.png" descr="pasted-image.png"/>
          <p:cNvPicPr>
            <a:picLocks noChangeAspect="1"/>
          </p:cNvPicPr>
          <p:nvPr/>
        </p:nvPicPr>
        <p:blipFill>
          <a:blip r:embed="rId4"/>
          <a:srcRect l="6317" b="15375"/>
          <a:stretch>
            <a:fillRect/>
          </a:stretch>
        </p:blipFill>
        <p:spPr>
          <a:xfrm>
            <a:off x="6100198" y="1567937"/>
            <a:ext cx="2392851" cy="2161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مستطيل"/>
          <p:cNvSpPr/>
          <p:nvPr/>
        </p:nvSpPr>
        <p:spPr>
          <a:xfrm>
            <a:off x="468432" y="376085"/>
            <a:ext cx="8185164" cy="4450296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54" name="IMG_0601.png" descr="IMG_0601.png"/>
          <p:cNvPicPr>
            <a:picLocks noChangeAspect="1"/>
          </p:cNvPicPr>
          <p:nvPr/>
        </p:nvPicPr>
        <p:blipFill>
          <a:blip r:embed="rId2">
            <a:alphaModFix amt="4794"/>
          </a:blip>
          <a:srcRect b="52264"/>
          <a:stretch>
            <a:fillRect/>
          </a:stretch>
        </p:blipFill>
        <p:spPr>
          <a:xfrm>
            <a:off x="-137915" y="-785538"/>
            <a:ext cx="9419797" cy="4514678"/>
          </a:xfrm>
          <a:prstGeom prst="rect">
            <a:avLst/>
          </a:prstGeom>
          <a:ln w="12700">
            <a:miter lim="400000"/>
          </a:ln>
        </p:spPr>
      </p:pic>
      <p:sp>
        <p:nvSpPr>
          <p:cNvPr id="1755" name="مستطيل"/>
          <p:cNvSpPr/>
          <p:nvPr/>
        </p:nvSpPr>
        <p:spPr>
          <a:xfrm>
            <a:off x="3441694" y="554845"/>
            <a:ext cx="2159001" cy="377783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56" name="الإنعكاس"/>
          <p:cNvSpPr txBox="1"/>
          <p:nvPr/>
        </p:nvSpPr>
        <p:spPr>
          <a:xfrm>
            <a:off x="4001164" y="559586"/>
            <a:ext cx="1040062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700">
                <a:solidFill>
                  <a:schemeClr val="accent4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الإنعكاس </a:t>
            </a:r>
          </a:p>
        </p:txBody>
      </p:sp>
      <p:sp>
        <p:nvSpPr>
          <p:cNvPr id="1757" name="مستطيل"/>
          <p:cNvSpPr/>
          <p:nvPr/>
        </p:nvSpPr>
        <p:spPr>
          <a:xfrm>
            <a:off x="5479293" y="1414403"/>
            <a:ext cx="2814179" cy="53704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58" name="مستطيل"/>
          <p:cNvSpPr/>
          <p:nvPr/>
        </p:nvSpPr>
        <p:spPr>
          <a:xfrm>
            <a:off x="945279" y="1414403"/>
            <a:ext cx="2814179" cy="53704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59" name="تتغير إشارة إحداثي الصادات"/>
          <p:cNvSpPr txBox="1"/>
          <p:nvPr/>
        </p:nvSpPr>
        <p:spPr>
          <a:xfrm>
            <a:off x="5983907" y="2878839"/>
            <a:ext cx="232226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016E8F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تتغير إشارة إحداثي الصادات </a:t>
            </a:r>
          </a:p>
        </p:txBody>
      </p:sp>
      <p:sp>
        <p:nvSpPr>
          <p:cNvPr id="1760" name="أ ( س ، ص )               أ ( س ،  - ص )"/>
          <p:cNvSpPr txBox="1"/>
          <p:nvPr/>
        </p:nvSpPr>
        <p:spPr>
          <a:xfrm>
            <a:off x="5092030" y="2292350"/>
            <a:ext cx="3343846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أ ( س ، ص )               أ ( س ،  - ص ) </a:t>
            </a:r>
          </a:p>
        </p:txBody>
      </p:sp>
      <p:sp>
        <p:nvSpPr>
          <p:cNvPr id="1761" name="حول محور الصادات"/>
          <p:cNvSpPr txBox="1"/>
          <p:nvPr/>
        </p:nvSpPr>
        <p:spPr>
          <a:xfrm>
            <a:off x="1591977" y="1543223"/>
            <a:ext cx="170462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FFFFFF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حول محور الصادات  </a:t>
            </a:r>
          </a:p>
        </p:txBody>
      </p:sp>
      <p:sp>
        <p:nvSpPr>
          <p:cNvPr id="1762" name="تتغير إشارة إحداثي السينات"/>
          <p:cNvSpPr txBox="1"/>
          <p:nvPr/>
        </p:nvSpPr>
        <p:spPr>
          <a:xfrm>
            <a:off x="1403330" y="2878839"/>
            <a:ext cx="220853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016E8F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تتغير إشارة إحداثي السينات</a:t>
            </a:r>
          </a:p>
        </p:txBody>
      </p:sp>
      <p:sp>
        <p:nvSpPr>
          <p:cNvPr id="1763" name="أ ( س ، ص ).               أ ( - س  ،  ص )"/>
          <p:cNvSpPr txBox="1"/>
          <p:nvPr/>
        </p:nvSpPr>
        <p:spPr>
          <a:xfrm>
            <a:off x="711174" y="2321833"/>
            <a:ext cx="346623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أ ( س ، ص ).               أ ( - س  ،  ص ) </a:t>
            </a:r>
          </a:p>
        </p:txBody>
      </p:sp>
      <p:sp>
        <p:nvSpPr>
          <p:cNvPr id="1764" name="حول محور السينات"/>
          <p:cNvSpPr txBox="1"/>
          <p:nvPr/>
        </p:nvSpPr>
        <p:spPr>
          <a:xfrm>
            <a:off x="5983907" y="1543223"/>
            <a:ext cx="171938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FFFFFF"/>
                </a:solidFill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حول محور السينات   </a:t>
            </a:r>
          </a:p>
        </p:txBody>
      </p:sp>
      <p:sp>
        <p:nvSpPr>
          <p:cNvPr id="1765" name="خط"/>
          <p:cNvSpPr/>
          <p:nvPr/>
        </p:nvSpPr>
        <p:spPr>
          <a:xfrm>
            <a:off x="2146290" y="1060796"/>
            <a:ext cx="4998750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66" name="خط"/>
          <p:cNvSpPr/>
          <p:nvPr/>
        </p:nvSpPr>
        <p:spPr>
          <a:xfrm flipV="1">
            <a:off x="7145039" y="1048349"/>
            <a:ext cx="1" cy="35335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67" name="خط"/>
          <p:cNvSpPr/>
          <p:nvPr/>
        </p:nvSpPr>
        <p:spPr>
          <a:xfrm flipV="1">
            <a:off x="2158990" y="1052859"/>
            <a:ext cx="1" cy="348845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68" name="سهم"/>
          <p:cNvSpPr/>
          <p:nvPr/>
        </p:nvSpPr>
        <p:spPr>
          <a:xfrm rot="10800000">
            <a:off x="6461014" y="2352028"/>
            <a:ext cx="765173" cy="236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1" y="6134"/>
                </a:moveTo>
                <a:lnTo>
                  <a:pt x="13201" y="0"/>
                </a:lnTo>
                <a:lnTo>
                  <a:pt x="21600" y="10800"/>
                </a:lnTo>
                <a:lnTo>
                  <a:pt x="13201" y="21600"/>
                </a:lnTo>
                <a:lnTo>
                  <a:pt x="13201" y="15466"/>
                </a:lnTo>
                <a:lnTo>
                  <a:pt x="0" y="15466"/>
                </a:lnTo>
                <a:lnTo>
                  <a:pt x="0" y="6134"/>
                </a:ln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69" name="سهم"/>
          <p:cNvSpPr/>
          <p:nvPr/>
        </p:nvSpPr>
        <p:spPr>
          <a:xfrm rot="10800000">
            <a:off x="2158990" y="2352028"/>
            <a:ext cx="765173" cy="236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1" y="6134"/>
                </a:moveTo>
                <a:lnTo>
                  <a:pt x="13201" y="0"/>
                </a:lnTo>
                <a:lnTo>
                  <a:pt x="21600" y="10800"/>
                </a:lnTo>
                <a:lnTo>
                  <a:pt x="13201" y="21600"/>
                </a:lnTo>
                <a:lnTo>
                  <a:pt x="13201" y="15466"/>
                </a:lnTo>
                <a:lnTo>
                  <a:pt x="0" y="15466"/>
                </a:lnTo>
                <a:lnTo>
                  <a:pt x="0" y="6134"/>
                </a:ln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70" name="مثال…"/>
          <p:cNvSpPr txBox="1"/>
          <p:nvPr/>
        </p:nvSpPr>
        <p:spPr>
          <a:xfrm>
            <a:off x="1744106" y="3449446"/>
            <a:ext cx="616128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rtl="0">
              <a:defRPr sz="2000">
                <a:solidFill>
                  <a:srgbClr val="016E8F"/>
                </a:solidFill>
                <a:latin typeface="Muna Regular"/>
                <a:ea typeface="Muna Regular"/>
                <a:cs typeface="Muna Regular"/>
                <a:sym typeface="Muna Regular"/>
              </a:defRPr>
            </a:pPr>
            <a:r>
              <a:rPr sz="2400">
                <a:solidFill>
                  <a:srgbClr val="99244F"/>
                </a:solidFill>
              </a:rPr>
              <a:t>مثال</a:t>
            </a:r>
            <a:r>
              <a:t> </a:t>
            </a:r>
          </a:p>
          <a:p>
            <a:pPr algn="ctr" rtl="0">
              <a:defRPr sz="2000">
                <a:solidFill>
                  <a:srgbClr val="016E8F"/>
                </a:solidFill>
                <a:latin typeface="Muna Regular"/>
                <a:ea typeface="Muna Regular"/>
                <a:cs typeface="Muna Regular"/>
                <a:sym typeface="Muna Regular"/>
              </a:defRPr>
            </a:pPr>
            <a:endParaRPr/>
          </a:p>
          <a:p>
            <a:pPr rtl="0">
              <a:defRPr sz="2000">
                <a:solidFill>
                  <a:srgbClr val="D38301"/>
                </a:solidFill>
                <a:latin typeface="Muna Regular"/>
                <a:ea typeface="Muna Regular"/>
                <a:cs typeface="Muna Regular"/>
                <a:sym typeface="Muna Regular"/>
              </a:defRPr>
            </a:pPr>
            <a:r>
              <a:t>أوجدي صورة النقطة ب ( ٢ ، - ٥ ) بإنعكاس حول محور السينات و الصادات ؟ </a:t>
            </a:r>
          </a:p>
        </p:txBody>
      </p:sp>
      <p:pic>
        <p:nvPicPr>
          <p:cNvPr id="1771" name="الرسم" descr="الرسم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77" y="2239433"/>
            <a:ext cx="92270" cy="68256"/>
          </a:xfrm>
          <a:prstGeom prst="rect">
            <a:avLst/>
          </a:prstGeom>
        </p:spPr>
      </p:pic>
      <p:pic>
        <p:nvPicPr>
          <p:cNvPr id="1773" name="الرسم" descr="الرسم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05" y="2261293"/>
            <a:ext cx="118710" cy="989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77" name="pasted-image.png" descr="pasted-image.png"/>
          <p:cNvPicPr>
            <a:picLocks noChangeAspect="1"/>
          </p:cNvPicPr>
          <p:nvPr/>
        </p:nvPicPr>
        <p:blipFill>
          <a:blip r:embed="rId2"/>
          <a:srcRect l="61403" t="8213" r="6394" b="72656"/>
          <a:stretch>
            <a:fillRect/>
          </a:stretch>
        </p:blipFill>
        <p:spPr>
          <a:xfrm>
            <a:off x="5849053" y="580566"/>
            <a:ext cx="2704658" cy="523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8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</a:blip>
          <a:srcRect b="52264"/>
          <a:stretch>
            <a:fillRect/>
          </a:stretch>
        </p:blipFill>
        <p:spPr>
          <a:xfrm>
            <a:off x="3573665" y="1034914"/>
            <a:ext cx="6023693" cy="2887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9" name="pasted-image.png" descr="pasted-image.png"/>
          <p:cNvPicPr>
            <a:picLocks noChangeAspect="1"/>
          </p:cNvPicPr>
          <p:nvPr/>
        </p:nvPicPr>
        <p:blipFill>
          <a:blip r:embed="rId4"/>
          <a:srcRect l="13225" t="23678" r="13225" b="38016"/>
          <a:stretch>
            <a:fillRect/>
          </a:stretch>
        </p:blipFill>
        <p:spPr>
          <a:xfrm>
            <a:off x="4317206" y="1142465"/>
            <a:ext cx="4145313" cy="894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0" name="pasted-image.png" descr="pasted-image.png"/>
          <p:cNvPicPr>
            <a:picLocks noChangeAspect="1"/>
          </p:cNvPicPr>
          <p:nvPr/>
        </p:nvPicPr>
        <p:blipFill>
          <a:blip r:embed="rId5"/>
          <a:srcRect l="2558" r="2558"/>
          <a:stretch>
            <a:fillRect/>
          </a:stretch>
        </p:blipFill>
        <p:spPr>
          <a:xfrm>
            <a:off x="715668" y="1889686"/>
            <a:ext cx="3849923" cy="2604825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781" name="خط"/>
          <p:cNvSpPr/>
          <p:nvPr/>
        </p:nvSpPr>
        <p:spPr>
          <a:xfrm flipV="1">
            <a:off x="2536814" y="1971981"/>
            <a:ext cx="1" cy="2440101"/>
          </a:xfrm>
          <a:prstGeom prst="line">
            <a:avLst/>
          </a:prstGeom>
          <a:ln w="25400">
            <a:solidFill>
              <a:schemeClr val="accent6">
                <a:lumOff val="-2415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82" name="خط"/>
          <p:cNvSpPr/>
          <p:nvPr/>
        </p:nvSpPr>
        <p:spPr>
          <a:xfrm flipH="1" flipV="1">
            <a:off x="1029389" y="3204731"/>
            <a:ext cx="3222643" cy="1"/>
          </a:xfrm>
          <a:prstGeom prst="line">
            <a:avLst/>
          </a:prstGeom>
          <a:ln w="25400">
            <a:solidFill>
              <a:schemeClr val="accent6">
                <a:lumOff val="-2415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85" name="pasted-image.png" descr="pasted-image.png"/>
          <p:cNvPicPr>
            <a:picLocks noChangeAspect="1"/>
          </p:cNvPicPr>
          <p:nvPr/>
        </p:nvPicPr>
        <p:blipFill>
          <a:blip r:embed="rId2"/>
          <a:srcRect l="2043" t="22247" r="24680" b="52804"/>
          <a:stretch>
            <a:fillRect/>
          </a:stretch>
        </p:blipFill>
        <p:spPr>
          <a:xfrm>
            <a:off x="3240805" y="945327"/>
            <a:ext cx="5258818" cy="86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6" name="pasted-image.png" descr="pasted-image.png"/>
          <p:cNvPicPr>
            <a:picLocks noChangeAspect="1"/>
          </p:cNvPicPr>
          <p:nvPr/>
        </p:nvPicPr>
        <p:blipFill>
          <a:blip r:embed="rId3"/>
          <a:srcRect l="51505" t="3217" r="2073" b="87764"/>
          <a:stretch>
            <a:fillRect/>
          </a:stretch>
        </p:blipFill>
        <p:spPr>
          <a:xfrm>
            <a:off x="5870292" y="542145"/>
            <a:ext cx="2689464" cy="368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7" name="IMG_0601.png" descr="IMG_0601.png"/>
          <p:cNvPicPr>
            <a:picLocks noChangeAspect="1"/>
          </p:cNvPicPr>
          <p:nvPr/>
        </p:nvPicPr>
        <p:blipFill>
          <a:blip r:embed="rId4">
            <a:alphaModFix amt="4794"/>
          </a:blip>
          <a:srcRect b="52264"/>
          <a:stretch>
            <a:fillRect/>
          </a:stretch>
        </p:blipFill>
        <p:spPr>
          <a:xfrm>
            <a:off x="2215757" y="89196"/>
            <a:ext cx="8639854" cy="414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8" name="pasted-image.png" descr="pasted-image.png"/>
          <p:cNvPicPr>
            <a:picLocks noChangeAspect="1"/>
          </p:cNvPicPr>
          <p:nvPr/>
        </p:nvPicPr>
        <p:blipFill>
          <a:blip r:embed="rId5"/>
          <a:srcRect l="2558" r="2558"/>
          <a:stretch>
            <a:fillRect/>
          </a:stretch>
        </p:blipFill>
        <p:spPr>
          <a:xfrm>
            <a:off x="718843" y="1709920"/>
            <a:ext cx="3849923" cy="2604825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789" name="خط"/>
          <p:cNvSpPr/>
          <p:nvPr/>
        </p:nvSpPr>
        <p:spPr>
          <a:xfrm flipV="1">
            <a:off x="2536814" y="1808927"/>
            <a:ext cx="1" cy="2440102"/>
          </a:xfrm>
          <a:prstGeom prst="line">
            <a:avLst/>
          </a:prstGeom>
          <a:ln w="25400">
            <a:solidFill>
              <a:schemeClr val="accent6">
                <a:lumOff val="-2415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90" name="خط"/>
          <p:cNvSpPr/>
          <p:nvPr/>
        </p:nvSpPr>
        <p:spPr>
          <a:xfrm>
            <a:off x="1015220" y="3028977"/>
            <a:ext cx="3257331" cy="1"/>
          </a:xfrm>
          <a:prstGeom prst="line">
            <a:avLst/>
          </a:prstGeom>
          <a:ln w="25400">
            <a:solidFill>
              <a:schemeClr val="accent6">
                <a:lumOff val="-2415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93" name="pasted-image.png" descr="pasted-image.png"/>
          <p:cNvPicPr>
            <a:picLocks noChangeAspect="1"/>
          </p:cNvPicPr>
          <p:nvPr/>
        </p:nvPicPr>
        <p:blipFill>
          <a:blip r:embed="rId2"/>
          <a:srcRect l="2043" t="22247" r="24680" b="61594"/>
          <a:stretch>
            <a:fillRect/>
          </a:stretch>
        </p:blipFill>
        <p:spPr>
          <a:xfrm>
            <a:off x="3300923" y="853464"/>
            <a:ext cx="5258818" cy="559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4" name="pasted-image.png" descr="pasted-image.png"/>
          <p:cNvPicPr>
            <a:picLocks noChangeAspect="1"/>
          </p:cNvPicPr>
          <p:nvPr/>
        </p:nvPicPr>
        <p:blipFill>
          <a:blip r:embed="rId3"/>
          <a:srcRect l="51505" t="3217" r="2073" b="87764"/>
          <a:stretch>
            <a:fillRect/>
          </a:stretch>
        </p:blipFill>
        <p:spPr>
          <a:xfrm>
            <a:off x="5870292" y="542145"/>
            <a:ext cx="2689464" cy="368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5" name="IMG_0601.png" descr="IMG_0601.png"/>
          <p:cNvPicPr>
            <a:picLocks noChangeAspect="1"/>
          </p:cNvPicPr>
          <p:nvPr/>
        </p:nvPicPr>
        <p:blipFill>
          <a:blip r:embed="rId4">
            <a:alphaModFix amt="4794"/>
          </a:blip>
          <a:srcRect b="52264"/>
          <a:stretch>
            <a:fillRect/>
          </a:stretch>
        </p:blipFill>
        <p:spPr>
          <a:xfrm>
            <a:off x="2304349" y="197452"/>
            <a:ext cx="8639853" cy="4140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6" name="pasted-image.png" descr="pasted-image.png"/>
          <p:cNvPicPr>
            <a:picLocks noChangeAspect="1"/>
          </p:cNvPicPr>
          <p:nvPr/>
        </p:nvPicPr>
        <p:blipFill>
          <a:blip r:embed="rId2"/>
          <a:srcRect l="10593" t="46713" r="24680" b="42841"/>
          <a:stretch>
            <a:fillRect/>
          </a:stretch>
        </p:blipFill>
        <p:spPr>
          <a:xfrm>
            <a:off x="3613123" y="1412661"/>
            <a:ext cx="4946598" cy="384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7" name="pasted-image.png" descr="pasted-image.png"/>
          <p:cNvPicPr>
            <a:picLocks noChangeAspect="1"/>
          </p:cNvPicPr>
          <p:nvPr/>
        </p:nvPicPr>
        <p:blipFill>
          <a:blip r:embed="rId5"/>
          <a:srcRect l="2558" r="2558"/>
          <a:stretch>
            <a:fillRect/>
          </a:stretch>
        </p:blipFill>
        <p:spPr>
          <a:xfrm>
            <a:off x="715668" y="1889686"/>
            <a:ext cx="3849923" cy="2604825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798" name="خط"/>
          <p:cNvSpPr/>
          <p:nvPr/>
        </p:nvSpPr>
        <p:spPr>
          <a:xfrm flipV="1">
            <a:off x="2516530" y="1971981"/>
            <a:ext cx="1" cy="2440101"/>
          </a:xfrm>
          <a:prstGeom prst="line">
            <a:avLst/>
          </a:prstGeom>
          <a:ln w="25400">
            <a:solidFill>
              <a:schemeClr val="accent6">
                <a:lumOff val="-2415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99" name="خط"/>
          <p:cNvSpPr/>
          <p:nvPr/>
        </p:nvSpPr>
        <p:spPr>
          <a:xfrm>
            <a:off x="959783" y="3204731"/>
            <a:ext cx="3361856" cy="1"/>
          </a:xfrm>
          <a:prstGeom prst="line">
            <a:avLst/>
          </a:prstGeom>
          <a:ln w="25400">
            <a:solidFill>
              <a:schemeClr val="accent6">
                <a:lumOff val="-2415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802" name="pasted-image.png" descr="pasted-image.png"/>
          <p:cNvPicPr>
            <a:picLocks noChangeAspect="1"/>
          </p:cNvPicPr>
          <p:nvPr/>
        </p:nvPicPr>
        <p:blipFill>
          <a:blip r:embed="rId2"/>
          <a:srcRect l="51505" t="3217" r="2073" b="87764"/>
          <a:stretch>
            <a:fillRect/>
          </a:stretch>
        </p:blipFill>
        <p:spPr>
          <a:xfrm>
            <a:off x="5870292" y="542145"/>
            <a:ext cx="2689464" cy="368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3" name="pasted-image.png" descr="pasted-image.png"/>
          <p:cNvPicPr>
            <a:picLocks noChangeAspect="1"/>
          </p:cNvPicPr>
          <p:nvPr/>
        </p:nvPicPr>
        <p:blipFill>
          <a:blip r:embed="rId3"/>
          <a:srcRect l="10593" t="56344" r="24680"/>
          <a:stretch>
            <a:fillRect/>
          </a:stretch>
        </p:blipFill>
        <p:spPr>
          <a:xfrm>
            <a:off x="3613264" y="962818"/>
            <a:ext cx="4946597" cy="1609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4" name="IMG_0601.png" descr="IMG_0601.png"/>
          <p:cNvPicPr>
            <a:picLocks noChangeAspect="1"/>
          </p:cNvPicPr>
          <p:nvPr/>
        </p:nvPicPr>
        <p:blipFill>
          <a:blip r:embed="rId4">
            <a:alphaModFix amt="4794"/>
          </a:blip>
          <a:srcRect b="52264"/>
          <a:stretch>
            <a:fillRect/>
          </a:stretch>
        </p:blipFill>
        <p:spPr>
          <a:xfrm>
            <a:off x="45376" y="-363752"/>
            <a:ext cx="8639853" cy="4140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807" name="pasted-image.png" descr="pasted-image.png"/>
          <p:cNvPicPr>
            <a:picLocks noChangeAspect="1"/>
          </p:cNvPicPr>
          <p:nvPr/>
        </p:nvPicPr>
        <p:blipFill>
          <a:blip r:embed="rId2"/>
          <a:srcRect l="75155" t="8965" r="4370" b="67829"/>
          <a:stretch>
            <a:fillRect/>
          </a:stretch>
        </p:blipFill>
        <p:spPr>
          <a:xfrm>
            <a:off x="6746971" y="487697"/>
            <a:ext cx="1829124" cy="709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8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</a:blip>
          <a:srcRect b="52264"/>
          <a:stretch>
            <a:fillRect/>
          </a:stretch>
        </p:blipFill>
        <p:spPr>
          <a:xfrm>
            <a:off x="-805758" y="-3291332"/>
            <a:ext cx="10289163" cy="4931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9" name="pasted-image.png" descr="pasted-image.png"/>
          <p:cNvPicPr>
            <a:picLocks noChangeAspect="1"/>
          </p:cNvPicPr>
          <p:nvPr/>
        </p:nvPicPr>
        <p:blipFill>
          <a:blip r:embed="rId4"/>
          <a:srcRect l="5221" t="10543" r="22728" b="3589"/>
          <a:stretch>
            <a:fillRect/>
          </a:stretch>
        </p:blipFill>
        <p:spPr>
          <a:xfrm>
            <a:off x="1903479" y="487697"/>
            <a:ext cx="4979123" cy="2031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1" name="Google Shape;5895;p74"/>
          <p:cNvGrpSpPr/>
          <p:nvPr/>
        </p:nvGrpSpPr>
        <p:grpSpPr>
          <a:xfrm>
            <a:off x="1014034" y="555549"/>
            <a:ext cx="7382374" cy="4376250"/>
            <a:chOff x="-913729" y="37"/>
            <a:chExt cx="7382373" cy="4376248"/>
          </a:xfrm>
        </p:grpSpPr>
        <p:sp>
          <p:nvSpPr>
            <p:cNvPr id="1811" name="Google Shape;5896;p74"/>
            <p:cNvSpPr/>
            <p:nvPr/>
          </p:nvSpPr>
          <p:spPr>
            <a:xfrm>
              <a:off x="3630971" y="511670"/>
              <a:ext cx="2837674" cy="692286"/>
            </a:xfrm>
            <a:prstGeom prst="rect">
              <a:avLst/>
            </a:prstGeom>
            <a:solidFill>
              <a:schemeClr val="accent1">
                <a:lumOff val="60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2" name="Google Shape;5897;p74"/>
            <p:cNvSpPr/>
            <p:nvPr/>
          </p:nvSpPr>
          <p:spPr>
            <a:xfrm>
              <a:off x="3118066" y="2951957"/>
              <a:ext cx="2609308" cy="663506"/>
            </a:xfrm>
            <a:prstGeom prst="rect">
              <a:avLst/>
            </a:prstGeom>
            <a:solidFill>
              <a:srgbClr val="374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3" name="Google Shape;5898;p74"/>
            <p:cNvSpPr/>
            <p:nvPr/>
          </p:nvSpPr>
          <p:spPr>
            <a:xfrm>
              <a:off x="-913730" y="745434"/>
              <a:ext cx="2648520" cy="706714"/>
            </a:xfrm>
            <a:prstGeom prst="rect">
              <a:avLst/>
            </a:prstGeom>
            <a:solidFill>
              <a:schemeClr val="accent5">
                <a:satOff val="-4415"/>
                <a:lumOff val="1960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14" name="Google Shape;5899;p74"/>
            <p:cNvSpPr/>
            <p:nvPr/>
          </p:nvSpPr>
          <p:spPr>
            <a:xfrm>
              <a:off x="-531279" y="1868558"/>
              <a:ext cx="2862588" cy="70667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815" name="Google Shape;5900;p74"/>
            <p:cNvSpPr/>
            <p:nvPr/>
          </p:nvSpPr>
          <p:spPr>
            <a:xfrm>
              <a:off x="-146093" y="2987577"/>
              <a:ext cx="2740235" cy="647070"/>
            </a:xfrm>
            <a:prstGeom prst="rect">
              <a:avLst/>
            </a:prstGeom>
            <a:solidFill>
              <a:srgbClr val="C4D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16" name="Google Shape;5901;p74"/>
            <p:cNvSpPr/>
            <p:nvPr/>
          </p:nvSpPr>
          <p:spPr>
            <a:xfrm>
              <a:off x="3566214" y="1703992"/>
              <a:ext cx="2467635" cy="7356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1850" name="Google Shape;5902;p74"/>
            <p:cNvGrpSpPr/>
            <p:nvPr/>
          </p:nvGrpSpPr>
          <p:grpSpPr>
            <a:xfrm>
              <a:off x="1343011" y="37"/>
              <a:ext cx="2891958" cy="4376250"/>
              <a:chOff x="411" y="37"/>
              <a:chExt cx="2891957" cy="4376248"/>
            </a:xfrm>
          </p:grpSpPr>
          <p:sp>
            <p:nvSpPr>
              <p:cNvPr id="1817" name="Google Shape;5903;p74"/>
              <p:cNvSpPr/>
              <p:nvPr/>
            </p:nvSpPr>
            <p:spPr>
              <a:xfrm>
                <a:off x="2288372" y="518865"/>
                <a:ext cx="603998" cy="6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ubicBezTo>
                      <a:pt x="20634" y="13762"/>
                      <a:pt x="17413" y="6364"/>
                      <a:pt x="1221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18" name="Google Shape;5904;p74"/>
              <p:cNvSpPr/>
              <p:nvPr/>
            </p:nvSpPr>
            <p:spPr>
              <a:xfrm>
                <a:off x="1775466" y="2930372"/>
                <a:ext cx="390714" cy="6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06" y="21600"/>
                    </a:lnTo>
                    <a:cubicBezTo>
                      <a:pt x="12118" y="21514"/>
                      <a:pt x="12125" y="21430"/>
                      <a:pt x="12125" y="21344"/>
                    </a:cubicBezTo>
                    <a:cubicBezTo>
                      <a:pt x="12129" y="20492"/>
                      <a:pt x="11637" y="19663"/>
                      <a:pt x="10733" y="18985"/>
                    </a:cubicBezTo>
                    <a:cubicBezTo>
                      <a:pt x="12022" y="18016"/>
                      <a:pt x="12446" y="16761"/>
                      <a:pt x="11881" y="15588"/>
                    </a:cubicBezTo>
                    <a:cubicBezTo>
                      <a:pt x="13212" y="14044"/>
                      <a:pt x="13222" y="12315"/>
                      <a:pt x="13230" y="10727"/>
                    </a:cubicBezTo>
                    <a:lnTo>
                      <a:pt x="13230" y="10596"/>
                    </a:lnTo>
                    <a:cubicBezTo>
                      <a:pt x="13237" y="9564"/>
                      <a:pt x="13710" y="8234"/>
                      <a:pt x="14501" y="7035"/>
                    </a:cubicBezTo>
                    <a:cubicBezTo>
                      <a:pt x="16155" y="4516"/>
                      <a:pt x="18544" y="2161"/>
                      <a:pt x="2160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19" name="Google Shape;5905;p74"/>
              <p:cNvSpPr/>
              <p:nvPr/>
            </p:nvSpPr>
            <p:spPr>
              <a:xfrm>
                <a:off x="411" y="745434"/>
                <a:ext cx="391780" cy="685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7" h="21600" extrusionOk="0">
                    <a:moveTo>
                      <a:pt x="7584" y="0"/>
                    </a:moveTo>
                    <a:cubicBezTo>
                      <a:pt x="2635" y="6009"/>
                      <a:pt x="16" y="12617"/>
                      <a:pt x="6" y="19455"/>
                    </a:cubicBezTo>
                    <a:cubicBezTo>
                      <a:pt x="0" y="19664"/>
                      <a:pt x="-23" y="20416"/>
                      <a:pt x="83" y="21600"/>
                    </a:cubicBezTo>
                    <a:lnTo>
                      <a:pt x="21577" y="21600"/>
                    </a:lnTo>
                    <a:lnTo>
                      <a:pt x="21577" y="0"/>
                    </a:lnTo>
                    <a:close/>
                  </a:path>
                </a:pathLst>
              </a:custGeom>
              <a:solidFill>
                <a:srgbClr val="667E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20" name="Google Shape;5906;p74"/>
              <p:cNvSpPr/>
              <p:nvPr/>
            </p:nvSpPr>
            <p:spPr>
              <a:xfrm>
                <a:off x="78452" y="1868558"/>
                <a:ext cx="910264" cy="685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372" y="6319"/>
                      <a:pt x="3761" y="13907"/>
                      <a:pt x="7901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5B7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21" name="Google Shape;5907;p74"/>
              <p:cNvSpPr/>
              <p:nvPr/>
            </p:nvSpPr>
            <p:spPr>
              <a:xfrm>
                <a:off x="777733" y="2987577"/>
                <a:ext cx="473886" cy="697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613" y="1621"/>
                      <a:pt x="2936" y="3337"/>
                      <a:pt x="3930" y="5139"/>
                    </a:cubicBezTo>
                    <a:cubicBezTo>
                      <a:pt x="4582" y="6317"/>
                      <a:pt x="4973" y="7623"/>
                      <a:pt x="4979" y="8637"/>
                    </a:cubicBezTo>
                    <a:lnTo>
                      <a:pt x="4979" y="8765"/>
                    </a:lnTo>
                    <a:cubicBezTo>
                      <a:pt x="4985" y="10326"/>
                      <a:pt x="4995" y="12024"/>
                      <a:pt x="6091" y="13541"/>
                    </a:cubicBezTo>
                    <a:cubicBezTo>
                      <a:pt x="5624" y="14693"/>
                      <a:pt x="5974" y="15926"/>
                      <a:pt x="7038" y="16877"/>
                    </a:cubicBezTo>
                    <a:cubicBezTo>
                      <a:pt x="5508" y="18247"/>
                      <a:pt x="5508" y="20143"/>
                      <a:pt x="7038" y="21512"/>
                    </a:cubicBezTo>
                    <a:cubicBezTo>
                      <a:pt x="7004" y="21540"/>
                      <a:pt x="6978" y="21571"/>
                      <a:pt x="6947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FD9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22" name="Google Shape;5908;p74"/>
              <p:cNvSpPr/>
              <p:nvPr/>
            </p:nvSpPr>
            <p:spPr>
              <a:xfrm>
                <a:off x="2223614" y="1754558"/>
                <a:ext cx="629209" cy="685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1790" y="21600"/>
                    </a:lnTo>
                    <a:cubicBezTo>
                      <a:pt x="17228" y="13652"/>
                      <a:pt x="20091" y="6015"/>
                      <a:pt x="2160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1849" name="Google Shape;5909;p74"/>
              <p:cNvGrpSpPr/>
              <p:nvPr/>
            </p:nvGrpSpPr>
            <p:grpSpPr>
              <a:xfrm>
                <a:off x="87004" y="37"/>
                <a:ext cx="2727754" cy="4376250"/>
                <a:chOff x="0" y="0"/>
                <a:chExt cx="2727752" cy="4376248"/>
              </a:xfrm>
            </p:grpSpPr>
            <p:grpSp>
              <p:nvGrpSpPr>
                <p:cNvPr id="1842" name="Google Shape;5910;p74"/>
                <p:cNvGrpSpPr/>
                <p:nvPr/>
              </p:nvGrpSpPr>
              <p:grpSpPr>
                <a:xfrm>
                  <a:off x="0" y="0"/>
                  <a:ext cx="2727753" cy="4376249"/>
                  <a:chOff x="0" y="0"/>
                  <a:chExt cx="2727752" cy="4376248"/>
                </a:xfrm>
              </p:grpSpPr>
              <p:sp>
                <p:nvSpPr>
                  <p:cNvPr id="1823" name="Google Shape;5911;p74"/>
                  <p:cNvSpPr/>
                  <p:nvPr/>
                </p:nvSpPr>
                <p:spPr>
                  <a:xfrm>
                    <a:off x="1076196" y="3934477"/>
                    <a:ext cx="575319" cy="44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7533"/>
                        </a:lnTo>
                        <a:cubicBezTo>
                          <a:pt x="0" y="15270"/>
                          <a:pt x="4858" y="21600"/>
                          <a:pt x="10799" y="21600"/>
                        </a:cubicBezTo>
                        <a:cubicBezTo>
                          <a:pt x="16739" y="21600"/>
                          <a:pt x="21600" y="15270"/>
                          <a:pt x="21600" y="7533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4" name="Google Shape;5912;p74"/>
                  <p:cNvSpPr/>
                  <p:nvPr/>
                </p:nvSpPr>
                <p:spPr>
                  <a:xfrm>
                    <a:off x="939407" y="3794592"/>
                    <a:ext cx="848941" cy="4650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5020"/>
                        </a:lnTo>
                        <a:cubicBezTo>
                          <a:pt x="0" y="14947"/>
                          <a:pt x="10057" y="21600"/>
                          <a:pt x="10799" y="21600"/>
                        </a:cubicBezTo>
                        <a:cubicBezTo>
                          <a:pt x="11542" y="21600"/>
                          <a:pt x="21600" y="13468"/>
                          <a:pt x="21600" y="502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5" name="Google Shape;5913;p74"/>
                  <p:cNvSpPr/>
                  <p:nvPr/>
                </p:nvSpPr>
                <p:spPr>
                  <a:xfrm>
                    <a:off x="939407" y="3845573"/>
                    <a:ext cx="848941" cy="414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978"/>
                        </a:lnTo>
                        <a:cubicBezTo>
                          <a:pt x="0" y="14128"/>
                          <a:pt x="10057" y="21600"/>
                          <a:pt x="10799" y="21600"/>
                        </a:cubicBezTo>
                        <a:cubicBezTo>
                          <a:pt x="11542" y="21600"/>
                          <a:pt x="21600" y="12468"/>
                          <a:pt x="21600" y="2978"/>
                        </a:cubicBezTo>
                        <a:lnTo>
                          <a:pt x="21600" y="0"/>
                        </a:lnTo>
                        <a:cubicBezTo>
                          <a:pt x="21600" y="9488"/>
                          <a:pt x="11542" y="18618"/>
                          <a:pt x="10799" y="18618"/>
                        </a:cubicBezTo>
                        <a:cubicBezTo>
                          <a:pt x="10057" y="18618"/>
                          <a:pt x="0" y="111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6" name="Google Shape;5914;p74"/>
                  <p:cNvSpPr/>
                  <p:nvPr/>
                </p:nvSpPr>
                <p:spPr>
                  <a:xfrm>
                    <a:off x="942234" y="3929395"/>
                    <a:ext cx="842450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9" y="0"/>
                        </a:moveTo>
                        <a:cubicBezTo>
                          <a:pt x="32" y="0"/>
                          <a:pt x="16" y="33"/>
                          <a:pt x="0" y="33"/>
                        </a:cubicBezTo>
                        <a:cubicBezTo>
                          <a:pt x="117" y="7587"/>
                          <a:pt x="378" y="14805"/>
                          <a:pt x="752" y="21600"/>
                        </a:cubicBezTo>
                        <a:lnTo>
                          <a:pt x="20667" y="21600"/>
                        </a:lnTo>
                        <a:cubicBezTo>
                          <a:pt x="21124" y="14588"/>
                          <a:pt x="21452" y="7359"/>
                          <a:pt x="21600" y="11"/>
                        </a:cubicBezTo>
                        <a:cubicBezTo>
                          <a:pt x="21590" y="11"/>
                          <a:pt x="21582" y="0"/>
                          <a:pt x="21572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7" name="Google Shape;5915;p74"/>
                  <p:cNvSpPr/>
                  <p:nvPr/>
                </p:nvSpPr>
                <p:spPr>
                  <a:xfrm>
                    <a:off x="0" y="0"/>
                    <a:ext cx="2727753" cy="3483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81" h="21600" extrusionOk="0">
                        <a:moveTo>
                          <a:pt x="10790" y="0"/>
                        </a:moveTo>
                        <a:cubicBezTo>
                          <a:pt x="4831" y="0"/>
                          <a:pt x="1" y="3785"/>
                          <a:pt x="1" y="8455"/>
                        </a:cubicBezTo>
                        <a:cubicBezTo>
                          <a:pt x="1" y="8455"/>
                          <a:pt x="-10" y="8690"/>
                          <a:pt x="32" y="9099"/>
                        </a:cubicBezTo>
                        <a:cubicBezTo>
                          <a:pt x="33" y="9108"/>
                          <a:pt x="34" y="9116"/>
                          <a:pt x="34" y="9125"/>
                        </a:cubicBezTo>
                        <a:cubicBezTo>
                          <a:pt x="39" y="9169"/>
                          <a:pt x="44" y="9215"/>
                          <a:pt x="50" y="9263"/>
                        </a:cubicBezTo>
                        <a:cubicBezTo>
                          <a:pt x="56" y="9316"/>
                          <a:pt x="63" y="9369"/>
                          <a:pt x="72" y="9422"/>
                        </a:cubicBezTo>
                        <a:cubicBezTo>
                          <a:pt x="74" y="9441"/>
                          <a:pt x="77" y="9461"/>
                          <a:pt x="80" y="9480"/>
                        </a:cubicBezTo>
                        <a:cubicBezTo>
                          <a:pt x="83" y="9504"/>
                          <a:pt x="87" y="9527"/>
                          <a:pt x="91" y="9551"/>
                        </a:cubicBezTo>
                        <a:cubicBezTo>
                          <a:pt x="352" y="11194"/>
                          <a:pt x="1347" y="14416"/>
                          <a:pt x="5098" y="17340"/>
                        </a:cubicBezTo>
                        <a:cubicBezTo>
                          <a:pt x="5836" y="17914"/>
                          <a:pt x="6423" y="18601"/>
                          <a:pt x="6788" y="19364"/>
                        </a:cubicBezTo>
                        <a:cubicBezTo>
                          <a:pt x="6948" y="19698"/>
                          <a:pt x="7012" y="20020"/>
                          <a:pt x="7014" y="20250"/>
                        </a:cubicBezTo>
                        <a:cubicBezTo>
                          <a:pt x="7018" y="21180"/>
                          <a:pt x="6982" y="21600"/>
                          <a:pt x="10790" y="21600"/>
                        </a:cubicBezTo>
                        <a:cubicBezTo>
                          <a:pt x="14598" y="21600"/>
                          <a:pt x="14562" y="21180"/>
                          <a:pt x="14567" y="20250"/>
                        </a:cubicBezTo>
                        <a:cubicBezTo>
                          <a:pt x="14568" y="20020"/>
                          <a:pt x="14632" y="19698"/>
                          <a:pt x="14792" y="19364"/>
                        </a:cubicBezTo>
                        <a:cubicBezTo>
                          <a:pt x="15157" y="18601"/>
                          <a:pt x="15744" y="17914"/>
                          <a:pt x="16482" y="17340"/>
                        </a:cubicBezTo>
                        <a:cubicBezTo>
                          <a:pt x="20233" y="14416"/>
                          <a:pt x="21228" y="11194"/>
                          <a:pt x="21489" y="9551"/>
                        </a:cubicBezTo>
                        <a:cubicBezTo>
                          <a:pt x="21493" y="9527"/>
                          <a:pt x="21497" y="9504"/>
                          <a:pt x="21500" y="9480"/>
                        </a:cubicBezTo>
                        <a:cubicBezTo>
                          <a:pt x="21503" y="9461"/>
                          <a:pt x="21506" y="9441"/>
                          <a:pt x="21509" y="9422"/>
                        </a:cubicBezTo>
                        <a:cubicBezTo>
                          <a:pt x="21517" y="9369"/>
                          <a:pt x="21523" y="9316"/>
                          <a:pt x="21530" y="9263"/>
                        </a:cubicBezTo>
                        <a:cubicBezTo>
                          <a:pt x="21536" y="9215"/>
                          <a:pt x="21541" y="9169"/>
                          <a:pt x="21546" y="9125"/>
                        </a:cubicBezTo>
                        <a:cubicBezTo>
                          <a:pt x="21547" y="9117"/>
                          <a:pt x="21547" y="9108"/>
                          <a:pt x="21549" y="9099"/>
                        </a:cubicBezTo>
                        <a:cubicBezTo>
                          <a:pt x="21590" y="8690"/>
                          <a:pt x="21579" y="8455"/>
                          <a:pt x="21579" y="8455"/>
                        </a:cubicBezTo>
                        <a:cubicBezTo>
                          <a:pt x="21579" y="3785"/>
                          <a:pt x="16749" y="0"/>
                          <a:pt x="10790" y="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8" name="Google Shape;5916;p74"/>
                  <p:cNvSpPr/>
                  <p:nvPr/>
                </p:nvSpPr>
                <p:spPr>
                  <a:xfrm>
                    <a:off x="1040878" y="2368481"/>
                    <a:ext cx="645999" cy="10515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6207" y="21600"/>
                        </a:lnTo>
                        <a:lnTo>
                          <a:pt x="15392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29" name="Google Shape;5917;p74"/>
                  <p:cNvSpPr/>
                  <p:nvPr/>
                </p:nvSpPr>
                <p:spPr>
                  <a:xfrm>
                    <a:off x="1040878" y="2368481"/>
                    <a:ext cx="645999" cy="901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5321" y="21600"/>
                        </a:lnTo>
                        <a:lnTo>
                          <a:pt x="162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0" name="Google Shape;5918;p74"/>
                  <p:cNvSpPr/>
                  <p:nvPr/>
                </p:nvSpPr>
                <p:spPr>
                  <a:xfrm>
                    <a:off x="1219522" y="3359604"/>
                    <a:ext cx="288680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522" y="21600"/>
                        </a:lnTo>
                        <a:lnTo>
                          <a:pt x="21078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1" name="Google Shape;5919;p74"/>
                  <p:cNvSpPr/>
                  <p:nvPr/>
                </p:nvSpPr>
                <p:spPr>
                  <a:xfrm>
                    <a:off x="939407" y="3745496"/>
                    <a:ext cx="848941" cy="1610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8" y="0"/>
                        </a:moveTo>
                        <a:cubicBezTo>
                          <a:pt x="40" y="0"/>
                          <a:pt x="0" y="213"/>
                          <a:pt x="0" y="476"/>
                        </a:cubicBezTo>
                        <a:lnTo>
                          <a:pt x="0" y="21124"/>
                        </a:lnTo>
                        <a:cubicBezTo>
                          <a:pt x="0" y="21393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93"/>
                          <a:pt x="21600" y="21124"/>
                        </a:cubicBezTo>
                        <a:lnTo>
                          <a:pt x="21600" y="476"/>
                        </a:lnTo>
                        <a:cubicBezTo>
                          <a:pt x="21600" y="213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2" name="Google Shape;5920;p74"/>
                  <p:cNvSpPr/>
                  <p:nvPr/>
                </p:nvSpPr>
                <p:spPr>
                  <a:xfrm>
                    <a:off x="939407" y="3762638"/>
                    <a:ext cx="848941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299" y="0"/>
                        </a:moveTo>
                        <a:lnTo>
                          <a:pt x="301" y="11"/>
                        </a:lnTo>
                        <a:cubicBezTo>
                          <a:pt x="108" y="2663"/>
                          <a:pt x="2" y="6009"/>
                          <a:pt x="0" y="9452"/>
                        </a:cubicBezTo>
                        <a:lnTo>
                          <a:pt x="0" y="20344"/>
                        </a:lnTo>
                        <a:cubicBezTo>
                          <a:pt x="0" y="20723"/>
                          <a:pt x="7" y="21080"/>
                          <a:pt x="10" y="21459"/>
                        </a:cubicBezTo>
                        <a:cubicBezTo>
                          <a:pt x="45" y="21535"/>
                          <a:pt x="84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6" y="21578"/>
                          <a:pt x="21553" y="21535"/>
                          <a:pt x="21589" y="21459"/>
                        </a:cubicBezTo>
                        <a:cubicBezTo>
                          <a:pt x="21593" y="21080"/>
                          <a:pt x="21600" y="20723"/>
                          <a:pt x="21600" y="20344"/>
                        </a:cubicBezTo>
                        <a:lnTo>
                          <a:pt x="21600" y="9430"/>
                        </a:lnTo>
                        <a:cubicBezTo>
                          <a:pt x="21598" y="5987"/>
                          <a:pt x="21492" y="2663"/>
                          <a:pt x="21299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3" name="Google Shape;5921;p74"/>
                  <p:cNvSpPr/>
                  <p:nvPr/>
                </p:nvSpPr>
                <p:spPr>
                  <a:xfrm>
                    <a:off x="906501" y="3865996"/>
                    <a:ext cx="914716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1" y="0"/>
                        </a:moveTo>
                        <a:cubicBezTo>
                          <a:pt x="17" y="0"/>
                          <a:pt x="0" y="227"/>
                          <a:pt x="0" y="487"/>
                        </a:cubicBezTo>
                        <a:lnTo>
                          <a:pt x="0" y="21113"/>
                        </a:lnTo>
                        <a:cubicBezTo>
                          <a:pt x="0" y="21373"/>
                          <a:pt x="17" y="21600"/>
                          <a:pt x="41" y="21600"/>
                        </a:cubicBezTo>
                        <a:lnTo>
                          <a:pt x="21560" y="21600"/>
                        </a:lnTo>
                        <a:cubicBezTo>
                          <a:pt x="21581" y="21600"/>
                          <a:pt x="21600" y="21373"/>
                          <a:pt x="21600" y="21113"/>
                        </a:cubicBezTo>
                        <a:lnTo>
                          <a:pt x="21600" y="487"/>
                        </a:lnTo>
                        <a:cubicBezTo>
                          <a:pt x="21600" y="227"/>
                          <a:pt x="21581" y="0"/>
                          <a:pt x="21560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4" name="Google Shape;5922;p74"/>
                  <p:cNvSpPr/>
                  <p:nvPr/>
                </p:nvSpPr>
                <p:spPr>
                  <a:xfrm>
                    <a:off x="939407" y="3607313"/>
                    <a:ext cx="848941" cy="1611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8" y="0"/>
                        </a:moveTo>
                        <a:cubicBezTo>
                          <a:pt x="40" y="0"/>
                          <a:pt x="0" y="212"/>
                          <a:pt x="0" y="476"/>
                        </a:cubicBezTo>
                        <a:lnTo>
                          <a:pt x="0" y="21119"/>
                        </a:lnTo>
                        <a:cubicBezTo>
                          <a:pt x="0" y="21388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88"/>
                          <a:pt x="21600" y="21119"/>
                        </a:cubicBezTo>
                        <a:lnTo>
                          <a:pt x="21600" y="476"/>
                        </a:lnTo>
                        <a:cubicBezTo>
                          <a:pt x="21600" y="212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5" name="Google Shape;5923;p74"/>
                  <p:cNvSpPr/>
                  <p:nvPr/>
                </p:nvSpPr>
                <p:spPr>
                  <a:xfrm>
                    <a:off x="939407" y="3612981"/>
                    <a:ext cx="848941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15" y="0"/>
                        </a:moveTo>
                        <a:cubicBezTo>
                          <a:pt x="231" y="2793"/>
                          <a:pt x="0" y="7579"/>
                          <a:pt x="0" y="12733"/>
                        </a:cubicBezTo>
                        <a:lnTo>
                          <a:pt x="0" y="21470"/>
                        </a:lnTo>
                        <a:cubicBezTo>
                          <a:pt x="38" y="21546"/>
                          <a:pt x="79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9" y="21578"/>
                          <a:pt x="21560" y="21546"/>
                          <a:pt x="21600" y="21470"/>
                        </a:cubicBezTo>
                        <a:lnTo>
                          <a:pt x="21600" y="12733"/>
                        </a:lnTo>
                        <a:cubicBezTo>
                          <a:pt x="21598" y="7579"/>
                          <a:pt x="21367" y="2793"/>
                          <a:pt x="20984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6" name="Google Shape;5924;p74"/>
                  <p:cNvSpPr/>
                  <p:nvPr/>
                </p:nvSpPr>
                <p:spPr>
                  <a:xfrm>
                    <a:off x="906501" y="3716339"/>
                    <a:ext cx="914716" cy="81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89" y="0"/>
                        </a:moveTo>
                        <a:cubicBezTo>
                          <a:pt x="398" y="22"/>
                          <a:pt x="2" y="4840"/>
                          <a:pt x="0" y="10805"/>
                        </a:cubicBezTo>
                        <a:cubicBezTo>
                          <a:pt x="2" y="16760"/>
                          <a:pt x="398" y="21578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78"/>
                          <a:pt x="21599" y="16760"/>
                          <a:pt x="21600" y="10805"/>
                        </a:cubicBezTo>
                        <a:cubicBezTo>
                          <a:pt x="21599" y="4840"/>
                          <a:pt x="21202" y="22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7" name="Google Shape;5925;p74"/>
                  <p:cNvSpPr/>
                  <p:nvPr/>
                </p:nvSpPr>
                <p:spPr>
                  <a:xfrm>
                    <a:off x="939407" y="3446176"/>
                    <a:ext cx="848941" cy="1611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8" y="0"/>
                        </a:moveTo>
                        <a:cubicBezTo>
                          <a:pt x="40" y="0"/>
                          <a:pt x="0" y="212"/>
                          <a:pt x="0" y="476"/>
                        </a:cubicBezTo>
                        <a:lnTo>
                          <a:pt x="0" y="21124"/>
                        </a:lnTo>
                        <a:cubicBezTo>
                          <a:pt x="0" y="21388"/>
                          <a:pt x="40" y="21600"/>
                          <a:pt x="88" y="21600"/>
                        </a:cubicBezTo>
                        <a:lnTo>
                          <a:pt x="21511" y="21600"/>
                        </a:lnTo>
                        <a:cubicBezTo>
                          <a:pt x="21560" y="21600"/>
                          <a:pt x="21600" y="21388"/>
                          <a:pt x="21600" y="21124"/>
                        </a:cubicBezTo>
                        <a:lnTo>
                          <a:pt x="21600" y="476"/>
                        </a:lnTo>
                        <a:cubicBezTo>
                          <a:pt x="21600" y="212"/>
                          <a:pt x="21560" y="0"/>
                          <a:pt x="21511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8" name="Google Shape;5926;p74"/>
                  <p:cNvSpPr/>
                  <p:nvPr/>
                </p:nvSpPr>
                <p:spPr>
                  <a:xfrm>
                    <a:off x="939407" y="3463317"/>
                    <a:ext cx="848941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01" y="0"/>
                        </a:moveTo>
                        <a:cubicBezTo>
                          <a:pt x="108" y="2663"/>
                          <a:pt x="2" y="5998"/>
                          <a:pt x="0" y="9441"/>
                        </a:cubicBezTo>
                        <a:lnTo>
                          <a:pt x="0" y="21448"/>
                        </a:lnTo>
                        <a:cubicBezTo>
                          <a:pt x="38" y="21524"/>
                          <a:pt x="79" y="21578"/>
                          <a:pt x="121" y="21600"/>
                        </a:cubicBezTo>
                        <a:lnTo>
                          <a:pt x="21479" y="21600"/>
                        </a:lnTo>
                        <a:cubicBezTo>
                          <a:pt x="21519" y="21578"/>
                          <a:pt x="21560" y="21524"/>
                          <a:pt x="21600" y="21448"/>
                        </a:cubicBezTo>
                        <a:lnTo>
                          <a:pt x="21600" y="9441"/>
                        </a:lnTo>
                        <a:cubicBezTo>
                          <a:pt x="21598" y="5998"/>
                          <a:pt x="21492" y="2663"/>
                          <a:pt x="21299" y="0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39" name="Google Shape;5927;p74"/>
                  <p:cNvSpPr/>
                  <p:nvPr/>
                </p:nvSpPr>
                <p:spPr>
                  <a:xfrm>
                    <a:off x="906501" y="3417020"/>
                    <a:ext cx="914716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89" y="0"/>
                        </a:moveTo>
                        <a:cubicBezTo>
                          <a:pt x="398" y="11"/>
                          <a:pt x="2" y="4845"/>
                          <a:pt x="0" y="10784"/>
                        </a:cubicBezTo>
                        <a:cubicBezTo>
                          <a:pt x="2" y="16755"/>
                          <a:pt x="398" y="21578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78"/>
                          <a:pt x="21599" y="16755"/>
                          <a:pt x="21600" y="10784"/>
                        </a:cubicBezTo>
                        <a:cubicBezTo>
                          <a:pt x="21599" y="4845"/>
                          <a:pt x="21202" y="11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40" name="Google Shape;5928;p74"/>
                  <p:cNvSpPr/>
                  <p:nvPr/>
                </p:nvSpPr>
                <p:spPr>
                  <a:xfrm>
                    <a:off x="183328" y="183319"/>
                    <a:ext cx="2361090" cy="30533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92" h="21600" extrusionOk="0">
                        <a:moveTo>
                          <a:pt x="10796" y="0"/>
                        </a:moveTo>
                        <a:cubicBezTo>
                          <a:pt x="4844" y="0"/>
                          <a:pt x="1" y="3746"/>
                          <a:pt x="1" y="8350"/>
                        </a:cubicBezTo>
                        <a:lnTo>
                          <a:pt x="1" y="8379"/>
                        </a:lnTo>
                        <a:lnTo>
                          <a:pt x="0" y="8394"/>
                        </a:lnTo>
                        <a:cubicBezTo>
                          <a:pt x="-1" y="8422"/>
                          <a:pt x="-4" y="8633"/>
                          <a:pt x="32" y="8982"/>
                        </a:cubicBezTo>
                        <a:lnTo>
                          <a:pt x="32" y="8987"/>
                        </a:lnTo>
                        <a:lnTo>
                          <a:pt x="32" y="8992"/>
                        </a:lnTo>
                        <a:lnTo>
                          <a:pt x="34" y="9008"/>
                        </a:lnTo>
                        <a:cubicBezTo>
                          <a:pt x="39" y="9053"/>
                          <a:pt x="44" y="9098"/>
                          <a:pt x="49" y="9147"/>
                        </a:cubicBezTo>
                        <a:cubicBezTo>
                          <a:pt x="56" y="9202"/>
                          <a:pt x="64" y="9254"/>
                          <a:pt x="71" y="9306"/>
                        </a:cubicBezTo>
                        <a:lnTo>
                          <a:pt x="80" y="9368"/>
                        </a:lnTo>
                        <a:lnTo>
                          <a:pt x="84" y="9394"/>
                        </a:lnTo>
                        <a:cubicBezTo>
                          <a:pt x="87" y="9408"/>
                          <a:pt x="89" y="9421"/>
                          <a:pt x="91" y="9434"/>
                        </a:cubicBezTo>
                        <a:lnTo>
                          <a:pt x="92" y="9437"/>
                        </a:lnTo>
                        <a:lnTo>
                          <a:pt x="92" y="9440"/>
                        </a:lnTo>
                        <a:cubicBezTo>
                          <a:pt x="369" y="11164"/>
                          <a:pt x="1428" y="14512"/>
                          <a:pt x="5399" y="17567"/>
                        </a:cubicBezTo>
                        <a:cubicBezTo>
                          <a:pt x="6453" y="18378"/>
                          <a:pt x="7240" y="19311"/>
                          <a:pt x="7740" y="20341"/>
                        </a:cubicBezTo>
                        <a:cubicBezTo>
                          <a:pt x="7832" y="20531"/>
                          <a:pt x="7908" y="20725"/>
                          <a:pt x="7967" y="20923"/>
                        </a:cubicBezTo>
                        <a:cubicBezTo>
                          <a:pt x="8085" y="21317"/>
                          <a:pt x="8531" y="21600"/>
                          <a:pt x="9054" y="21600"/>
                        </a:cubicBezTo>
                        <a:lnTo>
                          <a:pt x="12536" y="21600"/>
                        </a:lnTo>
                        <a:cubicBezTo>
                          <a:pt x="13059" y="21600"/>
                          <a:pt x="13506" y="21317"/>
                          <a:pt x="13624" y="20923"/>
                        </a:cubicBezTo>
                        <a:cubicBezTo>
                          <a:pt x="13683" y="20725"/>
                          <a:pt x="13759" y="20531"/>
                          <a:pt x="13851" y="20341"/>
                        </a:cubicBezTo>
                        <a:cubicBezTo>
                          <a:pt x="14350" y="19311"/>
                          <a:pt x="15138" y="18378"/>
                          <a:pt x="16192" y="17567"/>
                        </a:cubicBezTo>
                        <a:cubicBezTo>
                          <a:pt x="20163" y="14512"/>
                          <a:pt x="21222" y="11164"/>
                          <a:pt x="21499" y="9440"/>
                        </a:cubicBezTo>
                        <a:lnTo>
                          <a:pt x="21500" y="9437"/>
                        </a:lnTo>
                        <a:lnTo>
                          <a:pt x="21500" y="9434"/>
                        </a:lnTo>
                        <a:cubicBezTo>
                          <a:pt x="21502" y="9421"/>
                          <a:pt x="21504" y="9407"/>
                          <a:pt x="21507" y="9394"/>
                        </a:cubicBezTo>
                        <a:lnTo>
                          <a:pt x="21511" y="9368"/>
                        </a:lnTo>
                        <a:lnTo>
                          <a:pt x="21519" y="9309"/>
                        </a:lnTo>
                        <a:cubicBezTo>
                          <a:pt x="21527" y="9254"/>
                          <a:pt x="21535" y="9202"/>
                          <a:pt x="21541" y="9149"/>
                        </a:cubicBezTo>
                        <a:cubicBezTo>
                          <a:pt x="21548" y="9098"/>
                          <a:pt x="21553" y="9053"/>
                          <a:pt x="21557" y="9008"/>
                        </a:cubicBezTo>
                        <a:lnTo>
                          <a:pt x="21559" y="8991"/>
                        </a:lnTo>
                        <a:lnTo>
                          <a:pt x="21560" y="8986"/>
                        </a:lnTo>
                        <a:cubicBezTo>
                          <a:pt x="21596" y="8633"/>
                          <a:pt x="21592" y="8420"/>
                          <a:pt x="21592" y="8394"/>
                        </a:cubicBezTo>
                        <a:lnTo>
                          <a:pt x="21590" y="8368"/>
                        </a:lnTo>
                        <a:lnTo>
                          <a:pt x="21590" y="8350"/>
                        </a:lnTo>
                        <a:cubicBezTo>
                          <a:pt x="21590" y="3746"/>
                          <a:pt x="16748" y="0"/>
                          <a:pt x="10796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1841" name="Google Shape;5929;p74"/>
                  <p:cNvSpPr/>
                  <p:nvPr/>
                </p:nvSpPr>
                <p:spPr>
                  <a:xfrm>
                    <a:off x="906501" y="3566675"/>
                    <a:ext cx="914716" cy="812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89" y="0"/>
                        </a:moveTo>
                        <a:cubicBezTo>
                          <a:pt x="398" y="22"/>
                          <a:pt x="2" y="4851"/>
                          <a:pt x="0" y="10805"/>
                        </a:cubicBezTo>
                        <a:cubicBezTo>
                          <a:pt x="2" y="16760"/>
                          <a:pt x="398" y="21589"/>
                          <a:pt x="889" y="21600"/>
                        </a:cubicBezTo>
                        <a:lnTo>
                          <a:pt x="20712" y="21600"/>
                        </a:lnTo>
                        <a:cubicBezTo>
                          <a:pt x="21202" y="21589"/>
                          <a:pt x="21599" y="16760"/>
                          <a:pt x="21600" y="10805"/>
                        </a:cubicBezTo>
                        <a:cubicBezTo>
                          <a:pt x="21599" y="4851"/>
                          <a:pt x="21202" y="22"/>
                          <a:pt x="20712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1843" name="Google Shape;5930;p74"/>
                <p:cNvSpPr/>
                <p:nvPr/>
              </p:nvSpPr>
              <p:spPr>
                <a:xfrm>
                  <a:off x="1437858" y="1261922"/>
                  <a:ext cx="1106501" cy="728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1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18942" y="21600"/>
                      </a:lnTo>
                      <a:cubicBezTo>
                        <a:pt x="20456" y="15970"/>
                        <a:pt x="21113" y="11012"/>
                        <a:pt x="21393" y="7588"/>
                      </a:cubicBezTo>
                      <a:lnTo>
                        <a:pt x="21394" y="7576"/>
                      </a:lnTo>
                      <a:lnTo>
                        <a:pt x="21395" y="7562"/>
                      </a:lnTo>
                      <a:cubicBezTo>
                        <a:pt x="21400" y="7505"/>
                        <a:pt x="21404" y="7449"/>
                        <a:pt x="21409" y="7394"/>
                      </a:cubicBezTo>
                      <a:lnTo>
                        <a:pt x="21417" y="7282"/>
                      </a:lnTo>
                      <a:lnTo>
                        <a:pt x="21437" y="7036"/>
                      </a:lnTo>
                      <a:cubicBezTo>
                        <a:pt x="21453" y="6808"/>
                        <a:pt x="21469" y="6586"/>
                        <a:pt x="21483" y="6366"/>
                      </a:cubicBezTo>
                      <a:cubicBezTo>
                        <a:pt x="21495" y="6154"/>
                        <a:pt x="21507" y="5963"/>
                        <a:pt x="21516" y="5777"/>
                      </a:cubicBezTo>
                      <a:lnTo>
                        <a:pt x="21520" y="5705"/>
                      </a:lnTo>
                      <a:lnTo>
                        <a:pt x="21521" y="5683"/>
                      </a:lnTo>
                      <a:cubicBezTo>
                        <a:pt x="21600" y="4202"/>
                        <a:pt x="21591" y="3312"/>
                        <a:pt x="21590" y="3200"/>
                      </a:cubicBezTo>
                      <a:lnTo>
                        <a:pt x="21586" y="3091"/>
                      </a:lnTo>
                      <a:lnTo>
                        <a:pt x="21587" y="3019"/>
                      </a:lnTo>
                      <a:cubicBezTo>
                        <a:pt x="21587" y="2002"/>
                        <a:pt x="21557" y="996"/>
                        <a:pt x="21501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44" name="Google Shape;5931;p74"/>
                <p:cNvSpPr/>
                <p:nvPr/>
              </p:nvSpPr>
              <p:spPr>
                <a:xfrm>
                  <a:off x="1437858" y="185775"/>
                  <a:ext cx="1079698" cy="928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19402" y="9780"/>
                        <a:pt x="10646" y="768"/>
                        <a:pt x="0" y="0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45" name="Google Shape;5932;p74"/>
                <p:cNvSpPr/>
                <p:nvPr/>
              </p:nvSpPr>
              <p:spPr>
                <a:xfrm>
                  <a:off x="183328" y="1261922"/>
                  <a:ext cx="1106531" cy="7284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2" h="21600" extrusionOk="0">
                      <a:moveTo>
                        <a:pt x="89" y="0"/>
                      </a:moveTo>
                      <a:cubicBezTo>
                        <a:pt x="34" y="996"/>
                        <a:pt x="3" y="2002"/>
                        <a:pt x="3" y="3019"/>
                      </a:cubicBezTo>
                      <a:lnTo>
                        <a:pt x="3" y="3138"/>
                      </a:lnTo>
                      <a:lnTo>
                        <a:pt x="1" y="3203"/>
                      </a:lnTo>
                      <a:cubicBezTo>
                        <a:pt x="-1" y="3318"/>
                        <a:pt x="-8" y="4205"/>
                        <a:pt x="68" y="5668"/>
                      </a:cubicBezTo>
                      <a:lnTo>
                        <a:pt x="68" y="5691"/>
                      </a:lnTo>
                      <a:lnTo>
                        <a:pt x="69" y="5707"/>
                      </a:lnTo>
                      <a:lnTo>
                        <a:pt x="73" y="5777"/>
                      </a:lnTo>
                      <a:cubicBezTo>
                        <a:pt x="83" y="5963"/>
                        <a:pt x="94" y="6154"/>
                        <a:pt x="106" y="6358"/>
                      </a:cubicBezTo>
                      <a:cubicBezTo>
                        <a:pt x="120" y="6586"/>
                        <a:pt x="137" y="6808"/>
                        <a:pt x="153" y="7026"/>
                      </a:cubicBezTo>
                      <a:lnTo>
                        <a:pt x="172" y="7285"/>
                      </a:lnTo>
                      <a:lnTo>
                        <a:pt x="181" y="7394"/>
                      </a:lnTo>
                      <a:cubicBezTo>
                        <a:pt x="186" y="7450"/>
                        <a:pt x="190" y="7507"/>
                        <a:pt x="195" y="7562"/>
                      </a:cubicBezTo>
                      <a:lnTo>
                        <a:pt x="196" y="7576"/>
                      </a:lnTo>
                      <a:lnTo>
                        <a:pt x="196" y="7588"/>
                      </a:lnTo>
                      <a:cubicBezTo>
                        <a:pt x="478" y="11014"/>
                        <a:pt x="1134" y="15970"/>
                        <a:pt x="2648" y="21600"/>
                      </a:cubicBezTo>
                      <a:lnTo>
                        <a:pt x="21591" y="21600"/>
                      </a:lnTo>
                      <a:lnTo>
                        <a:pt x="21592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46" name="Google Shape;5933;p74"/>
                <p:cNvSpPr/>
                <p:nvPr/>
              </p:nvSpPr>
              <p:spPr>
                <a:xfrm>
                  <a:off x="386726" y="2138293"/>
                  <a:ext cx="903133" cy="109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079" y="3360"/>
                        <a:pt x="5040" y="6942"/>
                        <a:pt x="9256" y="10389"/>
                      </a:cubicBezTo>
                      <a:cubicBezTo>
                        <a:pt x="12012" y="12643"/>
                        <a:pt x="14073" y="15237"/>
                        <a:pt x="15378" y="18100"/>
                      </a:cubicBezTo>
                      <a:cubicBezTo>
                        <a:pt x="15620" y="18629"/>
                        <a:pt x="15818" y="19169"/>
                        <a:pt x="15973" y="19719"/>
                      </a:cubicBezTo>
                      <a:cubicBezTo>
                        <a:pt x="16281" y="20814"/>
                        <a:pt x="17448" y="21600"/>
                        <a:pt x="18818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47" name="Google Shape;5934;p74"/>
                <p:cNvSpPr/>
                <p:nvPr/>
              </p:nvSpPr>
              <p:spPr>
                <a:xfrm>
                  <a:off x="210198" y="185775"/>
                  <a:ext cx="1079661" cy="928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0955" y="768"/>
                        <a:pt x="2197" y="9780"/>
                        <a:pt x="0" y="21600"/>
                      </a:cubicBezTo>
                      <a:lnTo>
                        <a:pt x="216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1848" name="Google Shape;5935;p74"/>
                <p:cNvSpPr/>
                <p:nvPr/>
              </p:nvSpPr>
              <p:spPr>
                <a:xfrm>
                  <a:off x="1437858" y="2138293"/>
                  <a:ext cx="903133" cy="1098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783" y="21600"/>
                      </a:lnTo>
                      <a:cubicBezTo>
                        <a:pt x="4152" y="21600"/>
                        <a:pt x="5319" y="20814"/>
                        <a:pt x="5627" y="19719"/>
                      </a:cubicBezTo>
                      <a:cubicBezTo>
                        <a:pt x="5782" y="19169"/>
                        <a:pt x="5981" y="18629"/>
                        <a:pt x="6222" y="18100"/>
                      </a:cubicBezTo>
                      <a:cubicBezTo>
                        <a:pt x="7528" y="15237"/>
                        <a:pt x="9587" y="12643"/>
                        <a:pt x="12345" y="10389"/>
                      </a:cubicBezTo>
                      <a:cubicBezTo>
                        <a:pt x="16560" y="6942"/>
                        <a:pt x="19521" y="3360"/>
                        <a:pt x="21600" y="0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1852" name="Google Shape;1743;p46"/>
          <p:cNvSpPr txBox="1">
            <a:spLocks noGrp="1"/>
          </p:cNvSpPr>
          <p:nvPr>
            <p:ph type="body" sz="quarter" idx="4294967295"/>
          </p:nvPr>
        </p:nvSpPr>
        <p:spPr>
          <a:xfrm>
            <a:off x="6448642" y="405170"/>
            <a:ext cx="2072778" cy="1067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539495" rtl="0">
              <a:buClrTx/>
              <a:buSzTx/>
              <a:buFontTx/>
              <a:buNone/>
              <a:defRPr sz="413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r>
              <a:t>ماذا تعلمت ؟ </a:t>
            </a:r>
          </a:p>
        </p:txBody>
      </p:sp>
      <p:sp>
        <p:nvSpPr>
          <p:cNvPr id="1853" name="@amal almazroai"/>
          <p:cNvSpPr txBox="1"/>
          <p:nvPr/>
        </p:nvSpPr>
        <p:spPr>
          <a:xfrm>
            <a:off x="444770" y="4638867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@amal almazroai</a:t>
            </a:r>
          </a:p>
        </p:txBody>
      </p:sp>
      <p:grpSp>
        <p:nvGrpSpPr>
          <p:cNvPr id="1856" name="Google Shape;1182;p74"/>
          <p:cNvGrpSpPr/>
          <p:nvPr/>
        </p:nvGrpSpPr>
        <p:grpSpPr>
          <a:xfrm>
            <a:off x="94823" y="4582237"/>
            <a:ext cx="349948" cy="349562"/>
            <a:chOff x="32" y="32"/>
            <a:chExt cx="349946" cy="349560"/>
          </a:xfrm>
        </p:grpSpPr>
        <p:sp>
          <p:nvSpPr>
            <p:cNvPr id="1854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55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5" name="Google Shape;1702;p42"/>
          <p:cNvGrpSpPr/>
          <p:nvPr/>
        </p:nvGrpSpPr>
        <p:grpSpPr>
          <a:xfrm>
            <a:off x="1833708" y="828804"/>
            <a:ext cx="5675532" cy="3382145"/>
            <a:chOff x="0" y="0"/>
            <a:chExt cx="5675531" cy="3382144"/>
          </a:xfrm>
        </p:grpSpPr>
        <p:sp>
          <p:nvSpPr>
            <p:cNvPr id="1858" name="Google Shape;1703;p42"/>
            <p:cNvSpPr/>
            <p:nvPr/>
          </p:nvSpPr>
          <p:spPr>
            <a:xfrm>
              <a:off x="0" y="0"/>
              <a:ext cx="5675532" cy="3382145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59" name="Google Shape;1704;p42"/>
            <p:cNvSpPr/>
            <p:nvPr/>
          </p:nvSpPr>
          <p:spPr>
            <a:xfrm rot="19798586">
              <a:off x="101793" y="2961902"/>
              <a:ext cx="259200" cy="224404"/>
            </a:xfrm>
            <a:prstGeom prst="triangle">
              <a:avLst/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0" name="Google Shape;1705;p42"/>
            <p:cNvSpPr/>
            <p:nvPr/>
          </p:nvSpPr>
          <p:spPr>
            <a:xfrm rot="5400000">
              <a:off x="477586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1" name="Google Shape;1706;p42"/>
            <p:cNvSpPr/>
            <p:nvPr/>
          </p:nvSpPr>
          <p:spPr>
            <a:xfrm rot="5400000">
              <a:off x="596754" y="3074156"/>
              <a:ext cx="293535" cy="5488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2" name="Google Shape;1707;p42"/>
            <p:cNvSpPr/>
            <p:nvPr/>
          </p:nvSpPr>
          <p:spPr>
            <a:xfrm>
              <a:off x="981852" y="2977793"/>
              <a:ext cx="247594" cy="24759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3" name="Google Shape;1708;p42"/>
            <p:cNvSpPr/>
            <p:nvPr/>
          </p:nvSpPr>
          <p:spPr>
            <a:xfrm>
              <a:off x="5044312" y="2929963"/>
              <a:ext cx="486241" cy="32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1799" y="2700"/>
                  </a:moveTo>
                  <a:lnTo>
                    <a:pt x="1799" y="18900"/>
                  </a:lnTo>
                  <a:lnTo>
                    <a:pt x="19801" y="18900"/>
                  </a:lnTo>
                  <a:lnTo>
                    <a:pt x="19801" y="2700"/>
                  </a:lnTo>
                  <a:close/>
                </a:path>
              </a:pathLst>
            </a:custGeom>
            <a:solidFill>
              <a:srgbClr val="EDE962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64" name="Google Shape;1709;p42"/>
            <p:cNvSpPr/>
            <p:nvPr/>
          </p:nvSpPr>
          <p:spPr>
            <a:xfrm>
              <a:off x="155995" y="2787379"/>
              <a:ext cx="5381186" cy="4756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866" name="Google Shape;1711;p42"/>
          <p:cNvSpPr txBox="1">
            <a:spLocks noGrp="1"/>
          </p:cNvSpPr>
          <p:nvPr>
            <p:ph type="body" sz="quarter" idx="4294967295"/>
          </p:nvPr>
        </p:nvSpPr>
        <p:spPr>
          <a:xfrm>
            <a:off x="4086823" y="828804"/>
            <a:ext cx="1425227" cy="14252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12648" rtl="0">
              <a:buSzTx/>
              <a:buNone/>
              <a:defRPr sz="4690"/>
            </a:lvl1pPr>
          </a:lstStyle>
          <a:p>
            <a:r>
              <a:t>الواجب </a:t>
            </a:r>
          </a:p>
        </p:txBody>
      </p:sp>
      <p:pic>
        <p:nvPicPr>
          <p:cNvPr id="1867" name="IMG_0601.png" descr="IMG_0601.png"/>
          <p:cNvPicPr>
            <a:picLocks noChangeAspect="1"/>
          </p:cNvPicPr>
          <p:nvPr/>
        </p:nvPicPr>
        <p:blipFill>
          <a:blip r:embed="rId2"/>
          <a:srcRect r="27438" b="42897"/>
          <a:stretch>
            <a:fillRect/>
          </a:stretch>
        </p:blipFill>
        <p:spPr>
          <a:xfrm>
            <a:off x="830672" y="46009"/>
            <a:ext cx="2704208" cy="2136629"/>
          </a:xfrm>
          <a:prstGeom prst="rect">
            <a:avLst/>
          </a:prstGeom>
          <a:ln w="12700">
            <a:miter lim="400000"/>
          </a:ln>
        </p:spPr>
      </p:pic>
      <p:sp>
        <p:nvSpPr>
          <p:cNvPr id="1868" name="@amal almazroai"/>
          <p:cNvSpPr txBox="1"/>
          <p:nvPr/>
        </p:nvSpPr>
        <p:spPr>
          <a:xfrm>
            <a:off x="5934955" y="3218626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@amal almazroai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مستطيل"/>
          <p:cNvSpPr/>
          <p:nvPr/>
        </p:nvSpPr>
        <p:spPr>
          <a:xfrm>
            <a:off x="5579195" y="2301651"/>
            <a:ext cx="3173700" cy="79283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0" name="مستطيل"/>
          <p:cNvSpPr/>
          <p:nvPr/>
        </p:nvSpPr>
        <p:spPr>
          <a:xfrm>
            <a:off x="5527335" y="3812734"/>
            <a:ext cx="3222522" cy="84584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1" name="مستطيل"/>
          <p:cNvSpPr/>
          <p:nvPr/>
        </p:nvSpPr>
        <p:spPr>
          <a:xfrm>
            <a:off x="5579195" y="849789"/>
            <a:ext cx="3170662" cy="90907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2" name="Google Shape;1009;p24"/>
          <p:cNvSpPr/>
          <p:nvPr/>
        </p:nvSpPr>
        <p:spPr>
          <a:xfrm>
            <a:off x="5404886" y="842305"/>
            <a:ext cx="3280460" cy="85734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3" name="Google Shape;1665;p38"/>
          <p:cNvSpPr txBox="1"/>
          <p:nvPr/>
        </p:nvSpPr>
        <p:spPr>
          <a:xfrm>
            <a:off x="7546733" y="886294"/>
            <a:ext cx="1371601" cy="53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rtl="0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r>
              <a:t>التاريخ </a:t>
            </a:r>
          </a:p>
        </p:txBody>
      </p:sp>
      <p:sp>
        <p:nvSpPr>
          <p:cNvPr id="1694" name="Google Shape;1009;p24"/>
          <p:cNvSpPr/>
          <p:nvPr/>
        </p:nvSpPr>
        <p:spPr>
          <a:xfrm>
            <a:off x="5404886" y="2160184"/>
            <a:ext cx="3280460" cy="85734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5" name="مستطيل"/>
          <p:cNvSpPr/>
          <p:nvPr/>
        </p:nvSpPr>
        <p:spPr>
          <a:xfrm>
            <a:off x="5422752" y="3696487"/>
            <a:ext cx="3244728" cy="8480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6" name="Google Shape;1665;p38"/>
          <p:cNvSpPr txBox="1"/>
          <p:nvPr/>
        </p:nvSpPr>
        <p:spPr>
          <a:xfrm>
            <a:off x="7546733" y="2363098"/>
            <a:ext cx="1371601" cy="669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rtl="0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r>
              <a:t>اليوم  </a:t>
            </a:r>
          </a:p>
        </p:txBody>
      </p:sp>
      <p:sp>
        <p:nvSpPr>
          <p:cNvPr id="1697" name="Google Shape;1665;p38"/>
          <p:cNvSpPr txBox="1"/>
          <p:nvPr/>
        </p:nvSpPr>
        <p:spPr>
          <a:xfrm>
            <a:off x="7433155" y="3908712"/>
            <a:ext cx="1371601" cy="42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algn="ctr" rtl="0">
              <a:spcBef>
                <a:spcPts val="1600"/>
              </a:spcBef>
              <a:defRPr sz="28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r>
              <a:t>الحصه </a:t>
            </a:r>
          </a:p>
        </p:txBody>
      </p:sp>
      <p:sp>
        <p:nvSpPr>
          <p:cNvPr id="1698" name="مستطيل"/>
          <p:cNvSpPr/>
          <p:nvPr/>
        </p:nvSpPr>
        <p:spPr>
          <a:xfrm>
            <a:off x="728368" y="1270974"/>
            <a:ext cx="4198946" cy="282250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699" name="مستطيل"/>
          <p:cNvSpPr/>
          <p:nvPr/>
        </p:nvSpPr>
        <p:spPr>
          <a:xfrm>
            <a:off x="605746" y="1159259"/>
            <a:ext cx="4198946" cy="282498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77969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00" name="النجاح والطموح يحقّقه فقط الذين يواصلون المحاولة بنظرة إيجابية للأشياء."/>
          <p:cNvSpPr txBox="1"/>
          <p:nvPr/>
        </p:nvSpPr>
        <p:spPr>
          <a:xfrm>
            <a:off x="979194" y="1867798"/>
            <a:ext cx="3592807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defTabSz="457200">
              <a:defRPr sz="3300">
                <a:solidFill>
                  <a:srgbClr val="333333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r>
              <a:t>النجاح والطموح يحقّقه فقط الذين يواصلون المحاولة بنظرة إيجابية للأشياء.</a:t>
            </a:r>
          </a:p>
        </p:txBody>
      </p:sp>
      <p:sp>
        <p:nvSpPr>
          <p:cNvPr id="1701" name="@amal almazroai"/>
          <p:cNvSpPr txBox="1"/>
          <p:nvPr/>
        </p:nvSpPr>
        <p:spPr>
          <a:xfrm>
            <a:off x="4175716" y="4812817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@amal almazroai</a:t>
            </a:r>
          </a:p>
        </p:txBody>
      </p:sp>
      <p:grpSp>
        <p:nvGrpSpPr>
          <p:cNvPr id="1704" name="Google Shape;1182;p74"/>
          <p:cNvGrpSpPr/>
          <p:nvPr/>
        </p:nvGrpSpPr>
        <p:grpSpPr>
          <a:xfrm>
            <a:off x="3825769" y="4778685"/>
            <a:ext cx="349948" cy="349562"/>
            <a:chOff x="32" y="32"/>
            <a:chExt cx="349946" cy="349560"/>
          </a:xfrm>
        </p:grpSpPr>
        <p:sp>
          <p:nvSpPr>
            <p:cNvPr id="1702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03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385;p7"/>
          <p:cNvSpPr/>
          <p:nvPr/>
        </p:nvSpPr>
        <p:spPr>
          <a:xfrm>
            <a:off x="700521" y="1099057"/>
            <a:ext cx="3474451" cy="2945386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07" name="Google Shape;385;p7"/>
          <p:cNvSpPr/>
          <p:nvPr/>
        </p:nvSpPr>
        <p:spPr>
          <a:xfrm>
            <a:off x="4576762" y="1509701"/>
            <a:ext cx="3640086" cy="201553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08" name="@amal almazroai"/>
          <p:cNvSpPr txBox="1"/>
          <p:nvPr/>
        </p:nvSpPr>
        <p:spPr>
          <a:xfrm>
            <a:off x="6746751" y="4737100"/>
            <a:ext cx="1351619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@amal almazroai</a:t>
            </a:r>
          </a:p>
        </p:txBody>
      </p:sp>
      <p:grpSp>
        <p:nvGrpSpPr>
          <p:cNvPr id="1711" name="Google Shape;1182;p74"/>
          <p:cNvGrpSpPr/>
          <p:nvPr/>
        </p:nvGrpSpPr>
        <p:grpSpPr>
          <a:xfrm>
            <a:off x="6396804" y="4711048"/>
            <a:ext cx="349948" cy="349562"/>
            <a:chOff x="32" y="32"/>
            <a:chExt cx="349946" cy="349560"/>
          </a:xfrm>
        </p:grpSpPr>
        <p:sp>
          <p:nvSpPr>
            <p:cNvPr id="1709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10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1712" name="pasted-image.png" descr="pasted-image.png"/>
          <p:cNvPicPr>
            <a:picLocks noChangeAspect="1"/>
          </p:cNvPicPr>
          <p:nvPr/>
        </p:nvPicPr>
        <p:blipFill>
          <a:blip r:embed="rId2"/>
          <a:srcRect l="17968" t="14754" r="20157" b="60687"/>
          <a:stretch>
            <a:fillRect/>
          </a:stretch>
        </p:blipFill>
        <p:spPr>
          <a:xfrm>
            <a:off x="4693616" y="1603024"/>
            <a:ext cx="3406295" cy="1770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3" name="pasted-image.png" descr="pasted-image.png"/>
          <p:cNvPicPr>
            <a:picLocks noChangeAspect="1"/>
          </p:cNvPicPr>
          <p:nvPr/>
        </p:nvPicPr>
        <p:blipFill>
          <a:blip r:embed="rId2"/>
          <a:srcRect l="24012" t="38376" r="20157" b="25638"/>
          <a:stretch>
            <a:fillRect/>
          </a:stretch>
        </p:blipFill>
        <p:spPr>
          <a:xfrm>
            <a:off x="845408" y="1227535"/>
            <a:ext cx="3184497" cy="2688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مستطيل"/>
          <p:cNvSpPr/>
          <p:nvPr/>
        </p:nvSpPr>
        <p:spPr>
          <a:xfrm>
            <a:off x="1112176" y="357035"/>
            <a:ext cx="6685068" cy="4429430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716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92" y="384697"/>
            <a:ext cx="6617236" cy="4374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مستطيل"/>
          <p:cNvSpPr/>
          <p:nvPr/>
        </p:nvSpPr>
        <p:spPr>
          <a:xfrm>
            <a:off x="5066996" y="357035"/>
            <a:ext cx="3754587" cy="803674"/>
          </a:xfrm>
          <a:prstGeom prst="rect">
            <a:avLst/>
          </a:prstGeom>
          <a:solidFill>
            <a:schemeClr val="accent2"/>
          </a:solidFill>
          <a:ln w="25400">
            <a:solidFill>
              <a:srgbClr val="779690"/>
            </a:solidFill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719" name="IMG_1946.jpeg" descr="IMG_194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03" y="1284027"/>
            <a:ext cx="2425627" cy="2029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0" name="IMG_1945.jpeg" descr="IMG_19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45" y="3131161"/>
            <a:ext cx="2749998" cy="182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1" name="IMG_1942.jpeg" descr="IMG_19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45" y="315882"/>
            <a:ext cx="1868774" cy="274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2" name="IMG_1940.jpeg" descr="IMG_194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176" y="344335"/>
            <a:ext cx="1790537" cy="2690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3" name="IMG_1941.jpeg" descr="IMG_194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726" y="3403214"/>
            <a:ext cx="1963003" cy="1557939"/>
          </a:xfrm>
          <a:prstGeom prst="rect">
            <a:avLst/>
          </a:prstGeom>
          <a:ln w="12700">
            <a:miter lim="400000"/>
          </a:ln>
        </p:spPr>
      </p:pic>
      <p:sp>
        <p:nvSpPr>
          <p:cNvPr id="1724" name="صور من الإنعكاس في الطبيعة"/>
          <p:cNvSpPr txBox="1"/>
          <p:nvPr/>
        </p:nvSpPr>
        <p:spPr>
          <a:xfrm>
            <a:off x="5763842" y="612821"/>
            <a:ext cx="2921503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latin typeface="Muna Regular"/>
                <a:ea typeface="Muna Regular"/>
                <a:cs typeface="Muna Regular"/>
                <a:sym typeface="Muna Regular"/>
              </a:defRPr>
            </a:lvl1pPr>
          </a:lstStyle>
          <a:p>
            <a:pPr rtl="0">
              <a:defRPr/>
            </a:pPr>
            <a:r>
              <a:t>صور من الإنعكاس في الطبيعة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IMG_0601.png" descr="IMG_0601.png"/>
          <p:cNvPicPr>
            <a:picLocks noChangeAspect="1"/>
          </p:cNvPicPr>
          <p:nvPr/>
        </p:nvPicPr>
        <p:blipFill>
          <a:blip r:embed="rId2">
            <a:alphaModFix amt="2968"/>
          </a:blip>
          <a:srcRect b="3221"/>
          <a:stretch>
            <a:fillRect/>
          </a:stretch>
        </p:blipFill>
        <p:spPr>
          <a:xfrm>
            <a:off x="-2913983" y="-3424355"/>
            <a:ext cx="7856728" cy="763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7" name="pasted-image.png" descr="pasted-image.png"/>
          <p:cNvPicPr>
            <a:picLocks noChangeAspect="1"/>
          </p:cNvPicPr>
          <p:nvPr/>
        </p:nvPicPr>
        <p:blipFill>
          <a:blip r:embed="rId3"/>
          <a:srcRect t="10679" r="8301" b="10679"/>
          <a:stretch>
            <a:fillRect/>
          </a:stretch>
        </p:blipFill>
        <p:spPr>
          <a:xfrm>
            <a:off x="767257" y="1608608"/>
            <a:ext cx="7887533" cy="1781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2">
                <a:satOff val="-14481"/>
                <a:lumOff val="-14470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1730" name="@amal almazroai"/>
          <p:cNvSpPr txBox="1"/>
          <p:nvPr/>
        </p:nvSpPr>
        <p:spPr>
          <a:xfrm>
            <a:off x="5516421" y="4822740"/>
            <a:ext cx="13516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 rtl="0">
              <a:defRPr sz="1300">
                <a:solidFill>
                  <a:srgbClr val="72727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@amal almazroai</a:t>
            </a:r>
          </a:p>
        </p:txBody>
      </p:sp>
      <p:grpSp>
        <p:nvGrpSpPr>
          <p:cNvPr id="1733" name="Google Shape;1182;p74"/>
          <p:cNvGrpSpPr/>
          <p:nvPr/>
        </p:nvGrpSpPr>
        <p:grpSpPr>
          <a:xfrm>
            <a:off x="5166474" y="4755108"/>
            <a:ext cx="349948" cy="349562"/>
            <a:chOff x="32" y="32"/>
            <a:chExt cx="349946" cy="349560"/>
          </a:xfrm>
        </p:grpSpPr>
        <p:sp>
          <p:nvSpPr>
            <p:cNvPr id="1731" name="Google Shape;1183;p74"/>
            <p:cNvSpPr/>
            <p:nvPr/>
          </p:nvSpPr>
          <p:spPr>
            <a:xfrm>
              <a:off x="32" y="32"/>
              <a:ext cx="349948" cy="34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8" y="662"/>
                  </a:moveTo>
                  <a:cubicBezTo>
                    <a:pt x="16396" y="662"/>
                    <a:pt x="20914" y="5186"/>
                    <a:pt x="20914" y="10800"/>
                  </a:cubicBezTo>
                  <a:cubicBezTo>
                    <a:pt x="20914" y="16390"/>
                    <a:pt x="16396" y="20914"/>
                    <a:pt x="10788" y="20914"/>
                  </a:cubicBezTo>
                  <a:cubicBezTo>
                    <a:pt x="5204" y="20914"/>
                    <a:pt x="686" y="16390"/>
                    <a:pt x="686" y="10800"/>
                  </a:cubicBezTo>
                  <a:cubicBezTo>
                    <a:pt x="686" y="5186"/>
                    <a:pt x="5204" y="662"/>
                    <a:pt x="10788" y="662"/>
                  </a:cubicBezTo>
                  <a:close/>
                  <a:moveTo>
                    <a:pt x="10788" y="0"/>
                  </a:moveTo>
                  <a:cubicBezTo>
                    <a:pt x="7925" y="0"/>
                    <a:pt x="5204" y="1112"/>
                    <a:pt x="3169" y="3149"/>
                  </a:cubicBezTo>
                  <a:cubicBezTo>
                    <a:pt x="1135" y="5210"/>
                    <a:pt x="0" y="7933"/>
                    <a:pt x="0" y="10800"/>
                  </a:cubicBezTo>
                  <a:cubicBezTo>
                    <a:pt x="0" y="13667"/>
                    <a:pt x="1135" y="16390"/>
                    <a:pt x="3169" y="18427"/>
                  </a:cubicBezTo>
                  <a:cubicBezTo>
                    <a:pt x="5204" y="20488"/>
                    <a:pt x="7925" y="21600"/>
                    <a:pt x="10788" y="21600"/>
                  </a:cubicBezTo>
                  <a:cubicBezTo>
                    <a:pt x="13673" y="21600"/>
                    <a:pt x="16396" y="20488"/>
                    <a:pt x="18431" y="18427"/>
                  </a:cubicBezTo>
                  <a:cubicBezTo>
                    <a:pt x="20463" y="16390"/>
                    <a:pt x="21600" y="13667"/>
                    <a:pt x="21600" y="10800"/>
                  </a:cubicBezTo>
                  <a:cubicBezTo>
                    <a:pt x="21600" y="7933"/>
                    <a:pt x="20463" y="5210"/>
                    <a:pt x="18431" y="3149"/>
                  </a:cubicBezTo>
                  <a:cubicBezTo>
                    <a:pt x="16396" y="1112"/>
                    <a:pt x="13673" y="0"/>
                    <a:pt x="1078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732" name="Google Shape;1184;p74"/>
            <p:cNvSpPr/>
            <p:nvPr/>
          </p:nvSpPr>
          <p:spPr>
            <a:xfrm>
              <a:off x="71250" y="88178"/>
              <a:ext cx="228857" cy="18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13938" y="0"/>
                  </a:moveTo>
                  <a:cubicBezTo>
                    <a:pt x="11238" y="0"/>
                    <a:pt x="8970" y="2558"/>
                    <a:pt x="8752" y="5820"/>
                  </a:cubicBezTo>
                  <a:cubicBezTo>
                    <a:pt x="8214" y="5731"/>
                    <a:pt x="7098" y="5335"/>
                    <a:pt x="6808" y="5202"/>
                  </a:cubicBezTo>
                  <a:cubicBezTo>
                    <a:pt x="4937" y="4454"/>
                    <a:pt x="3210" y="2999"/>
                    <a:pt x="1877" y="1192"/>
                  </a:cubicBezTo>
                  <a:cubicBezTo>
                    <a:pt x="1771" y="1103"/>
                    <a:pt x="1698" y="1014"/>
                    <a:pt x="1553" y="970"/>
                  </a:cubicBezTo>
                  <a:cubicBezTo>
                    <a:pt x="1532" y="966"/>
                    <a:pt x="1508" y="963"/>
                    <a:pt x="1484" y="963"/>
                  </a:cubicBezTo>
                  <a:cubicBezTo>
                    <a:pt x="1287" y="963"/>
                    <a:pt x="1079" y="1126"/>
                    <a:pt x="1015" y="1322"/>
                  </a:cubicBezTo>
                  <a:cubicBezTo>
                    <a:pt x="689" y="2118"/>
                    <a:pt x="510" y="2999"/>
                    <a:pt x="510" y="3880"/>
                  </a:cubicBezTo>
                  <a:cubicBezTo>
                    <a:pt x="510" y="5157"/>
                    <a:pt x="834" y="6394"/>
                    <a:pt x="1408" y="7320"/>
                  </a:cubicBezTo>
                  <a:cubicBezTo>
                    <a:pt x="1378" y="7312"/>
                    <a:pt x="1348" y="7309"/>
                    <a:pt x="1317" y="7309"/>
                  </a:cubicBezTo>
                  <a:cubicBezTo>
                    <a:pt x="1169" y="7309"/>
                    <a:pt x="1024" y="7394"/>
                    <a:pt x="906" y="7538"/>
                  </a:cubicBezTo>
                  <a:cubicBezTo>
                    <a:pt x="834" y="7627"/>
                    <a:pt x="834" y="7805"/>
                    <a:pt x="797" y="7934"/>
                  </a:cubicBezTo>
                  <a:lnTo>
                    <a:pt x="797" y="8156"/>
                  </a:lnTo>
                  <a:cubicBezTo>
                    <a:pt x="797" y="9830"/>
                    <a:pt x="1408" y="11374"/>
                    <a:pt x="2454" y="12433"/>
                  </a:cubicBezTo>
                  <a:cubicBezTo>
                    <a:pt x="2345" y="12477"/>
                    <a:pt x="2309" y="12607"/>
                    <a:pt x="2273" y="12651"/>
                  </a:cubicBezTo>
                  <a:cubicBezTo>
                    <a:pt x="2237" y="12829"/>
                    <a:pt x="2167" y="13007"/>
                    <a:pt x="2237" y="13136"/>
                  </a:cubicBezTo>
                  <a:cubicBezTo>
                    <a:pt x="2669" y="14899"/>
                    <a:pt x="3785" y="16309"/>
                    <a:pt x="5191" y="16839"/>
                  </a:cubicBezTo>
                  <a:cubicBezTo>
                    <a:pt x="3930" y="17764"/>
                    <a:pt x="2491" y="18294"/>
                    <a:pt x="979" y="18294"/>
                  </a:cubicBezTo>
                  <a:lnTo>
                    <a:pt x="546" y="18294"/>
                  </a:lnTo>
                  <a:cubicBezTo>
                    <a:pt x="293" y="18294"/>
                    <a:pt x="78" y="18516"/>
                    <a:pt x="5" y="18823"/>
                  </a:cubicBezTo>
                  <a:cubicBezTo>
                    <a:pt x="-31" y="19090"/>
                    <a:pt x="114" y="19397"/>
                    <a:pt x="293" y="19486"/>
                  </a:cubicBezTo>
                  <a:cubicBezTo>
                    <a:pt x="2167" y="20852"/>
                    <a:pt x="4398" y="21600"/>
                    <a:pt x="6594" y="21600"/>
                  </a:cubicBezTo>
                  <a:cubicBezTo>
                    <a:pt x="9257" y="21600"/>
                    <a:pt x="11776" y="20586"/>
                    <a:pt x="13865" y="18734"/>
                  </a:cubicBezTo>
                  <a:cubicBezTo>
                    <a:pt x="14152" y="18516"/>
                    <a:pt x="14152" y="17986"/>
                    <a:pt x="13938" y="17720"/>
                  </a:cubicBezTo>
                  <a:cubicBezTo>
                    <a:pt x="13838" y="17601"/>
                    <a:pt x="13708" y="17531"/>
                    <a:pt x="13572" y="17531"/>
                  </a:cubicBezTo>
                  <a:cubicBezTo>
                    <a:pt x="13463" y="17531"/>
                    <a:pt x="13351" y="17579"/>
                    <a:pt x="13254" y="17679"/>
                  </a:cubicBezTo>
                  <a:cubicBezTo>
                    <a:pt x="11346" y="19308"/>
                    <a:pt x="9079" y="20323"/>
                    <a:pt x="6594" y="20323"/>
                  </a:cubicBezTo>
                  <a:cubicBezTo>
                    <a:pt x="5191" y="20323"/>
                    <a:pt x="3785" y="19971"/>
                    <a:pt x="2527" y="19397"/>
                  </a:cubicBezTo>
                  <a:cubicBezTo>
                    <a:pt x="4108" y="19045"/>
                    <a:pt x="5550" y="18205"/>
                    <a:pt x="6808" y="16972"/>
                  </a:cubicBezTo>
                  <a:cubicBezTo>
                    <a:pt x="6953" y="16794"/>
                    <a:pt x="7026" y="16576"/>
                    <a:pt x="6990" y="16354"/>
                  </a:cubicBezTo>
                  <a:cubicBezTo>
                    <a:pt x="6953" y="16091"/>
                    <a:pt x="6739" y="15869"/>
                    <a:pt x="6485" y="15869"/>
                  </a:cubicBezTo>
                  <a:cubicBezTo>
                    <a:pt x="5227" y="15783"/>
                    <a:pt x="4108" y="14987"/>
                    <a:pt x="3497" y="13666"/>
                  </a:cubicBezTo>
                  <a:cubicBezTo>
                    <a:pt x="3748" y="13666"/>
                    <a:pt x="4075" y="13577"/>
                    <a:pt x="4326" y="13488"/>
                  </a:cubicBezTo>
                  <a:cubicBezTo>
                    <a:pt x="4577" y="13447"/>
                    <a:pt x="4758" y="13225"/>
                    <a:pt x="4758" y="12918"/>
                  </a:cubicBezTo>
                  <a:cubicBezTo>
                    <a:pt x="4795" y="12607"/>
                    <a:pt x="4613" y="12344"/>
                    <a:pt x="4326" y="12211"/>
                  </a:cubicBezTo>
                  <a:cubicBezTo>
                    <a:pt x="2993" y="11814"/>
                    <a:pt x="1986" y="10448"/>
                    <a:pt x="1771" y="8815"/>
                  </a:cubicBezTo>
                  <a:cubicBezTo>
                    <a:pt x="2167" y="8904"/>
                    <a:pt x="2596" y="8949"/>
                    <a:pt x="2993" y="8949"/>
                  </a:cubicBezTo>
                  <a:cubicBezTo>
                    <a:pt x="3246" y="8949"/>
                    <a:pt x="3425" y="8730"/>
                    <a:pt x="3497" y="8419"/>
                  </a:cubicBezTo>
                  <a:cubicBezTo>
                    <a:pt x="3534" y="8156"/>
                    <a:pt x="3389" y="7934"/>
                    <a:pt x="3210" y="7805"/>
                  </a:cubicBezTo>
                  <a:cubicBezTo>
                    <a:pt x="2095" y="6964"/>
                    <a:pt x="1408" y="5509"/>
                    <a:pt x="1408" y="3880"/>
                  </a:cubicBezTo>
                  <a:cubicBezTo>
                    <a:pt x="1408" y="3528"/>
                    <a:pt x="1444" y="3132"/>
                    <a:pt x="1553" y="2732"/>
                  </a:cubicBezTo>
                  <a:cubicBezTo>
                    <a:pt x="2887" y="4410"/>
                    <a:pt x="4577" y="5643"/>
                    <a:pt x="6379" y="6394"/>
                  </a:cubicBezTo>
                  <a:cubicBezTo>
                    <a:pt x="6379" y="6394"/>
                    <a:pt x="8178" y="7053"/>
                    <a:pt x="8825" y="7098"/>
                  </a:cubicBezTo>
                  <a:lnTo>
                    <a:pt x="9112" y="7098"/>
                  </a:lnTo>
                  <a:cubicBezTo>
                    <a:pt x="9330" y="7098"/>
                    <a:pt x="9544" y="6920"/>
                    <a:pt x="9617" y="6657"/>
                  </a:cubicBezTo>
                  <a:cubicBezTo>
                    <a:pt x="9653" y="6613"/>
                    <a:pt x="9653" y="6479"/>
                    <a:pt x="9653" y="6435"/>
                  </a:cubicBezTo>
                  <a:lnTo>
                    <a:pt x="9653" y="6305"/>
                  </a:lnTo>
                  <a:cubicBezTo>
                    <a:pt x="9653" y="3528"/>
                    <a:pt x="11489" y="1237"/>
                    <a:pt x="13793" y="1237"/>
                  </a:cubicBezTo>
                  <a:cubicBezTo>
                    <a:pt x="14908" y="1237"/>
                    <a:pt x="15954" y="1807"/>
                    <a:pt x="16746" y="2777"/>
                  </a:cubicBezTo>
                  <a:cubicBezTo>
                    <a:pt x="16855" y="2914"/>
                    <a:pt x="16964" y="2969"/>
                    <a:pt x="17091" y="2969"/>
                  </a:cubicBezTo>
                  <a:cubicBezTo>
                    <a:pt x="17130" y="2969"/>
                    <a:pt x="17170" y="2966"/>
                    <a:pt x="17212" y="2955"/>
                  </a:cubicBezTo>
                  <a:cubicBezTo>
                    <a:pt x="17753" y="2821"/>
                    <a:pt x="18258" y="2732"/>
                    <a:pt x="18724" y="2514"/>
                  </a:cubicBezTo>
                  <a:cubicBezTo>
                    <a:pt x="18473" y="2821"/>
                    <a:pt x="18149" y="3173"/>
                    <a:pt x="17790" y="3395"/>
                  </a:cubicBezTo>
                  <a:cubicBezTo>
                    <a:pt x="17572" y="3573"/>
                    <a:pt x="17466" y="3880"/>
                    <a:pt x="17572" y="4232"/>
                  </a:cubicBezTo>
                  <a:cubicBezTo>
                    <a:pt x="17644" y="4454"/>
                    <a:pt x="17898" y="4628"/>
                    <a:pt x="18113" y="4628"/>
                  </a:cubicBezTo>
                  <a:cubicBezTo>
                    <a:pt x="18545" y="4543"/>
                    <a:pt x="18978" y="4498"/>
                    <a:pt x="19374" y="4321"/>
                  </a:cubicBezTo>
                  <a:cubicBezTo>
                    <a:pt x="19014" y="4761"/>
                    <a:pt x="18618" y="5202"/>
                    <a:pt x="18149" y="5598"/>
                  </a:cubicBezTo>
                  <a:cubicBezTo>
                    <a:pt x="18004" y="5731"/>
                    <a:pt x="17932" y="5954"/>
                    <a:pt x="17932" y="6128"/>
                  </a:cubicBezTo>
                  <a:lnTo>
                    <a:pt x="17932" y="6394"/>
                  </a:lnTo>
                  <a:cubicBezTo>
                    <a:pt x="17932" y="9963"/>
                    <a:pt x="16816" y="13225"/>
                    <a:pt x="15017" y="15650"/>
                  </a:cubicBezTo>
                  <a:cubicBezTo>
                    <a:pt x="14839" y="15913"/>
                    <a:pt x="14839" y="16309"/>
                    <a:pt x="15017" y="16531"/>
                  </a:cubicBezTo>
                  <a:cubicBezTo>
                    <a:pt x="15120" y="16657"/>
                    <a:pt x="15247" y="16713"/>
                    <a:pt x="15377" y="16713"/>
                  </a:cubicBezTo>
                  <a:cubicBezTo>
                    <a:pt x="15519" y="16713"/>
                    <a:pt x="15661" y="16646"/>
                    <a:pt x="15773" y="16531"/>
                  </a:cubicBezTo>
                  <a:cubicBezTo>
                    <a:pt x="17790" y="13755"/>
                    <a:pt x="18905" y="10226"/>
                    <a:pt x="18978" y="6479"/>
                  </a:cubicBezTo>
                  <a:cubicBezTo>
                    <a:pt x="19912" y="5643"/>
                    <a:pt x="20668" y="4628"/>
                    <a:pt x="21318" y="3395"/>
                  </a:cubicBezTo>
                  <a:cubicBezTo>
                    <a:pt x="21569" y="3173"/>
                    <a:pt x="21533" y="2777"/>
                    <a:pt x="21318" y="2647"/>
                  </a:cubicBezTo>
                  <a:cubicBezTo>
                    <a:pt x="21221" y="2529"/>
                    <a:pt x="21094" y="2470"/>
                    <a:pt x="20943" y="2470"/>
                  </a:cubicBezTo>
                  <a:cubicBezTo>
                    <a:pt x="20868" y="2470"/>
                    <a:pt x="20789" y="2484"/>
                    <a:pt x="20704" y="2514"/>
                  </a:cubicBezTo>
                  <a:cubicBezTo>
                    <a:pt x="20453" y="2688"/>
                    <a:pt x="20166" y="2777"/>
                    <a:pt x="19912" y="2910"/>
                  </a:cubicBezTo>
                  <a:cubicBezTo>
                    <a:pt x="20166" y="2470"/>
                    <a:pt x="20417" y="1896"/>
                    <a:pt x="20598" y="1366"/>
                  </a:cubicBezTo>
                  <a:cubicBezTo>
                    <a:pt x="20632" y="1148"/>
                    <a:pt x="20632" y="881"/>
                    <a:pt x="20490" y="707"/>
                  </a:cubicBezTo>
                  <a:cubicBezTo>
                    <a:pt x="20378" y="566"/>
                    <a:pt x="20236" y="500"/>
                    <a:pt x="20103" y="500"/>
                  </a:cubicBezTo>
                  <a:cubicBezTo>
                    <a:pt x="20021" y="500"/>
                    <a:pt x="19945" y="526"/>
                    <a:pt x="19876" y="574"/>
                  </a:cubicBezTo>
                  <a:cubicBezTo>
                    <a:pt x="19084" y="1148"/>
                    <a:pt x="18295" y="1455"/>
                    <a:pt x="17430" y="1633"/>
                  </a:cubicBezTo>
                  <a:cubicBezTo>
                    <a:pt x="16493" y="529"/>
                    <a:pt x="15232" y="0"/>
                    <a:pt x="13938" y="0"/>
                  </a:cubicBezTo>
                  <a:close/>
                </a:path>
              </a:pathLst>
            </a:custGeom>
            <a:solidFill>
              <a:srgbClr val="3E63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1734" name="pasted-image.png" descr="pasted-image.png"/>
          <p:cNvPicPr>
            <a:picLocks noChangeAspect="1"/>
          </p:cNvPicPr>
          <p:nvPr/>
        </p:nvPicPr>
        <p:blipFill>
          <a:blip r:embed="rId2"/>
          <a:srcRect l="29899" t="3924" r="12981" b="11942"/>
          <a:stretch>
            <a:fillRect/>
          </a:stretch>
        </p:blipFill>
        <p:spPr>
          <a:xfrm>
            <a:off x="4572000" y="542145"/>
            <a:ext cx="3913698" cy="3569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5" name="pasted-image.png" descr="pasted-image.png"/>
          <p:cNvPicPr>
            <a:picLocks noChangeAspect="1"/>
          </p:cNvPicPr>
          <p:nvPr/>
        </p:nvPicPr>
        <p:blipFill>
          <a:blip r:embed="rId2"/>
          <a:srcRect l="3976" t="12780" r="68047" b="18786"/>
          <a:stretch>
            <a:fillRect/>
          </a:stretch>
        </p:blipFill>
        <p:spPr>
          <a:xfrm>
            <a:off x="1072351" y="769349"/>
            <a:ext cx="2356575" cy="3569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6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</a:blip>
          <a:srcRect b="52264"/>
          <a:stretch>
            <a:fillRect/>
          </a:stretch>
        </p:blipFill>
        <p:spPr>
          <a:xfrm>
            <a:off x="-1087303" y="-1357052"/>
            <a:ext cx="11014283" cy="5278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39" name="pasted-image.png" descr="pasted-image.png"/>
          <p:cNvPicPr>
            <a:picLocks noChangeAspect="1"/>
          </p:cNvPicPr>
          <p:nvPr/>
        </p:nvPicPr>
        <p:blipFill>
          <a:blip r:embed="rId2"/>
          <a:srcRect l="55171" t="20202" r="18616" b="54987"/>
          <a:stretch>
            <a:fillRect/>
          </a:stretch>
        </p:blipFill>
        <p:spPr>
          <a:xfrm>
            <a:off x="6374037" y="542145"/>
            <a:ext cx="2116639" cy="539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0" name="pasted-image.png" descr="pasted-image.png"/>
          <p:cNvPicPr>
            <a:picLocks noChangeAspect="1"/>
          </p:cNvPicPr>
          <p:nvPr/>
        </p:nvPicPr>
        <p:blipFill>
          <a:blip r:embed="rId3"/>
          <a:srcRect l="34397" t="35817" r="14448" b="25502"/>
          <a:stretch>
            <a:fillRect/>
          </a:stretch>
        </p:blipFill>
        <p:spPr>
          <a:xfrm>
            <a:off x="4780986" y="1081498"/>
            <a:ext cx="3709584" cy="829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1" name="pasted-image.png" descr="pasted-image.png"/>
          <p:cNvPicPr>
            <a:picLocks noChangeAspect="1"/>
          </p:cNvPicPr>
          <p:nvPr/>
        </p:nvPicPr>
        <p:blipFill>
          <a:blip r:embed="rId3"/>
          <a:srcRect l="6458" t="8419" r="66682" b="13992"/>
          <a:stretch>
            <a:fillRect/>
          </a:stretch>
        </p:blipFill>
        <p:spPr>
          <a:xfrm>
            <a:off x="774481" y="1406042"/>
            <a:ext cx="3248136" cy="2775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2" name="IMG_0601.png" descr="IMG_0601.png"/>
          <p:cNvPicPr>
            <a:picLocks noChangeAspect="1"/>
          </p:cNvPicPr>
          <p:nvPr/>
        </p:nvPicPr>
        <p:blipFill>
          <a:blip r:embed="rId4">
            <a:alphaModFix amt="4794"/>
          </a:blip>
          <a:srcRect b="52264"/>
          <a:stretch>
            <a:fillRect/>
          </a:stretch>
        </p:blipFill>
        <p:spPr>
          <a:xfrm>
            <a:off x="-1" y="-793538"/>
            <a:ext cx="9419797" cy="4514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مستطيل"/>
          <p:cNvSpPr/>
          <p:nvPr/>
        </p:nvSpPr>
        <p:spPr>
          <a:xfrm>
            <a:off x="479418" y="401091"/>
            <a:ext cx="8185164" cy="434131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3">
                <a:satOff val="-58144"/>
                <a:lumOff val="-17098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endParaRPr/>
          </a:p>
        </p:txBody>
      </p:sp>
      <p:pic>
        <p:nvPicPr>
          <p:cNvPr id="1745" name="pasted-image.png" descr="pasted-image.png"/>
          <p:cNvPicPr>
            <a:picLocks noChangeAspect="1"/>
          </p:cNvPicPr>
          <p:nvPr/>
        </p:nvPicPr>
        <p:blipFill>
          <a:blip r:embed="rId2"/>
          <a:srcRect t="3450" b="47717"/>
          <a:stretch>
            <a:fillRect/>
          </a:stretch>
        </p:blipFill>
        <p:spPr>
          <a:xfrm>
            <a:off x="2099986" y="542145"/>
            <a:ext cx="5343103" cy="3848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6" name="IMG_0601.png" descr="IMG_0601.png"/>
          <p:cNvPicPr>
            <a:picLocks noChangeAspect="1"/>
          </p:cNvPicPr>
          <p:nvPr/>
        </p:nvPicPr>
        <p:blipFill>
          <a:blip r:embed="rId3">
            <a:alphaModFix amt="4794"/>
          </a:blip>
          <a:srcRect b="52264"/>
          <a:stretch>
            <a:fillRect/>
          </a:stretch>
        </p:blipFill>
        <p:spPr>
          <a:xfrm>
            <a:off x="-325914" y="-526789"/>
            <a:ext cx="9282070" cy="4448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astel Brancy by Slidesgo">
  <a:themeElements>
    <a:clrScheme name="Pastel Brancy by Slidesgo">
      <a:dk1>
        <a:srgbClr val="3A333B"/>
      </a:dk1>
      <a:lt1>
        <a:srgbClr val="F4EFEA"/>
      </a:lt1>
      <a:dk2>
        <a:srgbClr val="A7A7A7"/>
      </a:dk2>
      <a:lt2>
        <a:srgbClr val="535353"/>
      </a:lt2>
      <a:accent1>
        <a:srgbClr val="CFAFD4"/>
      </a:accent1>
      <a:accent2>
        <a:srgbClr val="A3CEC6"/>
      </a:accent2>
      <a:accent3>
        <a:srgbClr val="FCCFB8"/>
      </a:accent3>
      <a:accent4>
        <a:srgbClr val="F4EFEA"/>
      </a:accent4>
      <a:accent5>
        <a:srgbClr val="3A333B"/>
      </a:accent5>
      <a:accent6>
        <a:srgbClr val="201D21"/>
      </a:accent6>
      <a:hlink>
        <a:srgbClr val="0000FF"/>
      </a:hlink>
      <a:folHlink>
        <a:srgbClr val="FF00FF"/>
      </a:folHlink>
    </a:clrScheme>
    <a:fontScheme name="Pastel Brancy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stel Branc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stel Brancy by Slidesgo">
  <a:themeElements>
    <a:clrScheme name="Pastel Branc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FAFD4"/>
      </a:accent1>
      <a:accent2>
        <a:srgbClr val="A3CEC6"/>
      </a:accent2>
      <a:accent3>
        <a:srgbClr val="FCCFB8"/>
      </a:accent3>
      <a:accent4>
        <a:srgbClr val="F4EFEA"/>
      </a:accent4>
      <a:accent5>
        <a:srgbClr val="3A333B"/>
      </a:accent5>
      <a:accent6>
        <a:srgbClr val="201D21"/>
      </a:accent6>
      <a:hlink>
        <a:srgbClr val="0000FF"/>
      </a:hlink>
      <a:folHlink>
        <a:srgbClr val="FF00FF"/>
      </a:folHlink>
    </a:clrScheme>
    <a:fontScheme name="Pastel Brancy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astel Branc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(16:9)</PresentationFormat>
  <Slides>18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Pastel Brancy by Slidesgo</vt:lpstr>
      <vt:lpstr>الإنعكاس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الإنعكاس</dc:title>
  <cp:lastModifiedBy>امل المزروعي</cp:lastModifiedBy>
  <cp:revision>1</cp:revision>
  <dcterms:modified xsi:type="dcterms:W3CDTF">2024-12-10T11:43:22Z</dcterms:modified>
</cp:coreProperties>
</file>