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B0F2FA-C573-B495-AD49-0DB779566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427FF37-37F8-7EFC-32AE-E7089C691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940FE9-3C7F-8C2C-2269-136C1AE4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C7-B21F-4EF1-A7A7-D48009F08B53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3FAC4C-B69B-5A21-BAFF-46F07636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9B5787-B375-B923-1555-B6AF654E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A7D-C155-4A8E-ACD1-AC5FC7542D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508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F7D895-1A99-DDB6-B094-68C29F0C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270E7F-89B7-C0A4-8893-34FE8CC23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1761D1-0139-1363-6E8A-E6ABD104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C7-B21F-4EF1-A7A7-D48009F08B53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143EF9-23CE-CBB7-2DE5-872999359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73E5CF-2899-C368-595E-4611165B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A7D-C155-4A8E-ACD1-AC5FC7542D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308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4BA7D41-E880-A4A5-6447-6268A8229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CEB9C20-C481-50BC-C3F6-84748D378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DB938D-195A-9857-FB74-25782EC4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C7-B21F-4EF1-A7A7-D48009F08B53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3FA77F4-0B00-EE5F-9AE4-943418F1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9D64C5-10E6-983C-2EB8-46A787CC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A7D-C155-4A8E-ACD1-AC5FC7542D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825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020B2B-AC59-145F-2EBA-57397DD6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591C7F-4131-A68A-0CA4-38F0F57F1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F21A63-E3B9-E931-8D1C-66381B78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C7-B21F-4EF1-A7A7-D48009F08B53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D03E75-6A46-A03A-9D8C-2F4EDD79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598B46-032E-225A-C072-ECD672C6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A7D-C155-4A8E-ACD1-AC5FC7542D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739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4AA8B7-B32F-9C79-FCC8-5E313FC9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93CC634-CE19-6140-9C79-92186E9A4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ABD3DA-AC40-C536-9DBE-3D922E7BC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C7-B21F-4EF1-A7A7-D48009F08B53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B9DA997-8B2B-61CA-7943-7214E329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360548-DF20-BFFD-8C1E-3903DEF3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A7D-C155-4A8E-ACD1-AC5FC7542D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115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1A2673-28BB-3AA5-8B72-1B885F59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F3B87F8-5AFD-8C95-61C5-B65E13FCB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9A14C6D-1822-7CBD-36EC-19695CDF7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7860CE-4937-891D-1F4E-FE318A37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C7-B21F-4EF1-A7A7-D48009F08B53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1658666-5C96-04D9-0C5E-5A2DEEA0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CD4F57-545E-EEBB-80E2-16A7E42A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A7D-C155-4A8E-ACD1-AC5FC7542D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640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1A702C-0CFE-60A1-7BED-A1811E65B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54FE91-3F04-BF41-0A98-FBC96305B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C033BB0-B401-0475-0ACE-D7B0F84D5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01751D-CE30-403C-3C31-B3C00E466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AB28BBE-D116-E3C1-556C-C8B5AD424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CF0D44D-EFE5-1247-1812-5FA8622B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C7-B21F-4EF1-A7A7-D48009F08B53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872EB4F-D6BE-63C0-25DD-434A99D2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D0F91D2-4BA3-2B54-4475-EF194FF6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A7D-C155-4A8E-ACD1-AC5FC7542D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05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4F9041-C10E-3A70-B923-BEF1A186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3F63566-4576-7644-43FA-5EB586767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C7-B21F-4EF1-A7A7-D48009F08B53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5D5DDF6-269D-ADD0-4800-CB3214DB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DB906D6-D32D-12EB-B8AE-6742149B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A7D-C155-4A8E-ACD1-AC5FC7542D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309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D796918-F9BC-D4E5-D0D1-D8248F55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C7-B21F-4EF1-A7A7-D48009F08B53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A47F93-AB2E-DF1E-F9D4-5A028EC7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12E484-98C0-6E39-9733-20DE80A6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A7D-C155-4A8E-ACD1-AC5FC7542D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302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AE0C8C-7428-CB5D-4098-3C7D2C90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61E07A-31D7-BABF-66B9-5F2A45E16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A426AA2-274C-552F-15C0-5C0A0422C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04B143-9C8A-1620-7C3E-CA103B8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C7-B21F-4EF1-A7A7-D48009F08B53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62F023-5F1F-1D5E-0FCA-AFB5D48B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611D96E-26AA-C802-36B4-2ECBFEE6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A7D-C155-4A8E-ACD1-AC5FC7542D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870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DDCE47-F5A6-71A4-2A1B-AD2B3929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299785F-E4D4-D1B2-352E-FF18AEDBD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F85AA43-D7E3-B4AA-FB54-C0DB00C4E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882D129-9A71-EC15-78CD-A4111248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C7-B21F-4EF1-A7A7-D48009F08B53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058B3B1-5C77-4BE9-42FB-012404CA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53C4D2-2E54-C5AF-B2A7-0A6495C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AA7D-C155-4A8E-ACD1-AC5FC7542D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460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3F0ED2F-5E41-757B-E2A6-1536E474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E2EF64-A4F0-62E8-1B68-462BD855D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D85E6F-3FAB-0242-914B-281A41E4B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38C7-B21F-4EF1-A7A7-D48009F08B53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197CAF-0227-1C5B-B0BC-D272513C9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1475F2-FCA3-EC66-B7FA-6A72AFE9A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7AA7D-C155-4A8E-ACD1-AC5FC7542D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33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1">
            <a:extLst>
              <a:ext uri="{FF2B5EF4-FFF2-40B4-BE49-F238E27FC236}">
                <a16:creationId xmlns:a16="http://schemas.microsoft.com/office/drawing/2014/main" id="{8C5D7967-6B43-B758-B3A2-6C2511392D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8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10">
            <a:extLst>
              <a:ext uri="{FF2B5EF4-FFF2-40B4-BE49-F238E27FC236}">
                <a16:creationId xmlns:a16="http://schemas.microsoft.com/office/drawing/2014/main" id="{2468685E-B784-AB23-7593-F5B001B805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5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11">
            <a:extLst>
              <a:ext uri="{FF2B5EF4-FFF2-40B4-BE49-F238E27FC236}">
                <a16:creationId xmlns:a16="http://schemas.microsoft.com/office/drawing/2014/main" id="{651BE7FB-4E33-ECEB-BB56-9B22CD6F4F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0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12">
            <a:extLst>
              <a:ext uri="{FF2B5EF4-FFF2-40B4-BE49-F238E27FC236}">
                <a16:creationId xmlns:a16="http://schemas.microsoft.com/office/drawing/2014/main" id="{EBDA6098-AE90-7E89-7DF2-490B0BE233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0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13">
            <a:extLst>
              <a:ext uri="{FF2B5EF4-FFF2-40B4-BE49-F238E27FC236}">
                <a16:creationId xmlns:a16="http://schemas.microsoft.com/office/drawing/2014/main" id="{FC1BFAA6-0103-D948-A810-060BCD2291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5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14">
            <a:extLst>
              <a:ext uri="{FF2B5EF4-FFF2-40B4-BE49-F238E27FC236}">
                <a16:creationId xmlns:a16="http://schemas.microsoft.com/office/drawing/2014/main" id="{19FEEFD3-08E6-54AD-18C5-8446A126E4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02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15">
            <a:extLst>
              <a:ext uri="{FF2B5EF4-FFF2-40B4-BE49-F238E27FC236}">
                <a16:creationId xmlns:a16="http://schemas.microsoft.com/office/drawing/2014/main" id="{A1EBF0DB-2780-54B4-EE29-A46CC5443C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74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16">
            <a:extLst>
              <a:ext uri="{FF2B5EF4-FFF2-40B4-BE49-F238E27FC236}">
                <a16:creationId xmlns:a16="http://schemas.microsoft.com/office/drawing/2014/main" id="{BC66B588-E743-DF9C-C0B1-E8921E4958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9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17">
            <a:extLst>
              <a:ext uri="{FF2B5EF4-FFF2-40B4-BE49-F238E27FC236}">
                <a16:creationId xmlns:a16="http://schemas.microsoft.com/office/drawing/2014/main" id="{E5B03AEF-9A62-EACB-4203-13CB4617D7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3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18">
            <a:extLst>
              <a:ext uri="{FF2B5EF4-FFF2-40B4-BE49-F238E27FC236}">
                <a16:creationId xmlns:a16="http://schemas.microsoft.com/office/drawing/2014/main" id="{CBE8C31D-8F94-B23D-5B01-F4E3E14D8A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2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19">
            <a:extLst>
              <a:ext uri="{FF2B5EF4-FFF2-40B4-BE49-F238E27FC236}">
                <a16:creationId xmlns:a16="http://schemas.microsoft.com/office/drawing/2014/main" id="{31856B3D-33B5-E3DD-D83E-B8C0E1E94A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5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2">
            <a:extLst>
              <a:ext uri="{FF2B5EF4-FFF2-40B4-BE49-F238E27FC236}">
                <a16:creationId xmlns:a16="http://schemas.microsoft.com/office/drawing/2014/main" id="{98B06438-087B-D8AA-E350-BC76F7576A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40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20">
            <a:extLst>
              <a:ext uri="{FF2B5EF4-FFF2-40B4-BE49-F238E27FC236}">
                <a16:creationId xmlns:a16="http://schemas.microsoft.com/office/drawing/2014/main" id="{93791B55-A6E7-84FA-5DAA-48ADF1E4C2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1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21">
            <a:extLst>
              <a:ext uri="{FF2B5EF4-FFF2-40B4-BE49-F238E27FC236}">
                <a16:creationId xmlns:a16="http://schemas.microsoft.com/office/drawing/2014/main" id="{D3E18276-B494-4232-CB13-9E01BFF18D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77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22">
            <a:extLst>
              <a:ext uri="{FF2B5EF4-FFF2-40B4-BE49-F238E27FC236}">
                <a16:creationId xmlns:a16="http://schemas.microsoft.com/office/drawing/2014/main" id="{F5C4FAC2-BB08-E0FC-EB73-C9F26E0D73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02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23">
            <a:extLst>
              <a:ext uri="{FF2B5EF4-FFF2-40B4-BE49-F238E27FC236}">
                <a16:creationId xmlns:a16="http://schemas.microsoft.com/office/drawing/2014/main" id="{FD240429-A073-E3CF-203C-A398CC8A9A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23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24">
            <a:extLst>
              <a:ext uri="{FF2B5EF4-FFF2-40B4-BE49-F238E27FC236}">
                <a16:creationId xmlns:a16="http://schemas.microsoft.com/office/drawing/2014/main" id="{C47E4335-2753-2622-FC8B-61207BED91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27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25">
            <a:extLst>
              <a:ext uri="{FF2B5EF4-FFF2-40B4-BE49-F238E27FC236}">
                <a16:creationId xmlns:a16="http://schemas.microsoft.com/office/drawing/2014/main" id="{DB8CDFF1-8EF2-9B2F-7E25-AED6E59CBD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5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26">
            <a:extLst>
              <a:ext uri="{FF2B5EF4-FFF2-40B4-BE49-F238E27FC236}">
                <a16:creationId xmlns:a16="http://schemas.microsoft.com/office/drawing/2014/main" id="{56FE1A48-143F-DE8F-FDC1-3F81903ECF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64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27">
            <a:extLst>
              <a:ext uri="{FF2B5EF4-FFF2-40B4-BE49-F238E27FC236}">
                <a16:creationId xmlns:a16="http://schemas.microsoft.com/office/drawing/2014/main" id="{BC2B0CB1-5A0A-70B5-A3F9-A06747596F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1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3">
            <a:extLst>
              <a:ext uri="{FF2B5EF4-FFF2-40B4-BE49-F238E27FC236}">
                <a16:creationId xmlns:a16="http://schemas.microsoft.com/office/drawing/2014/main" id="{76C846BD-C983-3AEF-5B79-BB322AF436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1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4">
            <a:extLst>
              <a:ext uri="{FF2B5EF4-FFF2-40B4-BE49-F238E27FC236}">
                <a16:creationId xmlns:a16="http://schemas.microsoft.com/office/drawing/2014/main" id="{680946E9-C709-2262-97E3-3D0C3DC9DA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7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5">
            <a:extLst>
              <a:ext uri="{FF2B5EF4-FFF2-40B4-BE49-F238E27FC236}">
                <a16:creationId xmlns:a16="http://schemas.microsoft.com/office/drawing/2014/main" id="{D66A4346-8FEF-2AB9-B3BB-25CEB4FF09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0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6">
            <a:extLst>
              <a:ext uri="{FF2B5EF4-FFF2-40B4-BE49-F238E27FC236}">
                <a16:creationId xmlns:a16="http://schemas.microsoft.com/office/drawing/2014/main" id="{FB9EA1F0-0CD3-0C61-E9EA-6741093894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2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7">
            <a:extLst>
              <a:ext uri="{FF2B5EF4-FFF2-40B4-BE49-F238E27FC236}">
                <a16:creationId xmlns:a16="http://schemas.microsoft.com/office/drawing/2014/main" id="{DADB4688-A8BC-6E85-49A9-A6B903221D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8">
            <a:extLst>
              <a:ext uri="{FF2B5EF4-FFF2-40B4-BE49-F238E27FC236}">
                <a16:creationId xmlns:a16="http://schemas.microsoft.com/office/drawing/2014/main" id="{EC2F9384-A2A1-3D77-D7B2-9009C16FDF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8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يل المستقيم_9">
            <a:extLst>
              <a:ext uri="{FF2B5EF4-FFF2-40B4-BE49-F238E27FC236}">
                <a16:creationId xmlns:a16="http://schemas.microsoft.com/office/drawing/2014/main" id="{A2425EE3-DF27-0D7C-2D32-F998722C14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9802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2022-05-31T05:30:54Z</dcterms:created>
  <dcterms:modified xsi:type="dcterms:W3CDTF">2022-05-31T05:31:39Z</dcterms:modified>
</cp:coreProperties>
</file>