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7" r:id="rId1"/>
  </p:sldMasterIdLst>
  <p:notesMasterIdLst>
    <p:notesMasterId r:id="rId28"/>
  </p:notesMasterIdLst>
  <p:sldIdLst>
    <p:sldId id="298" r:id="rId2"/>
    <p:sldId id="256" r:id="rId3"/>
    <p:sldId id="300" r:id="rId4"/>
    <p:sldId id="260" r:id="rId5"/>
    <p:sldId id="258" r:id="rId6"/>
    <p:sldId id="294" r:id="rId7"/>
    <p:sldId id="299" r:id="rId8"/>
    <p:sldId id="295" r:id="rId9"/>
    <p:sldId id="296" r:id="rId10"/>
    <p:sldId id="301" r:id="rId11"/>
    <p:sldId id="261" r:id="rId12"/>
    <p:sldId id="263" r:id="rId13"/>
    <p:sldId id="302" r:id="rId14"/>
    <p:sldId id="265" r:id="rId15"/>
    <p:sldId id="266" r:id="rId16"/>
    <p:sldId id="267" r:id="rId17"/>
    <p:sldId id="268" r:id="rId18"/>
    <p:sldId id="285" r:id="rId19"/>
    <p:sldId id="288" r:id="rId20"/>
    <p:sldId id="289" r:id="rId21"/>
    <p:sldId id="286" r:id="rId22"/>
    <p:sldId id="290" r:id="rId23"/>
    <p:sldId id="291" r:id="rId24"/>
    <p:sldId id="287" r:id="rId25"/>
    <p:sldId id="292" r:id="rId26"/>
    <p:sldId id="293"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B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5" d="100"/>
          <a:sy n="75" d="100"/>
        </p:scale>
        <p:origin x="3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D74F3B4-0FB2-4C5D-99C9-86146CDE4C6C}" type="datetimeFigureOut">
              <a:rPr lang="ar-SA" smtClean="0"/>
              <a:t>23/06/1440</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EE32588-2821-49DC-A1F2-C9658C3BCBBA}" type="slidenum">
              <a:rPr lang="ar-SA" smtClean="0"/>
              <a:t>‹#›</a:t>
            </a:fld>
            <a:endParaRPr lang="ar-SA"/>
          </a:p>
        </p:txBody>
      </p:sp>
    </p:spTree>
    <p:extLst>
      <p:ext uri="{BB962C8B-B14F-4D97-AF65-F5344CB8AC3E}">
        <p14:creationId xmlns:p14="http://schemas.microsoft.com/office/powerpoint/2010/main" val="16032352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EEE32588-2821-49DC-A1F2-C9658C3BCBBA}" type="slidenum">
              <a:rPr lang="ar-SA" smtClean="0"/>
              <a:t>24</a:t>
            </a:fld>
            <a:endParaRPr lang="ar-SA"/>
          </a:p>
        </p:txBody>
      </p:sp>
    </p:spTree>
    <p:extLst>
      <p:ext uri="{BB962C8B-B14F-4D97-AF65-F5344CB8AC3E}">
        <p14:creationId xmlns:p14="http://schemas.microsoft.com/office/powerpoint/2010/main" val="132162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355" name="Rectangle 105"/>
          <p:cNvSpPr/>
          <p:nvPr/>
        </p:nvSpPr>
        <p:spPr>
          <a:xfrm rot="2700000">
            <a:off x="7446946" y="993285"/>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9" name="Group 408"/>
          <p:cNvGrpSpPr/>
          <p:nvPr/>
        </p:nvGrpSpPr>
        <p:grpSpPr>
          <a:xfrm>
            <a:off x="0" y="420256"/>
            <a:ext cx="9144000" cy="3795497"/>
            <a:chOff x="0" y="420256"/>
            <a:chExt cx="12188952" cy="3795497"/>
          </a:xfrm>
        </p:grpSpPr>
        <p:cxnSp>
          <p:nvCxnSpPr>
            <p:cNvPr id="410" name="Straight Connector 409"/>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4" name="Oval 463"/>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5"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6" name="Oval 465"/>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7" name="Oval 466"/>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8" name="Oval 467"/>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9" name="Oval 468"/>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0" name="Oval 469"/>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 name="Oval 470"/>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2" name="Oval 471"/>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3" name="Oval 472"/>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4" name="Oval 473"/>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5"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6"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7"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8"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9"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0"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2"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3"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4"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6" name="Oval 485"/>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7" name="Oval 486"/>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8" name="Oval 487"/>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9" name="Oval 488"/>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0" name="Oval 489"/>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 name="Oval 490"/>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2" name="Oval 491"/>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3" name="Oval 492"/>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4" name="Oval 493"/>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5" name="Oval 494"/>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6" name="Oval 495"/>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6"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7"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8"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9"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0"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1"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4"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7"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8"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9"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0"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1"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3" name="Oval 522"/>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4" name="Oval 523"/>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5" name="Oval 524"/>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6" name="Oval 525"/>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7" name="Oval 526"/>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8" name="Oval 527"/>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9" name="Oval 528"/>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0" name="Oval 529"/>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1" name="Oval 530"/>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 name="Oval 531"/>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Oval 543"/>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Oval 544"/>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Oval 545"/>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Oval 546"/>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Oval 547"/>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Oval 548"/>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Oval 549"/>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Oval 550"/>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Oval 551"/>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Oval 552"/>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Oval 553"/>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Oval 566"/>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Oval 567"/>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Oval 568"/>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Oval 569"/>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Oval 570"/>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Oval 571"/>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Oval 572"/>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Oval 573"/>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Oval 574"/>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Oval 575"/>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Oval 587"/>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Oval 588"/>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Oval 589"/>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Oval 590"/>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592"/>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Oval 610"/>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Oval 611"/>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Oval 612"/>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Oval 613"/>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Oval 614"/>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Oval 615"/>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Oval 616"/>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Oval 617"/>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Oval 618"/>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Oval 619"/>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63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Oval 63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Oval 63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Oval 63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Oval 63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Oval 64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Oval 64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Oval 65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Oval 65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Oval 65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Oval 65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Oval 65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Oval 65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Oval 66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Oval 66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Oval 66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Oval 66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Oval 683"/>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Oval 684"/>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Oval 685"/>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1" name="Oval 70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2" name="Oval 701"/>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3" name="Oval 702"/>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4" name="Oval 703"/>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5" name="Oval 704"/>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6" name="Oval 705"/>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7" name="Oval 706"/>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8" name="Oval 707"/>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9" name="Oval 708"/>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0" name="Oval 709"/>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1" name="Oval 71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2" name="Oval 711"/>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3" name="Oval 712"/>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4" name="Oval 713"/>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5" name="Oval 714"/>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6" name="Oval 715"/>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7" name="Oval 716"/>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8" name="Oval 717"/>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9" name="Oval 718"/>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0" name="Oval 719"/>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1" name="Oval 720"/>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2" name="Oval 721"/>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3" name="Oval 722"/>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4" name="Oval 723"/>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5" name="Oval 724"/>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6" name="Oval 725"/>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7" name="Oval 726"/>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8" name="Oval 727"/>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9" name="Oval 728"/>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0" name="Oval 729"/>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1" name="Oval 730"/>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2" name="Oval 73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3" name="Oval 732"/>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4" name="Oval 733"/>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5" name="Oval 734"/>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6" name="Oval 735"/>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7" name="Oval 736"/>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8" name="Oval 737"/>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9" name="Oval 738"/>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0" name="Oval 739"/>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1" name="Oval 740"/>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2" name="Oval 74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3" name="Oval 742"/>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4" name="Oval 743"/>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5" name="Oval 744"/>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6" name="Oval 74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7" name="Oval 74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8" name="Oval 74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9" name="Oval 74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0" name="Oval 74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1" name="Oval 75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2" name="Oval 75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3" name="Oval 752"/>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4" name="Oval 753"/>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lvl1pPr algn="l">
              <a:defRPr/>
            </a:lvl1pPr>
          </a:lstStyle>
          <a:p>
            <a:fld id="{7BD17CB5-3A57-49A8-AC6F-5F9B40C90EA6}" type="datetimeFigureOut">
              <a:rPr lang="ar-SA" smtClean="0"/>
              <a:t>23/06/1440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4FDF581-E386-43E6-884A-97A06672C867}" type="slidenum">
              <a:rPr lang="ar-SA" smtClean="0"/>
              <a:t>‹#›</a:t>
            </a:fld>
            <a:endParaRPr lang="ar-SA"/>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44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BD17CB5-3A57-49A8-AC6F-5F9B40C90EA6}" type="datetimeFigureOut">
              <a:rPr lang="ar-SA" smtClean="0"/>
              <a:t>23/06/1440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4FDF581-E386-43E6-884A-97A06672C867}" type="slidenum">
              <a:rPr lang="ar-SA" smtClean="0"/>
              <a:t>‹#›</a:t>
            </a:fld>
            <a:endParaRPr lang="ar-SA"/>
          </a:p>
        </p:txBody>
      </p:sp>
    </p:spTree>
    <p:extLst>
      <p:ext uri="{BB962C8B-B14F-4D97-AF65-F5344CB8AC3E}">
        <p14:creationId xmlns:p14="http://schemas.microsoft.com/office/powerpoint/2010/main" val="65877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BD17CB5-3A57-49A8-AC6F-5F9B40C90EA6}" type="datetimeFigureOut">
              <a:rPr lang="ar-SA" smtClean="0"/>
              <a:t>23/06/1440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4FDF581-E386-43E6-884A-97A06672C867}" type="slidenum">
              <a:rPr lang="ar-SA" smtClean="0"/>
              <a:t>‹#›</a:t>
            </a:fld>
            <a:endParaRPr lang="ar-SA"/>
          </a:p>
        </p:txBody>
      </p:sp>
      <p:cxnSp>
        <p:nvCxnSpPr>
          <p:cNvPr id="7" name="Straight Connector 6"/>
          <p:cNvCxnSpPr/>
          <p:nvPr/>
        </p:nvCxnSpPr>
        <p:spPr>
          <a:xfrm rot="5400000" flipV="1">
            <a:off x="7543800" y="173563"/>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54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BD17CB5-3A57-49A8-AC6F-5F9B40C90EA6}" type="datetimeFigureOut">
              <a:rPr lang="ar-SA" smtClean="0"/>
              <a:t>23/06/1440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4FDF581-E386-43E6-884A-97A06672C867}" type="slidenum">
              <a:rPr lang="ar-SA" smtClean="0"/>
              <a:t>‹#›</a:t>
            </a:fld>
            <a:endParaRPr lang="ar-SA"/>
          </a:p>
        </p:txBody>
      </p:sp>
    </p:spTree>
    <p:extLst>
      <p:ext uri="{BB962C8B-B14F-4D97-AF65-F5344CB8AC3E}">
        <p14:creationId xmlns:p14="http://schemas.microsoft.com/office/powerpoint/2010/main" val="188668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grpSp>
        <p:nvGrpSpPr>
          <p:cNvPr id="9" name="Group 8"/>
          <p:cNvGrpSpPr/>
          <p:nvPr/>
        </p:nvGrpSpPr>
        <p:grpSpPr>
          <a:xfrm>
            <a:off x="0" y="420256"/>
            <a:ext cx="9144000" cy="3795497"/>
            <a:chOff x="0" y="420256"/>
            <a:chExt cx="12188952" cy="3795497"/>
          </a:xfrm>
        </p:grpSpPr>
        <p:cxnSp>
          <p:nvCxnSpPr>
            <p:cNvPr id="10" name="Straight Connector 9"/>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 name="Oval 189"/>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Oval 191"/>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Oval 192"/>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Oval 194"/>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Oval 195"/>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Oval 196"/>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Oval 197"/>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Oval 198"/>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Oval 199"/>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1" name="Oval 200"/>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Oval 201"/>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Oval 202"/>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Oval 203"/>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 name="Oval 204"/>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Oval 205"/>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 name="Oval 206"/>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Oval 207"/>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9" name="Oval 208"/>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 name="Oval 209"/>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 name="Oval 210"/>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Oval 214"/>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Oval 215"/>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Oval 216"/>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8" name="Oval 217"/>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9" name="Oval 218"/>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Oval 219"/>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1" name="Oval 220"/>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Oval 221"/>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Oval 222"/>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4" name="Oval 223"/>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 name="Oval 224"/>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Oval 225"/>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Oval 226"/>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Oval 227"/>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9" name="Oval 228"/>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0" name="Oval 229"/>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1" name="Oval 230"/>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2" name="Oval 231"/>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3" name="Oval 232"/>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 name="Oval 233"/>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 name="Oval 234"/>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6" name="Oval 235"/>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 name="Oval 236"/>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 name="Oval 237"/>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Oval 238"/>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 name="Oval 239"/>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Oval 240"/>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2" name="Oval 241"/>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3" name="Oval 242"/>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4" name="Oval 243"/>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Oval 244"/>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6" name="Oval 245"/>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Oval 246"/>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8" name="Oval 247"/>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9" name="Oval 248"/>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0" name="Oval 249"/>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1" name="Oval 250"/>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 name="Oval 251"/>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3" name="Oval 252"/>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4" name="Oval 253"/>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5" name="Oval 254"/>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Oval 255"/>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Oval 256"/>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8" name="Oval 257"/>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9" name="Oval 258"/>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0" name="Oval 259"/>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1" name="Oval 260"/>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2" name="Oval 261"/>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3" name="Oval 262"/>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4" name="Oval 263"/>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Oval 264"/>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6" name="Oval 265"/>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7" name="Oval 266"/>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8" name="Oval 267"/>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9" name="Oval 268"/>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0" name="Oval 269"/>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1" name="Oval 270"/>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Oval 271"/>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3" name="Oval 272"/>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4" name="Oval 273"/>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5" name="Oval 274"/>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 name="Oval 275"/>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7" name="Oval 276"/>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Oval 277"/>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Oval 278"/>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0" name="Oval 279"/>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1" name="Oval 280"/>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Oval 281"/>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3" name="Oval 282"/>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Oval 283"/>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Oval 284"/>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 name="Oval 285"/>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 name="Oval 286"/>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8" name="Oval 287"/>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9" name="Oval 288"/>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0" name="Oval 289"/>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1" name="Oval 290"/>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2" name="Oval 291"/>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3" name="Oval 292"/>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4" name="Oval 293"/>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5" name="Oval 294"/>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Oval 295"/>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 name="Oval 296"/>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8" name="Oval 297"/>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0" name="Oval 299"/>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1" name="Oval 300"/>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2" name="Oval 301"/>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3" name="Oval 302"/>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4" name="Oval 303"/>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5" name="Oval 304"/>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6" name="Oval 305"/>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7" name="Oval 306"/>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8" name="Oval 307"/>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9" name="Oval 308"/>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0" name="Oval 309"/>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1" name="Oval 310"/>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2" name="Oval 311"/>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3" name="Oval 312"/>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4" name="Oval 313"/>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5" name="Oval 314"/>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6" name="Oval 315"/>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7" name="Oval 316"/>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8" name="Oval 317"/>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9" name="Oval 318"/>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0" name="Oval 319"/>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1" name="Oval 320"/>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2" name="Oval 321"/>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3" name="Oval 322"/>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4" name="Oval 323"/>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5" name="Oval 324"/>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6" name="Oval 325"/>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7" name="Oval 326"/>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8" name="Oval 327"/>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9" name="Oval 328"/>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0" name="Oval 329"/>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1" name="Oval 330"/>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2" name="Oval 331"/>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3" name="Oval 332"/>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4" name="Oval 333"/>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5" name="Oval 334"/>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6" name="Oval 335"/>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7" name="Oval 336"/>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8" name="Oval 337"/>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9" name="Oval 338"/>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0" name="Oval 339"/>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1" name="Oval 340"/>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2" name="Oval 341"/>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3" name="Oval 342"/>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4" name="Oval 343"/>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5" name="Oval 344"/>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6" name="Oval 345"/>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7" name="Oval 346"/>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8" name="Oval 347"/>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9" name="Oval 348"/>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0" name="Oval 349"/>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1" name="Oval 350"/>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2" name="Oval 351"/>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3" name="Oval 352"/>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4" name="Oval 353"/>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BD17CB5-3A57-49A8-AC6F-5F9B40C90EA6}" type="datetimeFigureOut">
              <a:rPr lang="ar-SA" smtClean="0"/>
              <a:t>23/06/1440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4FDF581-E386-43E6-884A-97A06672C867}" type="slidenum">
              <a:rPr lang="ar-SA" smtClean="0"/>
              <a:t>‹#›</a:t>
            </a:fld>
            <a:endParaRPr lang="ar-SA"/>
          </a:p>
        </p:txBody>
      </p:sp>
      <p:cxnSp>
        <p:nvCxnSpPr>
          <p:cNvPr id="8" name="Straight Connector 7"/>
          <p:cNvCxnSpPr/>
          <p:nvPr/>
        </p:nvCxnSpPr>
        <p:spPr>
          <a:xfrm flipV="1">
            <a:off x="629013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47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7BD17CB5-3A57-49A8-AC6F-5F9B40C90EA6}" type="datetimeFigureOut">
              <a:rPr lang="ar-SA" smtClean="0"/>
              <a:t>23/06/1440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4FDF581-E386-43E6-884A-97A06672C867}" type="slidenum">
              <a:rPr lang="ar-SA" smtClean="0"/>
              <a:t>‹#›</a:t>
            </a:fld>
            <a:endParaRPr lang="ar-SA"/>
          </a:p>
        </p:txBody>
      </p:sp>
    </p:spTree>
    <p:extLst>
      <p:ext uri="{BB962C8B-B14F-4D97-AF65-F5344CB8AC3E}">
        <p14:creationId xmlns:p14="http://schemas.microsoft.com/office/powerpoint/2010/main" val="410810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768096" y="2967788"/>
            <a:ext cx="3566160" cy="33415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ar-SA" smtClean="0"/>
              <a:t>انقر لتحرير أنماط النص الرئيسي</a:t>
            </a:r>
          </a:p>
        </p:txBody>
      </p:sp>
      <p:sp>
        <p:nvSpPr>
          <p:cNvPr id="6" name="Content Placeholder 5"/>
          <p:cNvSpPr>
            <a:spLocks noGrp="1"/>
          </p:cNvSpPr>
          <p:nvPr>
            <p:ph sz="quarter" idx="4"/>
          </p:nvPr>
        </p:nvSpPr>
        <p:spPr>
          <a:xfrm>
            <a:off x="4491990" y="2967788"/>
            <a:ext cx="3566160" cy="33415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BD17CB5-3A57-49A8-AC6F-5F9B40C90EA6}" type="datetimeFigureOut">
              <a:rPr lang="ar-SA" smtClean="0"/>
              <a:t>23/06/1440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84FDF581-E386-43E6-884A-97A06672C867}" type="slidenum">
              <a:rPr lang="ar-SA" smtClean="0"/>
              <a:t>‹#›</a:t>
            </a:fld>
            <a:endParaRPr lang="ar-SA"/>
          </a:p>
        </p:txBody>
      </p:sp>
    </p:spTree>
    <p:extLst>
      <p:ext uri="{BB962C8B-B14F-4D97-AF65-F5344CB8AC3E}">
        <p14:creationId xmlns:p14="http://schemas.microsoft.com/office/powerpoint/2010/main" val="338199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7BD17CB5-3A57-49A8-AC6F-5F9B40C90EA6}" type="datetimeFigureOut">
              <a:rPr lang="ar-SA" smtClean="0"/>
              <a:t>23/06/1440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84FDF581-E386-43E6-884A-97A06672C867}" type="slidenum">
              <a:rPr lang="ar-SA" smtClean="0"/>
              <a:t>‹#›</a:t>
            </a:fld>
            <a:endParaRPr lang="ar-SA"/>
          </a:p>
        </p:txBody>
      </p:sp>
    </p:spTree>
    <p:extLst>
      <p:ext uri="{BB962C8B-B14F-4D97-AF65-F5344CB8AC3E}">
        <p14:creationId xmlns:p14="http://schemas.microsoft.com/office/powerpoint/2010/main" val="383732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17CB5-3A57-49A8-AC6F-5F9B40C90EA6}" type="datetimeFigureOut">
              <a:rPr lang="ar-SA" smtClean="0"/>
              <a:t>23/06/1440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84FDF581-E386-43E6-884A-97A06672C867}" type="slidenum">
              <a:rPr lang="ar-SA" smtClean="0"/>
              <a:t>‹#›</a:t>
            </a:fld>
            <a:endParaRPr lang="ar-SA"/>
          </a:p>
        </p:txBody>
      </p:sp>
    </p:spTree>
    <p:extLst>
      <p:ext uri="{BB962C8B-B14F-4D97-AF65-F5344CB8AC3E}">
        <p14:creationId xmlns:p14="http://schemas.microsoft.com/office/powerpoint/2010/main" val="408719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BD17CB5-3A57-49A8-AC6F-5F9B40C90EA6}" type="datetimeFigureOut">
              <a:rPr lang="ar-SA" smtClean="0"/>
              <a:t>23/06/1440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4FDF581-E386-43E6-884A-97A06672C867}" type="slidenum">
              <a:rPr lang="ar-SA" smtClean="0"/>
              <a:t>‹#›</a:t>
            </a:fld>
            <a:endParaRPr lang="ar-SA"/>
          </a:p>
        </p:txBody>
      </p:sp>
    </p:spTree>
    <p:extLst>
      <p:ext uri="{BB962C8B-B14F-4D97-AF65-F5344CB8AC3E}">
        <p14:creationId xmlns:p14="http://schemas.microsoft.com/office/powerpoint/2010/main" val="134147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0" y="-1"/>
            <a:ext cx="9141714" cy="4572000"/>
          </a:xfrm>
          <a:solidFill>
            <a:schemeClr val="accent3">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BD17CB5-3A57-49A8-AC6F-5F9B40C90EA6}" type="datetimeFigureOut">
              <a:rPr lang="ar-SA" smtClean="0"/>
              <a:t>23/06/1440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4FDF581-E386-43E6-884A-97A06672C867}" type="slidenum">
              <a:rPr lang="ar-SA" smtClean="0"/>
              <a:t>‹#›</a:t>
            </a:fld>
            <a:endParaRPr lang="ar-SA"/>
          </a:p>
        </p:txBody>
      </p:sp>
      <p:cxnSp>
        <p:nvCxnSpPr>
          <p:cNvPr id="9" name="Straight Connector 8"/>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814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8096" y="2286000"/>
            <a:ext cx="7290054" cy="4023360"/>
          </a:xfrm>
          <a:prstGeom prst="rect">
            <a:avLst/>
          </a:prstGeom>
        </p:spPr>
        <p:txBody>
          <a:bodyPr vert="horz" lIns="45720" tIns="45720" rIns="4572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BD17CB5-3A57-49A8-AC6F-5F9B40C90EA6}" type="datetimeFigureOut">
              <a:rPr lang="ar-SA" smtClean="0"/>
              <a:t>23/06/1440</a:t>
            </a:fld>
            <a:endParaRPr lang="ar-SA"/>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ar-S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4FDF581-E386-43E6-884A-97A06672C867}" type="slidenum">
              <a:rPr lang="ar-SA" smtClean="0"/>
              <a:t>‹#›</a:t>
            </a:fld>
            <a:endParaRPr lang="ar-SA"/>
          </a:p>
        </p:txBody>
      </p:sp>
      <p:cxnSp>
        <p:nvCxnSpPr>
          <p:cNvPr id="7" name="Straight Connector 6"/>
          <p:cNvCxnSpPr/>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62486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1"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86591" y="3084419"/>
            <a:ext cx="8429625" cy="1323439"/>
          </a:xfrm>
          <a:prstGeom prst="rect">
            <a:avLst/>
          </a:prstGeom>
          <a:noFill/>
        </p:spPr>
        <p:txBody>
          <a:bodyPr wrap="square" rtlCol="1">
            <a:spAutoFit/>
          </a:bodyPr>
          <a:lstStyle/>
          <a:p>
            <a:pPr algn="ctr"/>
            <a:r>
              <a:rPr lang="ar-SA" sz="4400" dirty="0" smtClean="0">
                <a:solidFill>
                  <a:schemeClr val="accent6">
                    <a:lumMod val="75000"/>
                  </a:schemeClr>
                </a:solidFill>
                <a:effectLst>
                  <a:outerShdw blurRad="38100" dist="38100" dir="2700000" algn="tl">
                    <a:srgbClr val="000000">
                      <a:alpha val="43137"/>
                    </a:srgbClr>
                  </a:outerShdw>
                </a:effectLst>
                <a:cs typeface="DecoType Naskh Variants" panose="02010400000000000000" pitchFamily="2" charset="-78"/>
              </a:rPr>
              <a:t>عزيزتي الطالبة </a:t>
            </a:r>
            <a:r>
              <a:rPr lang="ar-SA" sz="3200" strike="sngStrike" dirty="0" smtClean="0">
                <a:solidFill>
                  <a:schemeClr val="accent5">
                    <a:lumMod val="50000"/>
                  </a:schemeClr>
                </a:solidFill>
                <a:effectLst>
                  <a:outerShdw blurRad="38100" dist="38100" dir="2700000" algn="tl">
                    <a:srgbClr val="000000">
                      <a:alpha val="43137"/>
                    </a:srgbClr>
                  </a:outerShdw>
                </a:effectLst>
                <a:cs typeface="DecoType Naskh Variants" panose="02010400000000000000" pitchFamily="2" charset="-78"/>
              </a:rPr>
              <a:t>مع مجموعتك قومي</a:t>
            </a:r>
            <a:r>
              <a:rPr lang="ar-SA" sz="3200" dirty="0" smtClean="0">
                <a:solidFill>
                  <a:schemeClr val="accent5">
                    <a:lumMod val="50000"/>
                  </a:schemeClr>
                </a:solidFill>
                <a:effectLst>
                  <a:outerShdw blurRad="38100" dist="38100" dir="2700000" algn="tl">
                    <a:srgbClr val="000000">
                      <a:alpha val="43137"/>
                    </a:srgbClr>
                  </a:outerShdw>
                </a:effectLst>
                <a:cs typeface="DecoType Naskh Variants" panose="02010400000000000000" pitchFamily="2" charset="-78"/>
              </a:rPr>
              <a:t> </a:t>
            </a:r>
            <a:r>
              <a:rPr lang="ar-SA" sz="3600" b="1" dirty="0" smtClean="0">
                <a:solidFill>
                  <a:schemeClr val="accent4">
                    <a:lumMod val="75000"/>
                  </a:schemeClr>
                </a:solidFill>
                <a:effectLst>
                  <a:outerShdw blurRad="38100" dist="38100" dir="2700000" algn="tl">
                    <a:srgbClr val="000000">
                      <a:alpha val="43137"/>
                    </a:srgbClr>
                  </a:outerShdw>
                </a:effectLst>
                <a:cs typeface="DecoType Naskh Variants" panose="02010400000000000000" pitchFamily="2" charset="-78"/>
              </a:rPr>
              <a:t>بفك الرمز التالية من خلال الجدول السابق </a:t>
            </a:r>
            <a:r>
              <a:rPr lang="ar-SA" sz="3200" strike="sngStrike" dirty="0" smtClean="0">
                <a:solidFill>
                  <a:schemeClr val="accent5">
                    <a:lumMod val="50000"/>
                  </a:schemeClr>
                </a:solidFill>
                <a:effectLst>
                  <a:outerShdw blurRad="38100" dist="38100" dir="2700000" algn="tl">
                    <a:srgbClr val="000000">
                      <a:alpha val="43137"/>
                    </a:srgbClr>
                  </a:outerShdw>
                </a:effectLst>
                <a:cs typeface="DecoType Naskh Variants" panose="02010400000000000000" pitchFamily="2" charset="-78"/>
              </a:rPr>
              <a:t>لاستنتاج  عنوان الدرس لهذا اليوم ؟</a:t>
            </a:r>
            <a:endParaRPr lang="ar-SA" sz="3200" strike="sngStrike" dirty="0">
              <a:solidFill>
                <a:schemeClr val="accent5">
                  <a:lumMod val="50000"/>
                </a:schemeClr>
              </a:solidFill>
              <a:effectLst>
                <a:outerShdw blurRad="38100" dist="38100" dir="2700000" algn="tl">
                  <a:srgbClr val="000000">
                    <a:alpha val="43137"/>
                  </a:srgbClr>
                </a:outerShdw>
              </a:effectLst>
              <a:cs typeface="DecoType Naskh Variants" panose="02010400000000000000" pitchFamily="2" charset="-78"/>
            </a:endParaRPr>
          </a:p>
        </p:txBody>
      </p:sp>
      <p:graphicFrame>
        <p:nvGraphicFramePr>
          <p:cNvPr id="8" name="جدول 7"/>
          <p:cNvGraphicFramePr>
            <a:graphicFrameLocks noGrp="1"/>
          </p:cNvGraphicFramePr>
          <p:nvPr>
            <p:extLst>
              <p:ext uri="{D42A27DB-BD31-4B8C-83A1-F6EECF244321}">
                <p14:modId xmlns:p14="http://schemas.microsoft.com/office/powerpoint/2010/main" val="1865853020"/>
              </p:ext>
            </p:extLst>
          </p:nvPr>
        </p:nvGraphicFramePr>
        <p:xfrm>
          <a:off x="1294470" y="1497583"/>
          <a:ext cx="6596430" cy="1280160"/>
        </p:xfrm>
        <a:graphic>
          <a:graphicData uri="http://schemas.openxmlformats.org/drawingml/2006/table">
            <a:tbl>
              <a:tblPr rtl="1" firstRow="1" bandRow="1">
                <a:tableStyleId>{00A15C55-8517-42AA-B614-E9B94910E393}</a:tableStyleId>
              </a:tblPr>
              <a:tblGrid>
                <a:gridCol w="1457040"/>
                <a:gridCol w="513939"/>
                <a:gridCol w="513939"/>
                <a:gridCol w="513939"/>
                <a:gridCol w="513939"/>
                <a:gridCol w="513939"/>
                <a:gridCol w="513939"/>
                <a:gridCol w="513939"/>
                <a:gridCol w="513939"/>
                <a:gridCol w="513939"/>
                <a:gridCol w="513939"/>
              </a:tblGrid>
              <a:tr h="370840">
                <a:tc>
                  <a:txBody>
                    <a:bodyPr/>
                    <a:lstStyle/>
                    <a:p>
                      <a:pPr algn="ctr" rtl="1"/>
                      <a:r>
                        <a:rPr lang="ar-SA" sz="3600" dirty="0" smtClean="0">
                          <a:cs typeface="DecoType Naskh Special" panose="02010000000000000000" pitchFamily="2" charset="-78"/>
                        </a:rPr>
                        <a:t>الرمز</a:t>
                      </a:r>
                      <a:endParaRPr lang="ar-SA" sz="3600" dirty="0">
                        <a:cs typeface="DecoType Naskh Special" panose="0201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t>!</a:t>
                      </a:r>
                      <a:endParaRPr lang="ar-SA" sz="3200" dirty="0" smtClean="0">
                        <a:cs typeface="+mn-cs"/>
                      </a:endParaRPr>
                    </a:p>
                  </a:txBody>
                  <a:tcPr/>
                </a:tc>
                <a:tc>
                  <a:txBody>
                    <a:bodyPr/>
                    <a:lstStyle/>
                    <a:p>
                      <a:pPr algn="ctr" rtl="1"/>
                      <a:r>
                        <a:rPr lang="ar-SA" sz="3200" dirty="0" smtClean="0"/>
                        <a:t>@</a:t>
                      </a:r>
                      <a:endParaRPr lang="ar-SA" sz="3200" dirty="0">
                        <a:cs typeface="+mn-cs"/>
                      </a:endParaRPr>
                    </a:p>
                  </a:txBody>
                  <a:tcPr/>
                </a:tc>
                <a:tc>
                  <a:txBody>
                    <a:bodyPr/>
                    <a:lstStyle/>
                    <a:p>
                      <a:pPr algn="ctr" rtl="1"/>
                      <a:r>
                        <a:rPr lang="ar-SA" sz="3200" dirty="0" smtClean="0"/>
                        <a:t>$</a:t>
                      </a:r>
                      <a:endParaRPr lang="ar-SA" sz="3200" dirty="0">
                        <a:cs typeface="+mn-cs"/>
                      </a:endParaRPr>
                    </a:p>
                  </a:txBody>
                  <a:tcPr/>
                </a:tc>
                <a:tc>
                  <a:txBody>
                    <a:bodyPr/>
                    <a:lstStyle/>
                    <a:p>
                      <a:pPr algn="ctr" rtl="1"/>
                      <a:r>
                        <a:rPr lang="ar-SA" sz="3200" dirty="0" smtClean="0"/>
                        <a:t>%</a:t>
                      </a:r>
                      <a:endParaRPr lang="ar-SA" sz="3200" dirty="0">
                        <a:cs typeface="+mn-cs"/>
                      </a:endParaRPr>
                    </a:p>
                  </a:txBody>
                  <a:tcPr/>
                </a:tc>
                <a:tc>
                  <a:txBody>
                    <a:bodyPr/>
                    <a:lstStyle/>
                    <a:p>
                      <a:pPr algn="ctr" rtl="1"/>
                      <a:r>
                        <a:rPr lang="ar-SA" sz="3200" dirty="0" smtClean="0"/>
                        <a:t>^</a:t>
                      </a:r>
                      <a:endParaRPr lang="ar-SA" sz="3200" dirty="0">
                        <a:cs typeface="+mn-cs"/>
                      </a:endParaRPr>
                    </a:p>
                  </a:txBody>
                  <a:tcPr/>
                </a:tc>
                <a:tc>
                  <a:txBody>
                    <a:bodyPr/>
                    <a:lstStyle/>
                    <a:p>
                      <a:pPr algn="ctr" rtl="1"/>
                      <a:r>
                        <a:rPr lang="ar-SA" sz="3200" dirty="0" smtClean="0"/>
                        <a:t>*</a:t>
                      </a:r>
                      <a:endParaRPr lang="ar-SA" sz="3200" dirty="0">
                        <a:cs typeface="+mn-cs"/>
                      </a:endParaRPr>
                    </a:p>
                  </a:txBody>
                  <a:tcPr/>
                </a:tc>
                <a:tc>
                  <a:txBody>
                    <a:bodyPr/>
                    <a:lstStyle/>
                    <a:p>
                      <a:pPr algn="ctr" rtl="1"/>
                      <a:r>
                        <a:rPr lang="ar-SA" sz="3200" dirty="0" smtClean="0"/>
                        <a:t>&amp;</a:t>
                      </a:r>
                      <a:endParaRPr lang="ar-SA" sz="3200" dirty="0">
                        <a:cs typeface="+mn-cs"/>
                      </a:endParaRPr>
                    </a:p>
                  </a:txBody>
                  <a:tcPr/>
                </a:tc>
                <a:tc>
                  <a:txBody>
                    <a:bodyPr/>
                    <a:lstStyle/>
                    <a:p>
                      <a:pPr algn="ctr" rtl="1"/>
                      <a:r>
                        <a:rPr lang="ar-SA" sz="3200" dirty="0" smtClean="0"/>
                        <a:t>#</a:t>
                      </a:r>
                      <a:endParaRPr lang="ar-SA" sz="3200" dirty="0">
                        <a:cs typeface="+mn-cs"/>
                      </a:endParaRPr>
                    </a:p>
                  </a:txBody>
                  <a:tcPr/>
                </a:tc>
                <a:tc>
                  <a:txBody>
                    <a:bodyPr/>
                    <a:lstStyle/>
                    <a:p>
                      <a:pPr algn="ctr" rtl="1"/>
                      <a:r>
                        <a:rPr lang="ar-SA" sz="3200" dirty="0" smtClean="0"/>
                        <a:t>/</a:t>
                      </a:r>
                      <a:endParaRPr lang="ar-SA" sz="3200" dirty="0">
                        <a:cs typeface="+mn-cs"/>
                      </a:endParaRPr>
                    </a:p>
                  </a:txBody>
                  <a:tcPr/>
                </a:tc>
                <a:tc>
                  <a:txBody>
                    <a:bodyPr/>
                    <a:lstStyle/>
                    <a:p>
                      <a:pPr algn="ctr" rtl="1"/>
                      <a:r>
                        <a:rPr lang="ar-SA" sz="3200" dirty="0" smtClean="0"/>
                        <a:t>؟</a:t>
                      </a:r>
                      <a:endParaRPr lang="ar-SA" sz="3200" dirty="0">
                        <a:cs typeface="+mn-cs"/>
                      </a:endParaRPr>
                    </a:p>
                  </a:txBody>
                  <a:tcPr/>
                </a:tc>
              </a:tr>
              <a:tr h="370840">
                <a:tc>
                  <a:txBody>
                    <a:bodyPr/>
                    <a:lstStyle/>
                    <a:p>
                      <a:pPr algn="ctr" rtl="1"/>
                      <a:r>
                        <a:rPr lang="ar-SA" sz="3600" dirty="0" smtClean="0">
                          <a:cs typeface="DecoType Naskh Special" panose="02010000000000000000" pitchFamily="2" charset="-78"/>
                        </a:rPr>
                        <a:t>الحرف</a:t>
                      </a:r>
                      <a:endParaRPr lang="ar-SA" sz="3600" dirty="0">
                        <a:cs typeface="DecoType Naskh Special" panose="02010000000000000000" pitchFamily="2" charset="-78"/>
                      </a:endParaRPr>
                    </a:p>
                  </a:txBody>
                  <a:tcPr/>
                </a:tc>
                <a:tc>
                  <a:txBody>
                    <a:bodyPr/>
                    <a:lstStyle/>
                    <a:p>
                      <a:pPr algn="ctr" rtl="1"/>
                      <a:r>
                        <a:rPr lang="ar-SA" sz="3600" dirty="0" smtClean="0">
                          <a:cs typeface="DecoType Naskh Special" panose="02010000000000000000" pitchFamily="2" charset="-78"/>
                        </a:rPr>
                        <a:t>ب</a:t>
                      </a:r>
                      <a:endParaRPr lang="ar-SA" sz="3600" dirty="0">
                        <a:cs typeface="DecoType Naskh Special" panose="02010000000000000000" pitchFamily="2" charset="-78"/>
                      </a:endParaRPr>
                    </a:p>
                  </a:txBody>
                  <a:tcPr/>
                </a:tc>
                <a:tc>
                  <a:txBody>
                    <a:bodyPr/>
                    <a:lstStyle/>
                    <a:p>
                      <a:pPr algn="ctr" rtl="1"/>
                      <a:r>
                        <a:rPr lang="ar-SA" sz="3600" dirty="0" smtClean="0">
                          <a:cs typeface="DecoType Naskh Special" panose="02010000000000000000" pitchFamily="2" charset="-78"/>
                        </a:rPr>
                        <a:t>م</a:t>
                      </a:r>
                      <a:endParaRPr lang="ar-SA" sz="3600" dirty="0">
                        <a:cs typeface="DecoType Naskh Special" panose="02010000000000000000" pitchFamily="2" charset="-78"/>
                      </a:endParaRPr>
                    </a:p>
                  </a:txBody>
                  <a:tcPr/>
                </a:tc>
                <a:tc>
                  <a:txBody>
                    <a:bodyPr/>
                    <a:lstStyle/>
                    <a:p>
                      <a:pPr algn="ctr" rtl="1"/>
                      <a:r>
                        <a:rPr lang="ar-SA" sz="3600" dirty="0" smtClean="0">
                          <a:cs typeface="DecoType Naskh Special" panose="02010000000000000000" pitchFamily="2" charset="-78"/>
                        </a:rPr>
                        <a:t>ل</a:t>
                      </a:r>
                      <a:endParaRPr lang="ar-SA" sz="3600" dirty="0">
                        <a:cs typeface="DecoType Naskh Special" panose="02010000000000000000" pitchFamily="2" charset="-78"/>
                      </a:endParaRPr>
                    </a:p>
                  </a:txBody>
                  <a:tcPr/>
                </a:tc>
                <a:tc>
                  <a:txBody>
                    <a:bodyPr/>
                    <a:lstStyle/>
                    <a:p>
                      <a:pPr algn="ctr" rtl="1"/>
                      <a:r>
                        <a:rPr lang="ar-SA" sz="3600" dirty="0" smtClean="0">
                          <a:cs typeface="DecoType Naskh Special" panose="02010000000000000000" pitchFamily="2" charset="-78"/>
                        </a:rPr>
                        <a:t>ح</a:t>
                      </a:r>
                      <a:endParaRPr lang="ar-SA" sz="3600" dirty="0">
                        <a:cs typeface="DecoType Naskh Special" panose="02010000000000000000" pitchFamily="2" charset="-78"/>
                      </a:endParaRPr>
                    </a:p>
                  </a:txBody>
                  <a:tcPr/>
                </a:tc>
                <a:tc>
                  <a:txBody>
                    <a:bodyPr/>
                    <a:lstStyle/>
                    <a:p>
                      <a:pPr algn="ctr" rtl="1"/>
                      <a:r>
                        <a:rPr lang="ar-SA" sz="3600" dirty="0" smtClean="0">
                          <a:cs typeface="DecoType Naskh Special" panose="02010000000000000000" pitchFamily="2" charset="-78"/>
                        </a:rPr>
                        <a:t>غ</a:t>
                      </a:r>
                      <a:endParaRPr lang="ar-SA" sz="3600" dirty="0">
                        <a:cs typeface="DecoType Naskh Special" panose="02010000000000000000" pitchFamily="2" charset="-78"/>
                      </a:endParaRPr>
                    </a:p>
                  </a:txBody>
                  <a:tcPr/>
                </a:tc>
                <a:tc>
                  <a:txBody>
                    <a:bodyPr/>
                    <a:lstStyle/>
                    <a:p>
                      <a:pPr algn="ctr" rtl="1"/>
                      <a:r>
                        <a:rPr lang="ar-SA" sz="3600" dirty="0" smtClean="0">
                          <a:cs typeface="DecoType Naskh Special" panose="02010000000000000000" pitchFamily="2" charset="-78"/>
                        </a:rPr>
                        <a:t>د</a:t>
                      </a:r>
                      <a:endParaRPr lang="ar-SA" sz="3600" dirty="0">
                        <a:cs typeface="DecoType Naskh Special" panose="02010000000000000000" pitchFamily="2" charset="-78"/>
                      </a:endParaRPr>
                    </a:p>
                  </a:txBody>
                  <a:tcPr/>
                </a:tc>
                <a:tc>
                  <a:txBody>
                    <a:bodyPr/>
                    <a:lstStyle/>
                    <a:p>
                      <a:pPr algn="ctr" rtl="1"/>
                      <a:r>
                        <a:rPr lang="ar-SA" sz="3600" dirty="0" smtClean="0">
                          <a:cs typeface="DecoType Naskh Special" panose="02010000000000000000" pitchFamily="2" charset="-78"/>
                        </a:rPr>
                        <a:t>ض</a:t>
                      </a:r>
                      <a:endParaRPr lang="ar-SA" sz="3600" dirty="0">
                        <a:cs typeface="DecoType Naskh Special" panose="02010000000000000000" pitchFamily="2" charset="-78"/>
                      </a:endParaRPr>
                    </a:p>
                  </a:txBody>
                  <a:tcPr/>
                </a:tc>
                <a:tc>
                  <a:txBody>
                    <a:bodyPr/>
                    <a:lstStyle/>
                    <a:p>
                      <a:pPr algn="ctr" rtl="1"/>
                      <a:r>
                        <a:rPr lang="ar-SA" sz="3600" dirty="0" smtClean="0">
                          <a:cs typeface="DecoType Naskh Special" panose="02010000000000000000" pitchFamily="2" charset="-78"/>
                        </a:rPr>
                        <a:t>ي</a:t>
                      </a:r>
                      <a:endParaRPr lang="ar-SA" sz="3600" dirty="0">
                        <a:cs typeface="DecoType Naskh Special" panose="02010000000000000000" pitchFamily="2" charset="-78"/>
                      </a:endParaRPr>
                    </a:p>
                  </a:txBody>
                  <a:tcPr/>
                </a:tc>
                <a:tc>
                  <a:txBody>
                    <a:bodyPr/>
                    <a:lstStyle/>
                    <a:p>
                      <a:pPr algn="ctr" rtl="1"/>
                      <a:r>
                        <a:rPr lang="ar-SA" sz="3600" dirty="0" smtClean="0">
                          <a:cs typeface="DecoType Naskh Special" panose="02010000000000000000" pitchFamily="2" charset="-78"/>
                        </a:rPr>
                        <a:t>ا</a:t>
                      </a:r>
                      <a:endParaRPr lang="ar-SA" sz="3600" dirty="0">
                        <a:cs typeface="DecoType Naskh Special" panose="02010000000000000000" pitchFamily="2" charset="-78"/>
                      </a:endParaRPr>
                    </a:p>
                  </a:txBody>
                  <a:tcPr/>
                </a:tc>
                <a:tc>
                  <a:txBody>
                    <a:bodyPr/>
                    <a:lstStyle/>
                    <a:p>
                      <a:pPr algn="ctr" rtl="1"/>
                      <a:r>
                        <a:rPr lang="ar-SA" sz="3600" dirty="0" smtClean="0">
                          <a:cs typeface="DecoType Naskh Special" panose="02010000000000000000" pitchFamily="2" charset="-78"/>
                        </a:rPr>
                        <a:t>ر</a:t>
                      </a:r>
                      <a:endParaRPr lang="ar-SA" sz="3600" dirty="0">
                        <a:cs typeface="DecoType Naskh Special" panose="02010000000000000000" pitchFamily="2" charset="-78"/>
                      </a:endParaRPr>
                    </a:p>
                  </a:txBody>
                  <a:tcPr/>
                </a:tc>
              </a:tr>
            </a:tbl>
          </a:graphicData>
        </a:graphic>
      </p:graphicFrame>
      <p:graphicFrame>
        <p:nvGraphicFramePr>
          <p:cNvPr id="9" name="جدول 8"/>
          <p:cNvGraphicFramePr>
            <a:graphicFrameLocks noGrp="1"/>
          </p:cNvGraphicFramePr>
          <p:nvPr>
            <p:extLst>
              <p:ext uri="{D42A27DB-BD31-4B8C-83A1-F6EECF244321}">
                <p14:modId xmlns:p14="http://schemas.microsoft.com/office/powerpoint/2010/main" val="2781489522"/>
              </p:ext>
            </p:extLst>
          </p:nvPr>
        </p:nvGraphicFramePr>
        <p:xfrm>
          <a:off x="2107404" y="4823489"/>
          <a:ext cx="4787998" cy="1280160"/>
        </p:xfrm>
        <a:graphic>
          <a:graphicData uri="http://schemas.openxmlformats.org/drawingml/2006/table">
            <a:tbl>
              <a:tblPr rtl="1" firstRow="1" bandRow="1">
                <a:tableStyleId>{93296810-A885-4BE3-A3E7-6D5BEEA58F35}</a:tableStyleId>
              </a:tblPr>
              <a:tblGrid>
                <a:gridCol w="1732508"/>
                <a:gridCol w="611098"/>
                <a:gridCol w="611098"/>
                <a:gridCol w="611098"/>
                <a:gridCol w="611098"/>
                <a:gridCol w="611098"/>
              </a:tblGrid>
              <a:tr h="370840">
                <a:tc>
                  <a:txBody>
                    <a:bodyPr/>
                    <a:lstStyle/>
                    <a:p>
                      <a:pPr algn="ctr" rtl="1"/>
                      <a:r>
                        <a:rPr lang="ar-SA" sz="3600" dirty="0" smtClean="0">
                          <a:cs typeface="DecoType Naskh Special" panose="02010000000000000000" pitchFamily="2" charset="-78"/>
                        </a:rPr>
                        <a:t>الرمز</a:t>
                      </a:r>
                      <a:r>
                        <a:rPr lang="ar-SA" sz="3600" baseline="0" dirty="0" smtClean="0">
                          <a:cs typeface="DecoType Naskh Special" panose="02010000000000000000" pitchFamily="2" charset="-78"/>
                        </a:rPr>
                        <a:t> </a:t>
                      </a:r>
                      <a:endParaRPr lang="ar-SA" sz="3600" dirty="0">
                        <a:cs typeface="DecoType Naskh Special" panose="0201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t>/</a:t>
                      </a:r>
                      <a:endParaRPr lang="ar-SA" sz="3200" dirty="0" smtClean="0">
                        <a:cs typeface="+mn-cs"/>
                      </a:endParaRPr>
                    </a:p>
                  </a:txBody>
                  <a:tcPr/>
                </a:tc>
                <a:tc>
                  <a:txBody>
                    <a:bodyPr/>
                    <a:lstStyle/>
                    <a:p>
                      <a:pPr algn="ctr" rtl="1"/>
                      <a:r>
                        <a:rPr lang="ar-SA" sz="3200" dirty="0" smtClean="0"/>
                        <a:t>$</a:t>
                      </a:r>
                      <a:endParaRPr lang="ar-SA" sz="3200" dirty="0">
                        <a:cs typeface="+mn-cs"/>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t>^</a:t>
                      </a:r>
                      <a:endParaRPr lang="ar-SA" sz="3200" dirty="0" smtClean="0">
                        <a:cs typeface="+mn-cs"/>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t>&amp;</a:t>
                      </a:r>
                      <a:endParaRPr lang="ar-SA" sz="3200" dirty="0" smtClean="0">
                        <a:cs typeface="+mn-cs"/>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t>!</a:t>
                      </a:r>
                      <a:endParaRPr lang="ar-SA" sz="3200" dirty="0" smtClean="0">
                        <a:cs typeface="+mn-cs"/>
                      </a:endParaRPr>
                    </a:p>
                  </a:txBody>
                  <a:tcPr/>
                </a:tc>
              </a:tr>
              <a:tr h="370840">
                <a:tc>
                  <a:txBody>
                    <a:bodyPr/>
                    <a:lstStyle/>
                    <a:p>
                      <a:pPr algn="ctr" rtl="1"/>
                      <a:r>
                        <a:rPr lang="ar-SA" sz="3600" dirty="0" smtClean="0">
                          <a:cs typeface="DecoType Naskh Special" panose="02010000000000000000" pitchFamily="2" charset="-78"/>
                        </a:rPr>
                        <a:t>الحرف</a:t>
                      </a:r>
                      <a:endParaRPr lang="ar-SA" sz="3600" dirty="0">
                        <a:cs typeface="DecoType Naskh Special" panose="02010000000000000000" pitchFamily="2" charset="-78"/>
                      </a:endParaRPr>
                    </a:p>
                  </a:txBody>
                  <a:tcPr/>
                </a:tc>
                <a:tc>
                  <a:txBody>
                    <a:bodyPr/>
                    <a:lstStyle/>
                    <a:p>
                      <a:pPr algn="ctr" rtl="1"/>
                      <a:endParaRPr lang="ar-SA" sz="3600" dirty="0">
                        <a:cs typeface="DecoType Naskh Special" panose="02010000000000000000" pitchFamily="2" charset="-78"/>
                      </a:endParaRPr>
                    </a:p>
                  </a:txBody>
                  <a:tcPr/>
                </a:tc>
                <a:tc>
                  <a:txBody>
                    <a:bodyPr/>
                    <a:lstStyle/>
                    <a:p>
                      <a:pPr algn="ctr" rtl="1"/>
                      <a:endParaRPr lang="ar-SA" sz="3600" dirty="0">
                        <a:cs typeface="DecoType Naskh Special" panose="02010000000000000000" pitchFamily="2" charset="-78"/>
                      </a:endParaRPr>
                    </a:p>
                  </a:txBody>
                  <a:tcPr/>
                </a:tc>
                <a:tc>
                  <a:txBody>
                    <a:bodyPr/>
                    <a:lstStyle/>
                    <a:p>
                      <a:pPr algn="ctr" rtl="1"/>
                      <a:endParaRPr lang="ar-SA" sz="3600" dirty="0">
                        <a:cs typeface="DecoType Naskh Special" panose="02010000000000000000" pitchFamily="2" charset="-78"/>
                      </a:endParaRPr>
                    </a:p>
                  </a:txBody>
                  <a:tcPr/>
                </a:tc>
                <a:tc>
                  <a:txBody>
                    <a:bodyPr/>
                    <a:lstStyle/>
                    <a:p>
                      <a:pPr algn="ctr" rtl="1"/>
                      <a:endParaRPr lang="ar-SA" sz="3600" dirty="0">
                        <a:cs typeface="DecoType Naskh Special" panose="02010000000000000000" pitchFamily="2" charset="-78"/>
                      </a:endParaRPr>
                    </a:p>
                  </a:txBody>
                  <a:tcPr/>
                </a:tc>
                <a:tc>
                  <a:txBody>
                    <a:bodyPr/>
                    <a:lstStyle/>
                    <a:p>
                      <a:pPr algn="ctr" rtl="1"/>
                      <a:endParaRPr lang="ar-SA" sz="3600" dirty="0">
                        <a:cs typeface="DecoType Naskh Special" panose="02010000000000000000" pitchFamily="2" charset="-78"/>
                      </a:endParaRPr>
                    </a:p>
                  </a:txBody>
                  <a:tcPr/>
                </a:tc>
              </a:tr>
            </a:tbl>
          </a:graphicData>
        </a:graphic>
      </p:graphicFrame>
      <p:sp>
        <p:nvSpPr>
          <p:cNvPr id="10" name="شكل بيضاوي 9"/>
          <p:cNvSpPr/>
          <p:nvPr/>
        </p:nvSpPr>
        <p:spPr>
          <a:xfrm>
            <a:off x="4155141" y="228600"/>
            <a:ext cx="914400" cy="914400"/>
          </a:xfrm>
          <a:prstGeom prst="ellipse">
            <a:avLst/>
          </a:prstGeom>
          <a:solidFill>
            <a:schemeClr val="bg1">
              <a:lumMod val="75000"/>
            </a:schemeClr>
          </a:solidFill>
          <a:ln>
            <a:solidFill>
              <a:schemeClr val="accent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sp>
        <p:nvSpPr>
          <p:cNvPr id="11" name="مربع نص 10"/>
          <p:cNvSpPr txBox="1"/>
          <p:nvPr/>
        </p:nvSpPr>
        <p:spPr>
          <a:xfrm>
            <a:off x="4215652" y="358751"/>
            <a:ext cx="793377" cy="707886"/>
          </a:xfrm>
          <a:prstGeom prst="rect">
            <a:avLst/>
          </a:prstGeom>
          <a:noFill/>
        </p:spPr>
        <p:txBody>
          <a:bodyPr wrap="square" rtlCol="1">
            <a:spAutoFit/>
          </a:bodyPr>
          <a:lstStyle/>
          <a:p>
            <a:pPr algn="ctr"/>
            <a:r>
              <a:rPr lang="ar-SA" sz="2000" b="1" dirty="0" smtClean="0">
                <a:cs typeface="DecoType Naskh Special" panose="02010000000000000000" pitchFamily="2" charset="-78"/>
              </a:rPr>
              <a:t>انتهى الوقت !</a:t>
            </a:r>
            <a:endParaRPr lang="ar-SA" sz="2000" b="1" dirty="0">
              <a:cs typeface="DecoType Naskh Special" panose="02010000000000000000" pitchFamily="2" charset="-78"/>
            </a:endParaRPr>
          </a:p>
        </p:txBody>
      </p:sp>
      <p:grpSp>
        <p:nvGrpSpPr>
          <p:cNvPr id="12" name="Group 286"/>
          <p:cNvGrpSpPr>
            <a:grpSpLocks noChangeAspect="1"/>
          </p:cNvGrpSpPr>
          <p:nvPr/>
        </p:nvGrpSpPr>
        <p:grpSpPr>
          <a:xfrm>
            <a:off x="632198" y="4407858"/>
            <a:ext cx="1228595" cy="1629817"/>
            <a:chOff x="9840913" y="2312988"/>
            <a:chExt cx="4851401" cy="6435725"/>
          </a:xfrm>
        </p:grpSpPr>
        <p:sp>
          <p:nvSpPr>
            <p:cNvPr id="13" name="Oval 285"/>
            <p:cNvSpPr/>
            <p:nvPr/>
          </p:nvSpPr>
          <p:spPr>
            <a:xfrm>
              <a:off x="10749429" y="3520663"/>
              <a:ext cx="1884294" cy="1884294"/>
            </a:xfrm>
            <a:prstGeom prst="ellipse">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Freeform 216"/>
            <p:cNvSpPr>
              <a:spLocks noEditPoints="1"/>
            </p:cNvSpPr>
            <p:nvPr/>
          </p:nvSpPr>
          <p:spPr bwMode="auto">
            <a:xfrm>
              <a:off x="9840913" y="2312988"/>
              <a:ext cx="4851401" cy="6435725"/>
            </a:xfrm>
            <a:custGeom>
              <a:avLst/>
              <a:gdLst>
                <a:gd name="T0" fmla="*/ 1096 w 1106"/>
                <a:gd name="T1" fmla="*/ 758 h 1482"/>
                <a:gd name="T2" fmla="*/ 1008 w 1106"/>
                <a:gd name="T3" fmla="*/ 583 h 1482"/>
                <a:gd name="T4" fmla="*/ 1002 w 1106"/>
                <a:gd name="T5" fmla="*/ 532 h 1482"/>
                <a:gd name="T6" fmla="*/ 1020 w 1106"/>
                <a:gd name="T7" fmla="*/ 439 h 1482"/>
                <a:gd name="T8" fmla="*/ 1021 w 1106"/>
                <a:gd name="T9" fmla="*/ 434 h 1482"/>
                <a:gd name="T10" fmla="*/ 587 w 1106"/>
                <a:gd name="T11" fmla="*/ 0 h 1482"/>
                <a:gd name="T12" fmla="*/ 485 w 1106"/>
                <a:gd name="T13" fmla="*/ 0 h 1482"/>
                <a:gd name="T14" fmla="*/ 0 w 1106"/>
                <a:gd name="T15" fmla="*/ 485 h 1482"/>
                <a:gd name="T16" fmla="*/ 63 w 1106"/>
                <a:gd name="T17" fmla="*/ 837 h 1482"/>
                <a:gd name="T18" fmla="*/ 128 w 1106"/>
                <a:gd name="T19" fmla="*/ 1202 h 1482"/>
                <a:gd name="T20" fmla="*/ 139 w 1106"/>
                <a:gd name="T21" fmla="*/ 1223 h 1482"/>
                <a:gd name="T22" fmla="*/ 551 w 1106"/>
                <a:gd name="T23" fmla="*/ 1474 h 1482"/>
                <a:gd name="T24" fmla="*/ 580 w 1106"/>
                <a:gd name="T25" fmla="*/ 1482 h 1482"/>
                <a:gd name="T26" fmla="*/ 608 w 1106"/>
                <a:gd name="T27" fmla="*/ 1475 h 1482"/>
                <a:gd name="T28" fmla="*/ 637 w 1106"/>
                <a:gd name="T29" fmla="*/ 1425 h 1482"/>
                <a:gd name="T30" fmla="*/ 637 w 1106"/>
                <a:gd name="T31" fmla="*/ 1330 h 1482"/>
                <a:gd name="T32" fmla="*/ 766 w 1106"/>
                <a:gd name="T33" fmla="*/ 1200 h 1482"/>
                <a:gd name="T34" fmla="*/ 851 w 1106"/>
                <a:gd name="T35" fmla="*/ 1200 h 1482"/>
                <a:gd name="T36" fmla="*/ 977 w 1106"/>
                <a:gd name="T37" fmla="*/ 1085 h 1482"/>
                <a:gd name="T38" fmla="*/ 994 w 1106"/>
                <a:gd name="T39" fmla="*/ 886 h 1482"/>
                <a:gd name="T40" fmla="*/ 1056 w 1106"/>
                <a:gd name="T41" fmla="*/ 861 h 1482"/>
                <a:gd name="T42" fmla="*/ 1099 w 1106"/>
                <a:gd name="T43" fmla="*/ 818 h 1482"/>
                <a:gd name="T44" fmla="*/ 1096 w 1106"/>
                <a:gd name="T45" fmla="*/ 758 h 1482"/>
                <a:gd name="T46" fmla="*/ 1054 w 1106"/>
                <a:gd name="T47" fmla="*/ 801 h 1482"/>
                <a:gd name="T48" fmla="*/ 1039 w 1106"/>
                <a:gd name="T49" fmla="*/ 816 h 1482"/>
                <a:gd name="T50" fmla="*/ 962 w 1106"/>
                <a:gd name="T51" fmla="*/ 847 h 1482"/>
                <a:gd name="T52" fmla="*/ 947 w 1106"/>
                <a:gd name="T53" fmla="*/ 867 h 1482"/>
                <a:gd name="T54" fmla="*/ 930 w 1106"/>
                <a:gd name="T55" fmla="*/ 1081 h 1482"/>
                <a:gd name="T56" fmla="*/ 851 w 1106"/>
                <a:gd name="T57" fmla="*/ 1152 h 1482"/>
                <a:gd name="T58" fmla="*/ 766 w 1106"/>
                <a:gd name="T59" fmla="*/ 1152 h 1482"/>
                <a:gd name="T60" fmla="*/ 589 w 1106"/>
                <a:gd name="T61" fmla="*/ 1330 h 1482"/>
                <a:gd name="T62" fmla="*/ 589 w 1106"/>
                <a:gd name="T63" fmla="*/ 1425 h 1482"/>
                <a:gd name="T64" fmla="*/ 584 w 1106"/>
                <a:gd name="T65" fmla="*/ 1433 h 1482"/>
                <a:gd name="T66" fmla="*/ 576 w 1106"/>
                <a:gd name="T67" fmla="*/ 1433 h 1482"/>
                <a:gd name="T68" fmla="*/ 176 w 1106"/>
                <a:gd name="T69" fmla="*/ 1189 h 1482"/>
                <a:gd name="T70" fmla="*/ 109 w 1106"/>
                <a:gd name="T71" fmla="*/ 823 h 1482"/>
                <a:gd name="T72" fmla="*/ 48 w 1106"/>
                <a:gd name="T73" fmla="*/ 485 h 1482"/>
                <a:gd name="T74" fmla="*/ 485 w 1106"/>
                <a:gd name="T75" fmla="*/ 48 h 1482"/>
                <a:gd name="T76" fmla="*/ 587 w 1106"/>
                <a:gd name="T77" fmla="*/ 48 h 1482"/>
                <a:gd name="T78" fmla="*/ 973 w 1106"/>
                <a:gd name="T79" fmla="*/ 432 h 1482"/>
                <a:gd name="T80" fmla="*/ 955 w 1106"/>
                <a:gd name="T81" fmla="*/ 523 h 1482"/>
                <a:gd name="T82" fmla="*/ 965 w 1106"/>
                <a:gd name="T83" fmla="*/ 604 h 1482"/>
                <a:gd name="T84" fmla="*/ 1053 w 1106"/>
                <a:gd name="T85" fmla="*/ 779 h 1482"/>
                <a:gd name="T86" fmla="*/ 1054 w 1106"/>
                <a:gd name="T87" fmla="*/ 801 h 1482"/>
                <a:gd name="T88" fmla="*/ 1054 w 1106"/>
                <a:gd name="T89" fmla="*/ 801 h 1482"/>
                <a:gd name="T90" fmla="*/ 1054 w 1106"/>
                <a:gd name="T91" fmla="*/ 80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6" h="1482">
                  <a:moveTo>
                    <a:pt x="1096" y="758"/>
                  </a:moveTo>
                  <a:cubicBezTo>
                    <a:pt x="1008" y="583"/>
                    <a:pt x="1008" y="583"/>
                    <a:pt x="1008" y="583"/>
                  </a:cubicBezTo>
                  <a:cubicBezTo>
                    <a:pt x="1001" y="567"/>
                    <a:pt x="998" y="549"/>
                    <a:pt x="1002" y="532"/>
                  </a:cubicBezTo>
                  <a:cubicBezTo>
                    <a:pt x="1020" y="439"/>
                    <a:pt x="1020" y="439"/>
                    <a:pt x="1020" y="439"/>
                  </a:cubicBezTo>
                  <a:cubicBezTo>
                    <a:pt x="1021" y="437"/>
                    <a:pt x="1021" y="436"/>
                    <a:pt x="1021" y="434"/>
                  </a:cubicBezTo>
                  <a:cubicBezTo>
                    <a:pt x="1021" y="195"/>
                    <a:pt x="826" y="0"/>
                    <a:pt x="587" y="0"/>
                  </a:cubicBezTo>
                  <a:cubicBezTo>
                    <a:pt x="485" y="0"/>
                    <a:pt x="485" y="0"/>
                    <a:pt x="485" y="0"/>
                  </a:cubicBezTo>
                  <a:cubicBezTo>
                    <a:pt x="217" y="0"/>
                    <a:pt x="0" y="218"/>
                    <a:pt x="0" y="485"/>
                  </a:cubicBezTo>
                  <a:cubicBezTo>
                    <a:pt x="0" y="619"/>
                    <a:pt x="32" y="730"/>
                    <a:pt x="63" y="837"/>
                  </a:cubicBezTo>
                  <a:cubicBezTo>
                    <a:pt x="95" y="946"/>
                    <a:pt x="128" y="1060"/>
                    <a:pt x="128" y="1202"/>
                  </a:cubicBezTo>
                  <a:cubicBezTo>
                    <a:pt x="128" y="1210"/>
                    <a:pt x="132" y="1218"/>
                    <a:pt x="139" y="1223"/>
                  </a:cubicBezTo>
                  <a:cubicBezTo>
                    <a:pt x="551" y="1474"/>
                    <a:pt x="551" y="1474"/>
                    <a:pt x="551" y="1474"/>
                  </a:cubicBezTo>
                  <a:cubicBezTo>
                    <a:pt x="560" y="1479"/>
                    <a:pt x="570" y="1482"/>
                    <a:pt x="580" y="1482"/>
                  </a:cubicBezTo>
                  <a:cubicBezTo>
                    <a:pt x="590" y="1482"/>
                    <a:pt x="599" y="1480"/>
                    <a:pt x="608" y="1475"/>
                  </a:cubicBezTo>
                  <a:cubicBezTo>
                    <a:pt x="626" y="1465"/>
                    <a:pt x="637" y="1446"/>
                    <a:pt x="637" y="1425"/>
                  </a:cubicBezTo>
                  <a:cubicBezTo>
                    <a:pt x="637" y="1330"/>
                    <a:pt x="637" y="1330"/>
                    <a:pt x="637" y="1330"/>
                  </a:cubicBezTo>
                  <a:cubicBezTo>
                    <a:pt x="637" y="1259"/>
                    <a:pt x="695" y="1200"/>
                    <a:pt x="766" y="1200"/>
                  </a:cubicBezTo>
                  <a:cubicBezTo>
                    <a:pt x="851" y="1200"/>
                    <a:pt x="851" y="1200"/>
                    <a:pt x="851" y="1200"/>
                  </a:cubicBezTo>
                  <a:cubicBezTo>
                    <a:pt x="917" y="1200"/>
                    <a:pt x="972" y="1150"/>
                    <a:pt x="977" y="1085"/>
                  </a:cubicBezTo>
                  <a:cubicBezTo>
                    <a:pt x="994" y="886"/>
                    <a:pt x="994" y="886"/>
                    <a:pt x="994" y="886"/>
                  </a:cubicBezTo>
                  <a:cubicBezTo>
                    <a:pt x="1056" y="861"/>
                    <a:pt x="1056" y="861"/>
                    <a:pt x="1056" y="861"/>
                  </a:cubicBezTo>
                  <a:cubicBezTo>
                    <a:pt x="1076" y="853"/>
                    <a:pt x="1091" y="838"/>
                    <a:pt x="1099" y="818"/>
                  </a:cubicBezTo>
                  <a:cubicBezTo>
                    <a:pt x="1106" y="798"/>
                    <a:pt x="1105" y="776"/>
                    <a:pt x="1096" y="758"/>
                  </a:cubicBezTo>
                  <a:close/>
                  <a:moveTo>
                    <a:pt x="1054" y="801"/>
                  </a:moveTo>
                  <a:cubicBezTo>
                    <a:pt x="1051" y="808"/>
                    <a:pt x="1046" y="814"/>
                    <a:pt x="1039" y="816"/>
                  </a:cubicBezTo>
                  <a:cubicBezTo>
                    <a:pt x="962" y="847"/>
                    <a:pt x="962" y="847"/>
                    <a:pt x="962" y="847"/>
                  </a:cubicBezTo>
                  <a:cubicBezTo>
                    <a:pt x="954" y="850"/>
                    <a:pt x="948" y="858"/>
                    <a:pt x="947" y="867"/>
                  </a:cubicBezTo>
                  <a:cubicBezTo>
                    <a:pt x="930" y="1081"/>
                    <a:pt x="930" y="1081"/>
                    <a:pt x="930" y="1081"/>
                  </a:cubicBezTo>
                  <a:cubicBezTo>
                    <a:pt x="926" y="1121"/>
                    <a:pt x="892" y="1152"/>
                    <a:pt x="851" y="1152"/>
                  </a:cubicBezTo>
                  <a:cubicBezTo>
                    <a:pt x="766" y="1152"/>
                    <a:pt x="766" y="1152"/>
                    <a:pt x="766" y="1152"/>
                  </a:cubicBezTo>
                  <a:cubicBezTo>
                    <a:pt x="668" y="1152"/>
                    <a:pt x="589" y="1232"/>
                    <a:pt x="589" y="1330"/>
                  </a:cubicBezTo>
                  <a:cubicBezTo>
                    <a:pt x="589" y="1425"/>
                    <a:pt x="589" y="1425"/>
                    <a:pt x="589" y="1425"/>
                  </a:cubicBezTo>
                  <a:cubicBezTo>
                    <a:pt x="589" y="1430"/>
                    <a:pt x="586" y="1432"/>
                    <a:pt x="584" y="1433"/>
                  </a:cubicBezTo>
                  <a:cubicBezTo>
                    <a:pt x="583" y="1434"/>
                    <a:pt x="579" y="1435"/>
                    <a:pt x="576" y="1433"/>
                  </a:cubicBezTo>
                  <a:cubicBezTo>
                    <a:pt x="176" y="1189"/>
                    <a:pt x="176" y="1189"/>
                    <a:pt x="176" y="1189"/>
                  </a:cubicBezTo>
                  <a:cubicBezTo>
                    <a:pt x="174" y="1046"/>
                    <a:pt x="141" y="933"/>
                    <a:pt x="109" y="823"/>
                  </a:cubicBezTo>
                  <a:cubicBezTo>
                    <a:pt x="78" y="715"/>
                    <a:pt x="48" y="612"/>
                    <a:pt x="48" y="485"/>
                  </a:cubicBezTo>
                  <a:cubicBezTo>
                    <a:pt x="48" y="244"/>
                    <a:pt x="244" y="48"/>
                    <a:pt x="485" y="48"/>
                  </a:cubicBezTo>
                  <a:cubicBezTo>
                    <a:pt x="587" y="48"/>
                    <a:pt x="587" y="48"/>
                    <a:pt x="587" y="48"/>
                  </a:cubicBezTo>
                  <a:cubicBezTo>
                    <a:pt x="799" y="48"/>
                    <a:pt x="972" y="220"/>
                    <a:pt x="973" y="432"/>
                  </a:cubicBezTo>
                  <a:cubicBezTo>
                    <a:pt x="955" y="523"/>
                    <a:pt x="955" y="523"/>
                    <a:pt x="955" y="523"/>
                  </a:cubicBezTo>
                  <a:cubicBezTo>
                    <a:pt x="949" y="550"/>
                    <a:pt x="953" y="579"/>
                    <a:pt x="965" y="604"/>
                  </a:cubicBezTo>
                  <a:cubicBezTo>
                    <a:pt x="1053" y="779"/>
                    <a:pt x="1053" y="779"/>
                    <a:pt x="1053" y="779"/>
                  </a:cubicBezTo>
                  <a:cubicBezTo>
                    <a:pt x="1056" y="786"/>
                    <a:pt x="1057" y="794"/>
                    <a:pt x="1054" y="801"/>
                  </a:cubicBezTo>
                  <a:close/>
                  <a:moveTo>
                    <a:pt x="1054" y="801"/>
                  </a:moveTo>
                  <a:cubicBezTo>
                    <a:pt x="1054" y="801"/>
                    <a:pt x="1054" y="801"/>
                    <a:pt x="1054" y="801"/>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5" name="Freeform 217"/>
            <p:cNvSpPr>
              <a:spLocks noEditPoints="1"/>
            </p:cNvSpPr>
            <p:nvPr/>
          </p:nvSpPr>
          <p:spPr bwMode="auto">
            <a:xfrm>
              <a:off x="10626725" y="3316288"/>
              <a:ext cx="1784350" cy="1762125"/>
            </a:xfrm>
            <a:custGeom>
              <a:avLst/>
              <a:gdLst>
                <a:gd name="T0" fmla="*/ 383 w 407"/>
                <a:gd name="T1" fmla="*/ 227 h 406"/>
                <a:gd name="T2" fmla="*/ 407 w 407"/>
                <a:gd name="T3" fmla="*/ 203 h 406"/>
                <a:gd name="T4" fmla="*/ 383 w 407"/>
                <a:gd name="T5" fmla="*/ 179 h 406"/>
                <a:gd name="T6" fmla="*/ 353 w 407"/>
                <a:gd name="T7" fmla="*/ 179 h 406"/>
                <a:gd name="T8" fmla="*/ 326 w 407"/>
                <a:gd name="T9" fmla="*/ 114 h 406"/>
                <a:gd name="T10" fmla="*/ 347 w 407"/>
                <a:gd name="T11" fmla="*/ 93 h 406"/>
                <a:gd name="T12" fmla="*/ 347 w 407"/>
                <a:gd name="T13" fmla="*/ 59 h 406"/>
                <a:gd name="T14" fmla="*/ 313 w 407"/>
                <a:gd name="T15" fmla="*/ 59 h 406"/>
                <a:gd name="T16" fmla="*/ 293 w 407"/>
                <a:gd name="T17" fmla="*/ 80 h 406"/>
                <a:gd name="T18" fmla="*/ 227 w 407"/>
                <a:gd name="T19" fmla="*/ 53 h 406"/>
                <a:gd name="T20" fmla="*/ 227 w 407"/>
                <a:gd name="T21" fmla="*/ 24 h 406"/>
                <a:gd name="T22" fmla="*/ 203 w 407"/>
                <a:gd name="T23" fmla="*/ 0 h 406"/>
                <a:gd name="T24" fmla="*/ 179 w 407"/>
                <a:gd name="T25" fmla="*/ 24 h 406"/>
                <a:gd name="T26" fmla="*/ 179 w 407"/>
                <a:gd name="T27" fmla="*/ 53 h 406"/>
                <a:gd name="T28" fmla="*/ 114 w 407"/>
                <a:gd name="T29" fmla="*/ 80 h 406"/>
                <a:gd name="T30" fmla="*/ 94 w 407"/>
                <a:gd name="T31" fmla="*/ 59 h 406"/>
                <a:gd name="T32" fmla="*/ 60 w 407"/>
                <a:gd name="T33" fmla="*/ 59 h 406"/>
                <a:gd name="T34" fmla="*/ 60 w 407"/>
                <a:gd name="T35" fmla="*/ 93 h 406"/>
                <a:gd name="T36" fmla="*/ 80 w 407"/>
                <a:gd name="T37" fmla="*/ 114 h 406"/>
                <a:gd name="T38" fmla="*/ 53 w 407"/>
                <a:gd name="T39" fmla="*/ 179 h 406"/>
                <a:gd name="T40" fmla="*/ 24 w 407"/>
                <a:gd name="T41" fmla="*/ 179 h 406"/>
                <a:gd name="T42" fmla="*/ 0 w 407"/>
                <a:gd name="T43" fmla="*/ 203 h 406"/>
                <a:gd name="T44" fmla="*/ 24 w 407"/>
                <a:gd name="T45" fmla="*/ 227 h 406"/>
                <a:gd name="T46" fmla="*/ 53 w 407"/>
                <a:gd name="T47" fmla="*/ 227 h 406"/>
                <a:gd name="T48" fmla="*/ 80 w 407"/>
                <a:gd name="T49" fmla="*/ 292 h 406"/>
                <a:gd name="T50" fmla="*/ 60 w 407"/>
                <a:gd name="T51" fmla="*/ 313 h 406"/>
                <a:gd name="T52" fmla="*/ 60 w 407"/>
                <a:gd name="T53" fmla="*/ 347 h 406"/>
                <a:gd name="T54" fmla="*/ 77 w 407"/>
                <a:gd name="T55" fmla="*/ 354 h 406"/>
                <a:gd name="T56" fmla="*/ 94 w 407"/>
                <a:gd name="T57" fmla="*/ 347 h 406"/>
                <a:gd name="T58" fmla="*/ 114 w 407"/>
                <a:gd name="T59" fmla="*/ 326 h 406"/>
                <a:gd name="T60" fmla="*/ 179 w 407"/>
                <a:gd name="T61" fmla="*/ 353 h 406"/>
                <a:gd name="T62" fmla="*/ 179 w 407"/>
                <a:gd name="T63" fmla="*/ 382 h 406"/>
                <a:gd name="T64" fmla="*/ 203 w 407"/>
                <a:gd name="T65" fmla="*/ 406 h 406"/>
                <a:gd name="T66" fmla="*/ 227 w 407"/>
                <a:gd name="T67" fmla="*/ 382 h 406"/>
                <a:gd name="T68" fmla="*/ 227 w 407"/>
                <a:gd name="T69" fmla="*/ 353 h 406"/>
                <a:gd name="T70" fmla="*/ 293 w 407"/>
                <a:gd name="T71" fmla="*/ 326 h 406"/>
                <a:gd name="T72" fmla="*/ 313 w 407"/>
                <a:gd name="T73" fmla="*/ 347 h 406"/>
                <a:gd name="T74" fmla="*/ 330 w 407"/>
                <a:gd name="T75" fmla="*/ 354 h 406"/>
                <a:gd name="T76" fmla="*/ 347 w 407"/>
                <a:gd name="T77" fmla="*/ 347 h 406"/>
                <a:gd name="T78" fmla="*/ 347 w 407"/>
                <a:gd name="T79" fmla="*/ 313 h 406"/>
                <a:gd name="T80" fmla="*/ 326 w 407"/>
                <a:gd name="T81" fmla="*/ 292 h 406"/>
                <a:gd name="T82" fmla="*/ 353 w 407"/>
                <a:gd name="T83" fmla="*/ 227 h 406"/>
                <a:gd name="T84" fmla="*/ 383 w 407"/>
                <a:gd name="T85" fmla="*/ 227 h 406"/>
                <a:gd name="T86" fmla="*/ 203 w 407"/>
                <a:gd name="T87" fmla="*/ 307 h 406"/>
                <a:gd name="T88" fmla="*/ 99 w 407"/>
                <a:gd name="T89" fmla="*/ 203 h 406"/>
                <a:gd name="T90" fmla="*/ 203 w 407"/>
                <a:gd name="T91" fmla="*/ 99 h 406"/>
                <a:gd name="T92" fmla="*/ 307 w 407"/>
                <a:gd name="T93" fmla="*/ 203 h 406"/>
                <a:gd name="T94" fmla="*/ 203 w 407"/>
                <a:gd name="T95" fmla="*/ 307 h 406"/>
                <a:gd name="T96" fmla="*/ 203 w 407"/>
                <a:gd name="T97" fmla="*/ 307 h 406"/>
                <a:gd name="T98" fmla="*/ 203 w 407"/>
                <a:gd name="T99" fmla="*/ 30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7" h="406">
                  <a:moveTo>
                    <a:pt x="383" y="227"/>
                  </a:moveTo>
                  <a:cubicBezTo>
                    <a:pt x="396" y="227"/>
                    <a:pt x="407" y="216"/>
                    <a:pt x="407" y="203"/>
                  </a:cubicBezTo>
                  <a:cubicBezTo>
                    <a:pt x="407" y="190"/>
                    <a:pt x="396" y="179"/>
                    <a:pt x="383" y="179"/>
                  </a:cubicBezTo>
                  <a:cubicBezTo>
                    <a:pt x="353" y="179"/>
                    <a:pt x="353" y="179"/>
                    <a:pt x="353" y="179"/>
                  </a:cubicBezTo>
                  <a:cubicBezTo>
                    <a:pt x="350" y="155"/>
                    <a:pt x="340" y="133"/>
                    <a:pt x="326" y="114"/>
                  </a:cubicBezTo>
                  <a:cubicBezTo>
                    <a:pt x="347" y="93"/>
                    <a:pt x="347" y="93"/>
                    <a:pt x="347" y="93"/>
                  </a:cubicBezTo>
                  <a:cubicBezTo>
                    <a:pt x="356" y="84"/>
                    <a:pt x="356" y="69"/>
                    <a:pt x="347" y="59"/>
                  </a:cubicBezTo>
                  <a:cubicBezTo>
                    <a:pt x="338" y="50"/>
                    <a:pt x="323" y="50"/>
                    <a:pt x="313" y="59"/>
                  </a:cubicBezTo>
                  <a:cubicBezTo>
                    <a:pt x="293" y="80"/>
                    <a:pt x="293" y="80"/>
                    <a:pt x="293" y="80"/>
                  </a:cubicBezTo>
                  <a:cubicBezTo>
                    <a:pt x="274" y="66"/>
                    <a:pt x="251" y="57"/>
                    <a:pt x="227" y="53"/>
                  </a:cubicBezTo>
                  <a:cubicBezTo>
                    <a:pt x="227" y="24"/>
                    <a:pt x="227" y="24"/>
                    <a:pt x="227" y="24"/>
                  </a:cubicBezTo>
                  <a:cubicBezTo>
                    <a:pt x="227" y="11"/>
                    <a:pt x="217" y="0"/>
                    <a:pt x="203" y="0"/>
                  </a:cubicBezTo>
                  <a:cubicBezTo>
                    <a:pt x="190" y="0"/>
                    <a:pt x="179" y="11"/>
                    <a:pt x="179" y="24"/>
                  </a:cubicBezTo>
                  <a:cubicBezTo>
                    <a:pt x="179" y="53"/>
                    <a:pt x="179" y="53"/>
                    <a:pt x="179" y="53"/>
                  </a:cubicBezTo>
                  <a:cubicBezTo>
                    <a:pt x="155" y="57"/>
                    <a:pt x="133" y="66"/>
                    <a:pt x="114" y="80"/>
                  </a:cubicBezTo>
                  <a:cubicBezTo>
                    <a:pt x="94" y="59"/>
                    <a:pt x="94" y="59"/>
                    <a:pt x="94" y="59"/>
                  </a:cubicBezTo>
                  <a:cubicBezTo>
                    <a:pt x="84" y="50"/>
                    <a:pt x="69" y="50"/>
                    <a:pt x="60" y="59"/>
                  </a:cubicBezTo>
                  <a:cubicBezTo>
                    <a:pt x="50" y="69"/>
                    <a:pt x="50" y="84"/>
                    <a:pt x="60" y="93"/>
                  </a:cubicBezTo>
                  <a:cubicBezTo>
                    <a:pt x="80" y="114"/>
                    <a:pt x="80" y="114"/>
                    <a:pt x="80" y="114"/>
                  </a:cubicBezTo>
                  <a:cubicBezTo>
                    <a:pt x="67" y="133"/>
                    <a:pt x="57" y="155"/>
                    <a:pt x="53" y="179"/>
                  </a:cubicBezTo>
                  <a:cubicBezTo>
                    <a:pt x="24" y="179"/>
                    <a:pt x="24" y="179"/>
                    <a:pt x="24" y="179"/>
                  </a:cubicBezTo>
                  <a:cubicBezTo>
                    <a:pt x="11" y="179"/>
                    <a:pt x="0" y="190"/>
                    <a:pt x="0" y="203"/>
                  </a:cubicBezTo>
                  <a:cubicBezTo>
                    <a:pt x="0" y="216"/>
                    <a:pt x="11" y="227"/>
                    <a:pt x="24" y="227"/>
                  </a:cubicBezTo>
                  <a:cubicBezTo>
                    <a:pt x="53" y="227"/>
                    <a:pt x="53" y="227"/>
                    <a:pt x="53" y="227"/>
                  </a:cubicBezTo>
                  <a:cubicBezTo>
                    <a:pt x="57" y="251"/>
                    <a:pt x="67" y="273"/>
                    <a:pt x="80" y="292"/>
                  </a:cubicBezTo>
                  <a:cubicBezTo>
                    <a:pt x="60" y="313"/>
                    <a:pt x="60" y="313"/>
                    <a:pt x="60" y="313"/>
                  </a:cubicBezTo>
                  <a:cubicBezTo>
                    <a:pt x="50" y="322"/>
                    <a:pt x="50" y="337"/>
                    <a:pt x="60" y="347"/>
                  </a:cubicBezTo>
                  <a:cubicBezTo>
                    <a:pt x="64" y="351"/>
                    <a:pt x="71" y="354"/>
                    <a:pt x="77" y="354"/>
                  </a:cubicBezTo>
                  <a:cubicBezTo>
                    <a:pt x="83" y="354"/>
                    <a:pt x="89" y="351"/>
                    <a:pt x="94" y="347"/>
                  </a:cubicBezTo>
                  <a:cubicBezTo>
                    <a:pt x="114" y="326"/>
                    <a:pt x="114" y="326"/>
                    <a:pt x="114" y="326"/>
                  </a:cubicBezTo>
                  <a:cubicBezTo>
                    <a:pt x="133" y="340"/>
                    <a:pt x="155" y="349"/>
                    <a:pt x="179" y="353"/>
                  </a:cubicBezTo>
                  <a:cubicBezTo>
                    <a:pt x="179" y="382"/>
                    <a:pt x="179" y="382"/>
                    <a:pt x="179" y="382"/>
                  </a:cubicBezTo>
                  <a:cubicBezTo>
                    <a:pt x="179" y="396"/>
                    <a:pt x="190" y="406"/>
                    <a:pt x="203" y="406"/>
                  </a:cubicBezTo>
                  <a:cubicBezTo>
                    <a:pt x="217" y="406"/>
                    <a:pt x="227" y="396"/>
                    <a:pt x="227" y="382"/>
                  </a:cubicBezTo>
                  <a:cubicBezTo>
                    <a:pt x="227" y="353"/>
                    <a:pt x="227" y="353"/>
                    <a:pt x="227" y="353"/>
                  </a:cubicBezTo>
                  <a:cubicBezTo>
                    <a:pt x="251" y="349"/>
                    <a:pt x="274" y="340"/>
                    <a:pt x="293" y="326"/>
                  </a:cubicBezTo>
                  <a:cubicBezTo>
                    <a:pt x="313" y="347"/>
                    <a:pt x="313" y="347"/>
                    <a:pt x="313" y="347"/>
                  </a:cubicBezTo>
                  <a:cubicBezTo>
                    <a:pt x="318" y="351"/>
                    <a:pt x="324" y="354"/>
                    <a:pt x="330" y="354"/>
                  </a:cubicBezTo>
                  <a:cubicBezTo>
                    <a:pt x="336" y="354"/>
                    <a:pt x="342" y="351"/>
                    <a:pt x="347" y="347"/>
                  </a:cubicBezTo>
                  <a:cubicBezTo>
                    <a:pt x="356" y="337"/>
                    <a:pt x="356" y="322"/>
                    <a:pt x="347" y="313"/>
                  </a:cubicBezTo>
                  <a:cubicBezTo>
                    <a:pt x="326" y="292"/>
                    <a:pt x="326" y="292"/>
                    <a:pt x="326" y="292"/>
                  </a:cubicBezTo>
                  <a:cubicBezTo>
                    <a:pt x="340" y="273"/>
                    <a:pt x="350" y="251"/>
                    <a:pt x="353" y="227"/>
                  </a:cubicBezTo>
                  <a:lnTo>
                    <a:pt x="383" y="227"/>
                  </a:lnTo>
                  <a:close/>
                  <a:moveTo>
                    <a:pt x="203" y="307"/>
                  </a:moveTo>
                  <a:cubicBezTo>
                    <a:pt x="146" y="307"/>
                    <a:pt x="99" y="260"/>
                    <a:pt x="99" y="203"/>
                  </a:cubicBezTo>
                  <a:cubicBezTo>
                    <a:pt x="99" y="146"/>
                    <a:pt x="146" y="99"/>
                    <a:pt x="203" y="99"/>
                  </a:cubicBezTo>
                  <a:cubicBezTo>
                    <a:pt x="261" y="99"/>
                    <a:pt x="307" y="146"/>
                    <a:pt x="307" y="203"/>
                  </a:cubicBezTo>
                  <a:cubicBezTo>
                    <a:pt x="307" y="260"/>
                    <a:pt x="261" y="307"/>
                    <a:pt x="203" y="307"/>
                  </a:cubicBezTo>
                  <a:close/>
                  <a:moveTo>
                    <a:pt x="203" y="307"/>
                  </a:moveTo>
                  <a:cubicBezTo>
                    <a:pt x="203" y="307"/>
                    <a:pt x="203" y="307"/>
                    <a:pt x="203" y="3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6" name="Freeform 218"/>
            <p:cNvSpPr>
              <a:spLocks noEditPoints="1"/>
            </p:cNvSpPr>
            <p:nvPr/>
          </p:nvSpPr>
          <p:spPr bwMode="auto">
            <a:xfrm>
              <a:off x="11314113" y="3997326"/>
              <a:ext cx="407988" cy="400050"/>
            </a:xfrm>
            <a:custGeom>
              <a:avLst/>
              <a:gdLst>
                <a:gd name="T0" fmla="*/ 46 w 93"/>
                <a:gd name="T1" fmla="*/ 0 h 92"/>
                <a:gd name="T2" fmla="*/ 0 w 93"/>
                <a:gd name="T3" fmla="*/ 46 h 92"/>
                <a:gd name="T4" fmla="*/ 46 w 93"/>
                <a:gd name="T5" fmla="*/ 92 h 92"/>
                <a:gd name="T6" fmla="*/ 93 w 93"/>
                <a:gd name="T7" fmla="*/ 46 h 92"/>
                <a:gd name="T8" fmla="*/ 46 w 93"/>
                <a:gd name="T9" fmla="*/ 0 h 92"/>
                <a:gd name="T10" fmla="*/ 46 w 93"/>
                <a:gd name="T11" fmla="*/ 48 h 92"/>
                <a:gd name="T12" fmla="*/ 45 w 93"/>
                <a:gd name="T13" fmla="*/ 46 h 92"/>
                <a:gd name="T14" fmla="*/ 46 w 93"/>
                <a:gd name="T15" fmla="*/ 44 h 92"/>
                <a:gd name="T16" fmla="*/ 48 w 93"/>
                <a:gd name="T17" fmla="*/ 46 h 92"/>
                <a:gd name="T18" fmla="*/ 46 w 93"/>
                <a:gd name="T19" fmla="*/ 48 h 92"/>
                <a:gd name="T20" fmla="*/ 46 w 93"/>
                <a:gd name="T21" fmla="*/ 48 h 92"/>
                <a:gd name="T22" fmla="*/ 46 w 93"/>
                <a:gd name="T23" fmla="*/ 4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2">
                  <a:moveTo>
                    <a:pt x="46" y="0"/>
                  </a:moveTo>
                  <a:cubicBezTo>
                    <a:pt x="21" y="0"/>
                    <a:pt x="0" y="21"/>
                    <a:pt x="0" y="46"/>
                  </a:cubicBezTo>
                  <a:cubicBezTo>
                    <a:pt x="0" y="72"/>
                    <a:pt x="21" y="92"/>
                    <a:pt x="46" y="92"/>
                  </a:cubicBezTo>
                  <a:cubicBezTo>
                    <a:pt x="72" y="92"/>
                    <a:pt x="93" y="72"/>
                    <a:pt x="93" y="46"/>
                  </a:cubicBezTo>
                  <a:cubicBezTo>
                    <a:pt x="93" y="21"/>
                    <a:pt x="72" y="0"/>
                    <a:pt x="46" y="0"/>
                  </a:cubicBezTo>
                  <a:close/>
                  <a:moveTo>
                    <a:pt x="46" y="48"/>
                  </a:moveTo>
                  <a:cubicBezTo>
                    <a:pt x="46" y="48"/>
                    <a:pt x="45" y="47"/>
                    <a:pt x="45" y="46"/>
                  </a:cubicBezTo>
                  <a:cubicBezTo>
                    <a:pt x="45" y="45"/>
                    <a:pt x="46" y="44"/>
                    <a:pt x="46" y="44"/>
                  </a:cubicBezTo>
                  <a:cubicBezTo>
                    <a:pt x="47" y="44"/>
                    <a:pt x="48" y="45"/>
                    <a:pt x="48" y="46"/>
                  </a:cubicBezTo>
                  <a:cubicBezTo>
                    <a:pt x="48" y="47"/>
                    <a:pt x="47" y="48"/>
                    <a:pt x="46" y="48"/>
                  </a:cubicBezTo>
                  <a:close/>
                  <a:moveTo>
                    <a:pt x="46" y="48"/>
                  </a:moveTo>
                  <a:cubicBezTo>
                    <a:pt x="46" y="48"/>
                    <a:pt x="46" y="48"/>
                    <a:pt x="46" y="4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7" name="Freeform 219"/>
            <p:cNvSpPr>
              <a:spLocks noEditPoints="1"/>
            </p:cNvSpPr>
            <p:nvPr/>
          </p:nvSpPr>
          <p:spPr bwMode="auto">
            <a:xfrm>
              <a:off x="12311063" y="3203576"/>
              <a:ext cx="1109663" cy="1098550"/>
            </a:xfrm>
            <a:custGeom>
              <a:avLst/>
              <a:gdLst>
                <a:gd name="T0" fmla="*/ 229 w 253"/>
                <a:gd name="T1" fmla="*/ 103 h 253"/>
                <a:gd name="T2" fmla="*/ 224 w 253"/>
                <a:gd name="T3" fmla="*/ 103 h 253"/>
                <a:gd name="T4" fmla="*/ 213 w 253"/>
                <a:gd name="T5" fmla="*/ 74 h 253"/>
                <a:gd name="T6" fmla="*/ 216 w 253"/>
                <a:gd name="T7" fmla="*/ 71 h 253"/>
                <a:gd name="T8" fmla="*/ 216 w 253"/>
                <a:gd name="T9" fmla="*/ 37 h 253"/>
                <a:gd name="T10" fmla="*/ 182 w 253"/>
                <a:gd name="T11" fmla="*/ 37 h 253"/>
                <a:gd name="T12" fmla="*/ 179 w 253"/>
                <a:gd name="T13" fmla="*/ 41 h 253"/>
                <a:gd name="T14" fmla="*/ 151 w 253"/>
                <a:gd name="T15" fmla="*/ 29 h 253"/>
                <a:gd name="T16" fmla="*/ 151 w 253"/>
                <a:gd name="T17" fmla="*/ 24 h 253"/>
                <a:gd name="T18" fmla="*/ 127 w 253"/>
                <a:gd name="T19" fmla="*/ 0 h 253"/>
                <a:gd name="T20" fmla="*/ 103 w 253"/>
                <a:gd name="T21" fmla="*/ 24 h 253"/>
                <a:gd name="T22" fmla="*/ 103 w 253"/>
                <a:gd name="T23" fmla="*/ 29 h 253"/>
                <a:gd name="T24" fmla="*/ 74 w 253"/>
                <a:gd name="T25" fmla="*/ 41 h 253"/>
                <a:gd name="T26" fmla="*/ 71 w 253"/>
                <a:gd name="T27" fmla="*/ 37 h 253"/>
                <a:gd name="T28" fmla="*/ 37 w 253"/>
                <a:gd name="T29" fmla="*/ 37 h 253"/>
                <a:gd name="T30" fmla="*/ 37 w 253"/>
                <a:gd name="T31" fmla="*/ 71 h 253"/>
                <a:gd name="T32" fmla="*/ 40 w 253"/>
                <a:gd name="T33" fmla="*/ 74 h 253"/>
                <a:gd name="T34" fmla="*/ 29 w 253"/>
                <a:gd name="T35" fmla="*/ 103 h 253"/>
                <a:gd name="T36" fmla="*/ 24 w 253"/>
                <a:gd name="T37" fmla="*/ 103 h 253"/>
                <a:gd name="T38" fmla="*/ 0 w 253"/>
                <a:gd name="T39" fmla="*/ 127 h 253"/>
                <a:gd name="T40" fmla="*/ 24 w 253"/>
                <a:gd name="T41" fmla="*/ 151 h 253"/>
                <a:gd name="T42" fmla="*/ 29 w 253"/>
                <a:gd name="T43" fmla="*/ 151 h 253"/>
                <a:gd name="T44" fmla="*/ 40 w 253"/>
                <a:gd name="T45" fmla="*/ 179 h 253"/>
                <a:gd name="T46" fmla="*/ 37 w 253"/>
                <a:gd name="T47" fmla="*/ 182 h 253"/>
                <a:gd name="T48" fmla="*/ 37 w 253"/>
                <a:gd name="T49" fmla="*/ 216 h 253"/>
                <a:gd name="T50" fmla="*/ 54 w 253"/>
                <a:gd name="T51" fmla="*/ 223 h 253"/>
                <a:gd name="T52" fmla="*/ 71 w 253"/>
                <a:gd name="T53" fmla="*/ 216 h 253"/>
                <a:gd name="T54" fmla="*/ 74 w 253"/>
                <a:gd name="T55" fmla="*/ 213 h 253"/>
                <a:gd name="T56" fmla="*/ 103 w 253"/>
                <a:gd name="T57" fmla="*/ 225 h 253"/>
                <a:gd name="T58" fmla="*/ 103 w 253"/>
                <a:gd name="T59" fmla="*/ 229 h 253"/>
                <a:gd name="T60" fmla="*/ 127 w 253"/>
                <a:gd name="T61" fmla="*/ 253 h 253"/>
                <a:gd name="T62" fmla="*/ 151 w 253"/>
                <a:gd name="T63" fmla="*/ 229 h 253"/>
                <a:gd name="T64" fmla="*/ 151 w 253"/>
                <a:gd name="T65" fmla="*/ 225 h 253"/>
                <a:gd name="T66" fmla="*/ 179 w 253"/>
                <a:gd name="T67" fmla="*/ 213 h 253"/>
                <a:gd name="T68" fmla="*/ 182 w 253"/>
                <a:gd name="T69" fmla="*/ 216 h 253"/>
                <a:gd name="T70" fmla="*/ 199 w 253"/>
                <a:gd name="T71" fmla="*/ 223 h 253"/>
                <a:gd name="T72" fmla="*/ 216 w 253"/>
                <a:gd name="T73" fmla="*/ 216 h 253"/>
                <a:gd name="T74" fmla="*/ 216 w 253"/>
                <a:gd name="T75" fmla="*/ 182 h 253"/>
                <a:gd name="T76" fmla="*/ 213 w 253"/>
                <a:gd name="T77" fmla="*/ 179 h 253"/>
                <a:gd name="T78" fmla="*/ 224 w 253"/>
                <a:gd name="T79" fmla="*/ 151 h 253"/>
                <a:gd name="T80" fmla="*/ 229 w 253"/>
                <a:gd name="T81" fmla="*/ 151 h 253"/>
                <a:gd name="T82" fmla="*/ 253 w 253"/>
                <a:gd name="T83" fmla="*/ 127 h 253"/>
                <a:gd name="T84" fmla="*/ 229 w 253"/>
                <a:gd name="T85" fmla="*/ 103 h 253"/>
                <a:gd name="T86" fmla="*/ 127 w 253"/>
                <a:gd name="T87" fmla="*/ 179 h 253"/>
                <a:gd name="T88" fmla="*/ 74 w 253"/>
                <a:gd name="T89" fmla="*/ 127 h 253"/>
                <a:gd name="T90" fmla="*/ 127 w 253"/>
                <a:gd name="T91" fmla="*/ 74 h 253"/>
                <a:gd name="T92" fmla="*/ 179 w 253"/>
                <a:gd name="T93" fmla="*/ 127 h 253"/>
                <a:gd name="T94" fmla="*/ 127 w 253"/>
                <a:gd name="T95" fmla="*/ 179 h 253"/>
                <a:gd name="T96" fmla="*/ 127 w 253"/>
                <a:gd name="T97" fmla="*/ 179 h 253"/>
                <a:gd name="T98" fmla="*/ 127 w 253"/>
                <a:gd name="T99" fmla="*/ 17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3" h="253">
                  <a:moveTo>
                    <a:pt x="229" y="103"/>
                  </a:moveTo>
                  <a:cubicBezTo>
                    <a:pt x="224" y="103"/>
                    <a:pt x="224" y="103"/>
                    <a:pt x="224" y="103"/>
                  </a:cubicBezTo>
                  <a:cubicBezTo>
                    <a:pt x="222" y="93"/>
                    <a:pt x="218" y="83"/>
                    <a:pt x="213" y="74"/>
                  </a:cubicBezTo>
                  <a:cubicBezTo>
                    <a:pt x="216" y="71"/>
                    <a:pt x="216" y="71"/>
                    <a:pt x="216" y="71"/>
                  </a:cubicBezTo>
                  <a:cubicBezTo>
                    <a:pt x="225" y="62"/>
                    <a:pt x="225" y="47"/>
                    <a:pt x="216" y="37"/>
                  </a:cubicBezTo>
                  <a:cubicBezTo>
                    <a:pt x="207" y="28"/>
                    <a:pt x="191" y="28"/>
                    <a:pt x="182" y="37"/>
                  </a:cubicBezTo>
                  <a:cubicBezTo>
                    <a:pt x="179" y="41"/>
                    <a:pt x="179" y="41"/>
                    <a:pt x="179" y="41"/>
                  </a:cubicBezTo>
                  <a:cubicBezTo>
                    <a:pt x="170" y="35"/>
                    <a:pt x="161" y="31"/>
                    <a:pt x="151" y="29"/>
                  </a:cubicBezTo>
                  <a:cubicBezTo>
                    <a:pt x="151" y="24"/>
                    <a:pt x="151" y="24"/>
                    <a:pt x="151" y="24"/>
                  </a:cubicBezTo>
                  <a:cubicBezTo>
                    <a:pt x="151" y="11"/>
                    <a:pt x="140" y="0"/>
                    <a:pt x="127" y="0"/>
                  </a:cubicBezTo>
                  <a:cubicBezTo>
                    <a:pt x="113" y="0"/>
                    <a:pt x="103" y="11"/>
                    <a:pt x="103" y="24"/>
                  </a:cubicBezTo>
                  <a:cubicBezTo>
                    <a:pt x="103" y="29"/>
                    <a:pt x="103" y="29"/>
                    <a:pt x="103" y="29"/>
                  </a:cubicBezTo>
                  <a:cubicBezTo>
                    <a:pt x="93" y="31"/>
                    <a:pt x="83" y="35"/>
                    <a:pt x="74" y="41"/>
                  </a:cubicBezTo>
                  <a:cubicBezTo>
                    <a:pt x="71" y="37"/>
                    <a:pt x="71" y="37"/>
                    <a:pt x="71" y="37"/>
                  </a:cubicBezTo>
                  <a:cubicBezTo>
                    <a:pt x="62" y="28"/>
                    <a:pt x="47" y="28"/>
                    <a:pt x="37" y="37"/>
                  </a:cubicBezTo>
                  <a:cubicBezTo>
                    <a:pt x="28" y="47"/>
                    <a:pt x="28" y="62"/>
                    <a:pt x="37" y="71"/>
                  </a:cubicBezTo>
                  <a:cubicBezTo>
                    <a:pt x="40" y="74"/>
                    <a:pt x="40" y="74"/>
                    <a:pt x="40" y="74"/>
                  </a:cubicBezTo>
                  <a:cubicBezTo>
                    <a:pt x="35" y="83"/>
                    <a:pt x="31" y="93"/>
                    <a:pt x="29" y="103"/>
                  </a:cubicBezTo>
                  <a:cubicBezTo>
                    <a:pt x="24" y="103"/>
                    <a:pt x="24" y="103"/>
                    <a:pt x="24" y="103"/>
                  </a:cubicBezTo>
                  <a:cubicBezTo>
                    <a:pt x="11" y="103"/>
                    <a:pt x="0" y="113"/>
                    <a:pt x="0" y="127"/>
                  </a:cubicBezTo>
                  <a:cubicBezTo>
                    <a:pt x="0" y="140"/>
                    <a:pt x="11" y="151"/>
                    <a:pt x="24" y="151"/>
                  </a:cubicBezTo>
                  <a:cubicBezTo>
                    <a:pt x="29" y="151"/>
                    <a:pt x="29" y="151"/>
                    <a:pt x="29" y="151"/>
                  </a:cubicBezTo>
                  <a:cubicBezTo>
                    <a:pt x="31" y="161"/>
                    <a:pt x="35" y="170"/>
                    <a:pt x="40" y="179"/>
                  </a:cubicBezTo>
                  <a:cubicBezTo>
                    <a:pt x="37" y="182"/>
                    <a:pt x="37" y="182"/>
                    <a:pt x="37" y="182"/>
                  </a:cubicBezTo>
                  <a:cubicBezTo>
                    <a:pt x="28" y="192"/>
                    <a:pt x="28" y="207"/>
                    <a:pt x="37" y="216"/>
                  </a:cubicBezTo>
                  <a:cubicBezTo>
                    <a:pt x="42" y="221"/>
                    <a:pt x="48" y="223"/>
                    <a:pt x="54" y="223"/>
                  </a:cubicBezTo>
                  <a:cubicBezTo>
                    <a:pt x="60" y="223"/>
                    <a:pt x="66" y="221"/>
                    <a:pt x="71" y="216"/>
                  </a:cubicBezTo>
                  <a:cubicBezTo>
                    <a:pt x="74" y="213"/>
                    <a:pt x="74" y="213"/>
                    <a:pt x="74" y="213"/>
                  </a:cubicBezTo>
                  <a:cubicBezTo>
                    <a:pt x="83" y="218"/>
                    <a:pt x="93" y="222"/>
                    <a:pt x="103" y="225"/>
                  </a:cubicBezTo>
                  <a:cubicBezTo>
                    <a:pt x="103" y="229"/>
                    <a:pt x="103" y="229"/>
                    <a:pt x="103" y="229"/>
                  </a:cubicBezTo>
                  <a:cubicBezTo>
                    <a:pt x="103" y="242"/>
                    <a:pt x="113" y="253"/>
                    <a:pt x="127" y="253"/>
                  </a:cubicBezTo>
                  <a:cubicBezTo>
                    <a:pt x="140" y="253"/>
                    <a:pt x="151" y="242"/>
                    <a:pt x="151" y="229"/>
                  </a:cubicBezTo>
                  <a:cubicBezTo>
                    <a:pt x="151" y="225"/>
                    <a:pt x="151" y="225"/>
                    <a:pt x="151" y="225"/>
                  </a:cubicBezTo>
                  <a:cubicBezTo>
                    <a:pt x="161" y="222"/>
                    <a:pt x="170" y="218"/>
                    <a:pt x="179" y="213"/>
                  </a:cubicBezTo>
                  <a:cubicBezTo>
                    <a:pt x="182" y="216"/>
                    <a:pt x="182" y="216"/>
                    <a:pt x="182" y="216"/>
                  </a:cubicBezTo>
                  <a:cubicBezTo>
                    <a:pt x="187" y="221"/>
                    <a:pt x="193" y="223"/>
                    <a:pt x="199" y="223"/>
                  </a:cubicBezTo>
                  <a:cubicBezTo>
                    <a:pt x="205" y="223"/>
                    <a:pt x="211" y="221"/>
                    <a:pt x="216" y="216"/>
                  </a:cubicBezTo>
                  <a:cubicBezTo>
                    <a:pt x="225" y="207"/>
                    <a:pt x="225" y="191"/>
                    <a:pt x="216" y="182"/>
                  </a:cubicBezTo>
                  <a:cubicBezTo>
                    <a:pt x="213" y="179"/>
                    <a:pt x="213" y="179"/>
                    <a:pt x="213" y="179"/>
                  </a:cubicBezTo>
                  <a:cubicBezTo>
                    <a:pt x="218" y="170"/>
                    <a:pt x="222" y="161"/>
                    <a:pt x="224" y="151"/>
                  </a:cubicBezTo>
                  <a:cubicBezTo>
                    <a:pt x="229" y="151"/>
                    <a:pt x="229" y="151"/>
                    <a:pt x="229" y="151"/>
                  </a:cubicBezTo>
                  <a:cubicBezTo>
                    <a:pt x="242" y="151"/>
                    <a:pt x="253" y="140"/>
                    <a:pt x="253" y="127"/>
                  </a:cubicBezTo>
                  <a:cubicBezTo>
                    <a:pt x="253" y="113"/>
                    <a:pt x="242" y="103"/>
                    <a:pt x="229" y="103"/>
                  </a:cubicBezTo>
                  <a:close/>
                  <a:moveTo>
                    <a:pt x="127" y="179"/>
                  </a:moveTo>
                  <a:cubicBezTo>
                    <a:pt x="97" y="179"/>
                    <a:pt x="74" y="156"/>
                    <a:pt x="74" y="127"/>
                  </a:cubicBezTo>
                  <a:cubicBezTo>
                    <a:pt x="74" y="98"/>
                    <a:pt x="97" y="74"/>
                    <a:pt x="127" y="74"/>
                  </a:cubicBezTo>
                  <a:cubicBezTo>
                    <a:pt x="156" y="74"/>
                    <a:pt x="179" y="98"/>
                    <a:pt x="179" y="127"/>
                  </a:cubicBezTo>
                  <a:cubicBezTo>
                    <a:pt x="179" y="156"/>
                    <a:pt x="156" y="179"/>
                    <a:pt x="127" y="179"/>
                  </a:cubicBezTo>
                  <a:close/>
                  <a:moveTo>
                    <a:pt x="127" y="179"/>
                  </a:moveTo>
                  <a:cubicBezTo>
                    <a:pt x="127" y="179"/>
                    <a:pt x="127" y="179"/>
                    <a:pt x="127" y="179"/>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8" name="Freeform 220"/>
            <p:cNvSpPr>
              <a:spLocks noEditPoints="1"/>
            </p:cNvSpPr>
            <p:nvPr/>
          </p:nvSpPr>
          <p:spPr bwMode="auto">
            <a:xfrm>
              <a:off x="12341225" y="4427538"/>
              <a:ext cx="825500" cy="873125"/>
            </a:xfrm>
            <a:custGeom>
              <a:avLst/>
              <a:gdLst>
                <a:gd name="T0" fmla="*/ 181 w 188"/>
                <a:gd name="T1" fmla="*/ 50 h 201"/>
                <a:gd name="T2" fmla="*/ 149 w 188"/>
                <a:gd name="T3" fmla="*/ 42 h 201"/>
                <a:gd name="T4" fmla="*/ 144 w 188"/>
                <a:gd name="T5" fmla="*/ 44 h 201"/>
                <a:gd name="T6" fmla="*/ 118 w 188"/>
                <a:gd name="T7" fmla="*/ 29 h 201"/>
                <a:gd name="T8" fmla="*/ 118 w 188"/>
                <a:gd name="T9" fmla="*/ 24 h 201"/>
                <a:gd name="T10" fmla="*/ 94 w 188"/>
                <a:gd name="T11" fmla="*/ 0 h 201"/>
                <a:gd name="T12" fmla="*/ 70 w 188"/>
                <a:gd name="T13" fmla="*/ 24 h 201"/>
                <a:gd name="T14" fmla="*/ 70 w 188"/>
                <a:gd name="T15" fmla="*/ 29 h 201"/>
                <a:gd name="T16" fmla="*/ 44 w 188"/>
                <a:gd name="T17" fmla="*/ 44 h 201"/>
                <a:gd name="T18" fmla="*/ 39 w 188"/>
                <a:gd name="T19" fmla="*/ 42 h 201"/>
                <a:gd name="T20" fmla="*/ 7 w 188"/>
                <a:gd name="T21" fmla="*/ 50 h 201"/>
                <a:gd name="T22" fmla="*/ 15 w 188"/>
                <a:gd name="T23" fmla="*/ 83 h 201"/>
                <a:gd name="T24" fmla="*/ 20 w 188"/>
                <a:gd name="T25" fmla="*/ 86 h 201"/>
                <a:gd name="T26" fmla="*/ 19 w 188"/>
                <a:gd name="T27" fmla="*/ 101 h 201"/>
                <a:gd name="T28" fmla="*/ 20 w 188"/>
                <a:gd name="T29" fmla="*/ 116 h 201"/>
                <a:gd name="T30" fmla="*/ 15 w 188"/>
                <a:gd name="T31" fmla="*/ 118 h 201"/>
                <a:gd name="T32" fmla="*/ 7 w 188"/>
                <a:gd name="T33" fmla="*/ 151 h 201"/>
                <a:gd name="T34" fmla="*/ 28 w 188"/>
                <a:gd name="T35" fmla="*/ 163 h 201"/>
                <a:gd name="T36" fmla="*/ 39 w 188"/>
                <a:gd name="T37" fmla="*/ 160 h 201"/>
                <a:gd name="T38" fmla="*/ 44 w 188"/>
                <a:gd name="T39" fmla="*/ 157 h 201"/>
                <a:gd name="T40" fmla="*/ 70 w 188"/>
                <a:gd name="T41" fmla="*/ 172 h 201"/>
                <a:gd name="T42" fmla="*/ 70 w 188"/>
                <a:gd name="T43" fmla="*/ 177 h 201"/>
                <a:gd name="T44" fmla="*/ 94 w 188"/>
                <a:gd name="T45" fmla="*/ 201 h 201"/>
                <a:gd name="T46" fmla="*/ 118 w 188"/>
                <a:gd name="T47" fmla="*/ 177 h 201"/>
                <a:gd name="T48" fmla="*/ 118 w 188"/>
                <a:gd name="T49" fmla="*/ 172 h 201"/>
                <a:gd name="T50" fmla="*/ 144 w 188"/>
                <a:gd name="T51" fmla="*/ 157 h 201"/>
                <a:gd name="T52" fmla="*/ 149 w 188"/>
                <a:gd name="T53" fmla="*/ 160 h 201"/>
                <a:gd name="T54" fmla="*/ 160 w 188"/>
                <a:gd name="T55" fmla="*/ 163 h 201"/>
                <a:gd name="T56" fmla="*/ 181 w 188"/>
                <a:gd name="T57" fmla="*/ 151 h 201"/>
                <a:gd name="T58" fmla="*/ 173 w 188"/>
                <a:gd name="T59" fmla="*/ 118 h 201"/>
                <a:gd name="T60" fmla="*/ 168 w 188"/>
                <a:gd name="T61" fmla="*/ 116 h 201"/>
                <a:gd name="T62" fmla="*/ 169 w 188"/>
                <a:gd name="T63" fmla="*/ 101 h 201"/>
                <a:gd name="T64" fmla="*/ 168 w 188"/>
                <a:gd name="T65" fmla="*/ 86 h 201"/>
                <a:gd name="T66" fmla="*/ 173 w 188"/>
                <a:gd name="T67" fmla="*/ 83 h 201"/>
                <a:gd name="T68" fmla="*/ 181 w 188"/>
                <a:gd name="T69" fmla="*/ 50 h 201"/>
                <a:gd name="T70" fmla="*/ 67 w 188"/>
                <a:gd name="T71" fmla="*/ 101 h 201"/>
                <a:gd name="T72" fmla="*/ 94 w 188"/>
                <a:gd name="T73" fmla="*/ 73 h 201"/>
                <a:gd name="T74" fmla="*/ 121 w 188"/>
                <a:gd name="T75" fmla="*/ 101 h 201"/>
                <a:gd name="T76" fmla="*/ 94 w 188"/>
                <a:gd name="T77" fmla="*/ 128 h 201"/>
                <a:gd name="T78" fmla="*/ 67 w 188"/>
                <a:gd name="T79" fmla="*/ 101 h 201"/>
                <a:gd name="T80" fmla="*/ 67 w 188"/>
                <a:gd name="T81" fmla="*/ 101 h 201"/>
                <a:gd name="T82" fmla="*/ 67 w 188"/>
                <a:gd name="T83" fmla="*/ 1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8" h="201">
                  <a:moveTo>
                    <a:pt x="181" y="50"/>
                  </a:moveTo>
                  <a:cubicBezTo>
                    <a:pt x="175" y="39"/>
                    <a:pt x="160" y="35"/>
                    <a:pt x="149" y="42"/>
                  </a:cubicBezTo>
                  <a:cubicBezTo>
                    <a:pt x="144" y="44"/>
                    <a:pt x="144" y="44"/>
                    <a:pt x="144" y="44"/>
                  </a:cubicBezTo>
                  <a:cubicBezTo>
                    <a:pt x="136" y="38"/>
                    <a:pt x="128" y="33"/>
                    <a:pt x="118" y="29"/>
                  </a:cubicBezTo>
                  <a:cubicBezTo>
                    <a:pt x="118" y="24"/>
                    <a:pt x="118" y="24"/>
                    <a:pt x="118" y="24"/>
                  </a:cubicBezTo>
                  <a:cubicBezTo>
                    <a:pt x="118" y="11"/>
                    <a:pt x="107" y="0"/>
                    <a:pt x="94" y="0"/>
                  </a:cubicBezTo>
                  <a:cubicBezTo>
                    <a:pt x="81" y="0"/>
                    <a:pt x="70" y="11"/>
                    <a:pt x="70" y="24"/>
                  </a:cubicBezTo>
                  <a:cubicBezTo>
                    <a:pt x="70" y="29"/>
                    <a:pt x="70" y="29"/>
                    <a:pt x="70" y="29"/>
                  </a:cubicBezTo>
                  <a:cubicBezTo>
                    <a:pt x="60" y="33"/>
                    <a:pt x="52" y="38"/>
                    <a:pt x="44" y="44"/>
                  </a:cubicBezTo>
                  <a:cubicBezTo>
                    <a:pt x="39" y="42"/>
                    <a:pt x="39" y="42"/>
                    <a:pt x="39" y="42"/>
                  </a:cubicBezTo>
                  <a:cubicBezTo>
                    <a:pt x="28" y="35"/>
                    <a:pt x="13" y="39"/>
                    <a:pt x="7" y="50"/>
                  </a:cubicBezTo>
                  <a:cubicBezTo>
                    <a:pt x="0" y="62"/>
                    <a:pt x="4" y="76"/>
                    <a:pt x="15" y="83"/>
                  </a:cubicBezTo>
                  <a:cubicBezTo>
                    <a:pt x="20" y="86"/>
                    <a:pt x="20" y="86"/>
                    <a:pt x="20" y="86"/>
                  </a:cubicBezTo>
                  <a:cubicBezTo>
                    <a:pt x="19" y="91"/>
                    <a:pt x="19" y="96"/>
                    <a:pt x="19" y="101"/>
                  </a:cubicBezTo>
                  <a:cubicBezTo>
                    <a:pt x="19" y="106"/>
                    <a:pt x="19" y="111"/>
                    <a:pt x="20" y="116"/>
                  </a:cubicBezTo>
                  <a:cubicBezTo>
                    <a:pt x="15" y="118"/>
                    <a:pt x="15" y="118"/>
                    <a:pt x="15" y="118"/>
                  </a:cubicBezTo>
                  <a:cubicBezTo>
                    <a:pt x="4" y="125"/>
                    <a:pt x="0" y="140"/>
                    <a:pt x="7" y="151"/>
                  </a:cubicBezTo>
                  <a:cubicBezTo>
                    <a:pt x="11" y="159"/>
                    <a:pt x="19" y="163"/>
                    <a:pt x="28" y="163"/>
                  </a:cubicBezTo>
                  <a:cubicBezTo>
                    <a:pt x="32" y="163"/>
                    <a:pt x="36" y="162"/>
                    <a:pt x="39" y="160"/>
                  </a:cubicBezTo>
                  <a:cubicBezTo>
                    <a:pt x="44" y="157"/>
                    <a:pt x="44" y="157"/>
                    <a:pt x="44" y="157"/>
                  </a:cubicBezTo>
                  <a:cubicBezTo>
                    <a:pt x="52" y="164"/>
                    <a:pt x="60" y="169"/>
                    <a:pt x="70" y="172"/>
                  </a:cubicBezTo>
                  <a:cubicBezTo>
                    <a:pt x="70" y="177"/>
                    <a:pt x="70" y="177"/>
                    <a:pt x="70" y="177"/>
                  </a:cubicBezTo>
                  <a:cubicBezTo>
                    <a:pt x="70" y="191"/>
                    <a:pt x="81" y="201"/>
                    <a:pt x="94" y="201"/>
                  </a:cubicBezTo>
                  <a:cubicBezTo>
                    <a:pt x="107" y="201"/>
                    <a:pt x="118" y="191"/>
                    <a:pt x="118" y="177"/>
                  </a:cubicBezTo>
                  <a:cubicBezTo>
                    <a:pt x="118" y="172"/>
                    <a:pt x="118" y="172"/>
                    <a:pt x="118" y="172"/>
                  </a:cubicBezTo>
                  <a:cubicBezTo>
                    <a:pt x="128" y="169"/>
                    <a:pt x="136" y="164"/>
                    <a:pt x="144" y="157"/>
                  </a:cubicBezTo>
                  <a:cubicBezTo>
                    <a:pt x="149" y="160"/>
                    <a:pt x="149" y="160"/>
                    <a:pt x="149" y="160"/>
                  </a:cubicBezTo>
                  <a:cubicBezTo>
                    <a:pt x="152" y="162"/>
                    <a:pt x="156" y="163"/>
                    <a:pt x="160" y="163"/>
                  </a:cubicBezTo>
                  <a:cubicBezTo>
                    <a:pt x="169" y="163"/>
                    <a:pt x="177" y="159"/>
                    <a:pt x="181" y="151"/>
                  </a:cubicBezTo>
                  <a:cubicBezTo>
                    <a:pt x="188" y="140"/>
                    <a:pt x="184" y="125"/>
                    <a:pt x="173" y="118"/>
                  </a:cubicBezTo>
                  <a:cubicBezTo>
                    <a:pt x="168" y="116"/>
                    <a:pt x="168" y="116"/>
                    <a:pt x="168" y="116"/>
                  </a:cubicBezTo>
                  <a:cubicBezTo>
                    <a:pt x="169" y="111"/>
                    <a:pt x="169" y="106"/>
                    <a:pt x="169" y="101"/>
                  </a:cubicBezTo>
                  <a:cubicBezTo>
                    <a:pt x="169" y="96"/>
                    <a:pt x="169" y="91"/>
                    <a:pt x="168" y="86"/>
                  </a:cubicBezTo>
                  <a:cubicBezTo>
                    <a:pt x="173" y="83"/>
                    <a:pt x="173" y="83"/>
                    <a:pt x="173" y="83"/>
                  </a:cubicBezTo>
                  <a:cubicBezTo>
                    <a:pt x="184" y="76"/>
                    <a:pt x="188" y="62"/>
                    <a:pt x="181" y="50"/>
                  </a:cubicBezTo>
                  <a:close/>
                  <a:moveTo>
                    <a:pt x="67" y="101"/>
                  </a:moveTo>
                  <a:cubicBezTo>
                    <a:pt x="67" y="86"/>
                    <a:pt x="79" y="73"/>
                    <a:pt x="94" y="73"/>
                  </a:cubicBezTo>
                  <a:cubicBezTo>
                    <a:pt x="109" y="73"/>
                    <a:pt x="121" y="86"/>
                    <a:pt x="121" y="101"/>
                  </a:cubicBezTo>
                  <a:cubicBezTo>
                    <a:pt x="121" y="116"/>
                    <a:pt x="109" y="128"/>
                    <a:pt x="94" y="128"/>
                  </a:cubicBezTo>
                  <a:cubicBezTo>
                    <a:pt x="79" y="128"/>
                    <a:pt x="67" y="116"/>
                    <a:pt x="67" y="101"/>
                  </a:cubicBezTo>
                  <a:close/>
                  <a:moveTo>
                    <a:pt x="67" y="101"/>
                  </a:moveTo>
                  <a:cubicBezTo>
                    <a:pt x="67" y="101"/>
                    <a:pt x="67" y="101"/>
                    <a:pt x="67" y="101"/>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19" name="Group 222"/>
          <p:cNvGrpSpPr>
            <a:grpSpLocks noChangeAspect="1"/>
          </p:cNvGrpSpPr>
          <p:nvPr/>
        </p:nvGrpSpPr>
        <p:grpSpPr>
          <a:xfrm>
            <a:off x="286591" y="3920684"/>
            <a:ext cx="575685" cy="789433"/>
            <a:chOff x="6781800" y="1893888"/>
            <a:chExt cx="4711700" cy="6461125"/>
          </a:xfrm>
        </p:grpSpPr>
        <p:sp>
          <p:nvSpPr>
            <p:cNvPr id="20" name="Oval 221"/>
            <p:cNvSpPr/>
            <p:nvPr/>
          </p:nvSpPr>
          <p:spPr>
            <a:xfrm>
              <a:off x="8288508" y="3300378"/>
              <a:ext cx="2137398" cy="2137398"/>
            </a:xfrm>
            <a:prstGeom prst="ellipse">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Freeform 167"/>
            <p:cNvSpPr>
              <a:spLocks noEditPoints="1"/>
            </p:cNvSpPr>
            <p:nvPr/>
          </p:nvSpPr>
          <p:spPr bwMode="auto">
            <a:xfrm>
              <a:off x="6781800" y="1893888"/>
              <a:ext cx="4711700" cy="6461125"/>
            </a:xfrm>
            <a:custGeom>
              <a:avLst/>
              <a:gdLst>
                <a:gd name="T0" fmla="*/ 907 w 1074"/>
                <a:gd name="T1" fmla="*/ 154 h 1488"/>
                <a:gd name="T2" fmla="*/ 509 w 1074"/>
                <a:gd name="T3" fmla="*/ 7 h 1488"/>
                <a:gd name="T4" fmla="*/ 154 w 1074"/>
                <a:gd name="T5" fmla="*/ 171 h 1488"/>
                <a:gd name="T6" fmla="*/ 2 w 1074"/>
                <a:gd name="T7" fmla="*/ 532 h 1488"/>
                <a:gd name="T8" fmla="*/ 80 w 1074"/>
                <a:gd name="T9" fmla="*/ 821 h 1488"/>
                <a:gd name="T10" fmla="*/ 292 w 1074"/>
                <a:gd name="T11" fmla="*/ 1019 h 1488"/>
                <a:gd name="T12" fmla="*/ 360 w 1074"/>
                <a:gd name="T13" fmla="*/ 1133 h 1488"/>
                <a:gd name="T14" fmla="*/ 360 w 1074"/>
                <a:gd name="T15" fmla="*/ 1267 h 1488"/>
                <a:gd name="T16" fmla="*/ 438 w 1074"/>
                <a:gd name="T17" fmla="*/ 1401 h 1488"/>
                <a:gd name="T18" fmla="*/ 538 w 1074"/>
                <a:gd name="T19" fmla="*/ 1488 h 1488"/>
                <a:gd name="T20" fmla="*/ 638 w 1074"/>
                <a:gd name="T21" fmla="*/ 1402 h 1488"/>
                <a:gd name="T22" fmla="*/ 716 w 1074"/>
                <a:gd name="T23" fmla="*/ 1285 h 1488"/>
                <a:gd name="T24" fmla="*/ 716 w 1074"/>
                <a:gd name="T25" fmla="*/ 1133 h 1488"/>
                <a:gd name="T26" fmla="*/ 784 w 1074"/>
                <a:gd name="T27" fmla="*/ 1019 h 1488"/>
                <a:gd name="T28" fmla="*/ 1074 w 1074"/>
                <a:gd name="T29" fmla="*/ 543 h 1488"/>
                <a:gd name="T30" fmla="*/ 907 w 1074"/>
                <a:gd name="T31" fmla="*/ 154 h 1488"/>
                <a:gd name="T32" fmla="*/ 668 w 1074"/>
                <a:gd name="T33" fmla="*/ 1133 h 1488"/>
                <a:gd name="T34" fmla="*/ 668 w 1074"/>
                <a:gd name="T35" fmla="*/ 1159 h 1488"/>
                <a:gd name="T36" fmla="*/ 408 w 1074"/>
                <a:gd name="T37" fmla="*/ 1159 h 1488"/>
                <a:gd name="T38" fmla="*/ 408 w 1074"/>
                <a:gd name="T39" fmla="*/ 1133 h 1488"/>
                <a:gd name="T40" fmla="*/ 406 w 1074"/>
                <a:gd name="T41" fmla="*/ 1104 h 1488"/>
                <a:gd name="T42" fmla="*/ 670 w 1074"/>
                <a:gd name="T43" fmla="*/ 1104 h 1488"/>
                <a:gd name="T44" fmla="*/ 668 w 1074"/>
                <a:gd name="T45" fmla="*/ 1133 h 1488"/>
                <a:gd name="T46" fmla="*/ 668 w 1074"/>
                <a:gd name="T47" fmla="*/ 1261 h 1488"/>
                <a:gd name="T48" fmla="*/ 666 w 1074"/>
                <a:gd name="T49" fmla="*/ 1261 h 1488"/>
                <a:gd name="T50" fmla="*/ 410 w 1074"/>
                <a:gd name="T51" fmla="*/ 1261 h 1488"/>
                <a:gd name="T52" fmla="*/ 408 w 1074"/>
                <a:gd name="T53" fmla="*/ 1261 h 1488"/>
                <a:gd name="T54" fmla="*/ 408 w 1074"/>
                <a:gd name="T55" fmla="*/ 1207 h 1488"/>
                <a:gd name="T56" fmla="*/ 668 w 1074"/>
                <a:gd name="T57" fmla="*/ 1207 h 1488"/>
                <a:gd name="T58" fmla="*/ 668 w 1074"/>
                <a:gd name="T59" fmla="*/ 1261 h 1488"/>
                <a:gd name="T60" fmla="*/ 538 w 1074"/>
                <a:gd name="T61" fmla="*/ 1440 h 1488"/>
                <a:gd name="T62" fmla="*/ 491 w 1074"/>
                <a:gd name="T63" fmla="*/ 1411 h 1488"/>
                <a:gd name="T64" fmla="*/ 585 w 1074"/>
                <a:gd name="T65" fmla="*/ 1411 h 1488"/>
                <a:gd name="T66" fmla="*/ 538 w 1074"/>
                <a:gd name="T67" fmla="*/ 1440 h 1488"/>
                <a:gd name="T68" fmla="*/ 589 w 1074"/>
                <a:gd name="T69" fmla="*/ 1363 h 1488"/>
                <a:gd name="T70" fmla="*/ 487 w 1074"/>
                <a:gd name="T71" fmla="*/ 1363 h 1488"/>
                <a:gd name="T72" fmla="*/ 415 w 1074"/>
                <a:gd name="T73" fmla="*/ 1309 h 1488"/>
                <a:gd name="T74" fmla="*/ 664 w 1074"/>
                <a:gd name="T75" fmla="*/ 1309 h 1488"/>
                <a:gd name="T76" fmla="*/ 589 w 1074"/>
                <a:gd name="T77" fmla="*/ 1363 h 1488"/>
                <a:gd name="T78" fmla="*/ 762 w 1074"/>
                <a:gd name="T79" fmla="*/ 976 h 1488"/>
                <a:gd name="T80" fmla="*/ 685 w 1074"/>
                <a:gd name="T81" fmla="*/ 1056 h 1488"/>
                <a:gd name="T82" fmla="*/ 391 w 1074"/>
                <a:gd name="T83" fmla="*/ 1056 h 1488"/>
                <a:gd name="T84" fmla="*/ 314 w 1074"/>
                <a:gd name="T85" fmla="*/ 976 h 1488"/>
                <a:gd name="T86" fmla="*/ 121 w 1074"/>
                <a:gd name="T87" fmla="*/ 796 h 1488"/>
                <a:gd name="T88" fmla="*/ 50 w 1074"/>
                <a:gd name="T89" fmla="*/ 533 h 1488"/>
                <a:gd name="T90" fmla="*/ 188 w 1074"/>
                <a:gd name="T91" fmla="*/ 204 h 1488"/>
                <a:gd name="T92" fmla="*/ 512 w 1074"/>
                <a:gd name="T93" fmla="*/ 55 h 1488"/>
                <a:gd name="T94" fmla="*/ 538 w 1074"/>
                <a:gd name="T95" fmla="*/ 55 h 1488"/>
                <a:gd name="T96" fmla="*/ 874 w 1074"/>
                <a:gd name="T97" fmla="*/ 189 h 1488"/>
                <a:gd name="T98" fmla="*/ 1026 w 1074"/>
                <a:gd name="T99" fmla="*/ 543 h 1488"/>
                <a:gd name="T100" fmla="*/ 762 w 1074"/>
                <a:gd name="T101" fmla="*/ 976 h 1488"/>
                <a:gd name="T102" fmla="*/ 762 w 1074"/>
                <a:gd name="T103" fmla="*/ 976 h 1488"/>
                <a:gd name="T104" fmla="*/ 762 w 1074"/>
                <a:gd name="T105" fmla="*/ 976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4" h="1488">
                  <a:moveTo>
                    <a:pt x="907" y="154"/>
                  </a:moveTo>
                  <a:cubicBezTo>
                    <a:pt x="799" y="52"/>
                    <a:pt x="658" y="0"/>
                    <a:pt x="509" y="7"/>
                  </a:cubicBezTo>
                  <a:cubicBezTo>
                    <a:pt x="375" y="14"/>
                    <a:pt x="249" y="72"/>
                    <a:pt x="154" y="171"/>
                  </a:cubicBezTo>
                  <a:cubicBezTo>
                    <a:pt x="59" y="269"/>
                    <a:pt x="5" y="397"/>
                    <a:pt x="2" y="532"/>
                  </a:cubicBezTo>
                  <a:cubicBezTo>
                    <a:pt x="0" y="634"/>
                    <a:pt x="27" y="734"/>
                    <a:pt x="80" y="821"/>
                  </a:cubicBezTo>
                  <a:cubicBezTo>
                    <a:pt x="131" y="905"/>
                    <a:pt x="205" y="974"/>
                    <a:pt x="292" y="1019"/>
                  </a:cubicBezTo>
                  <a:cubicBezTo>
                    <a:pt x="334" y="1041"/>
                    <a:pt x="360" y="1084"/>
                    <a:pt x="360" y="1133"/>
                  </a:cubicBezTo>
                  <a:cubicBezTo>
                    <a:pt x="360" y="1267"/>
                    <a:pt x="360" y="1267"/>
                    <a:pt x="360" y="1267"/>
                  </a:cubicBezTo>
                  <a:cubicBezTo>
                    <a:pt x="360" y="1330"/>
                    <a:pt x="391" y="1381"/>
                    <a:pt x="438" y="1401"/>
                  </a:cubicBezTo>
                  <a:cubicBezTo>
                    <a:pt x="445" y="1450"/>
                    <a:pt x="487" y="1488"/>
                    <a:pt x="538" y="1488"/>
                  </a:cubicBezTo>
                  <a:cubicBezTo>
                    <a:pt x="589" y="1488"/>
                    <a:pt x="631" y="1451"/>
                    <a:pt x="638" y="1402"/>
                  </a:cubicBezTo>
                  <a:cubicBezTo>
                    <a:pt x="683" y="1383"/>
                    <a:pt x="716" y="1337"/>
                    <a:pt x="716" y="1285"/>
                  </a:cubicBezTo>
                  <a:cubicBezTo>
                    <a:pt x="716" y="1133"/>
                    <a:pt x="716" y="1133"/>
                    <a:pt x="716" y="1133"/>
                  </a:cubicBezTo>
                  <a:cubicBezTo>
                    <a:pt x="716" y="1084"/>
                    <a:pt x="742" y="1041"/>
                    <a:pt x="784" y="1019"/>
                  </a:cubicBezTo>
                  <a:cubicBezTo>
                    <a:pt x="963" y="926"/>
                    <a:pt x="1074" y="744"/>
                    <a:pt x="1074" y="543"/>
                  </a:cubicBezTo>
                  <a:cubicBezTo>
                    <a:pt x="1074" y="394"/>
                    <a:pt x="1015" y="256"/>
                    <a:pt x="907" y="154"/>
                  </a:cubicBezTo>
                  <a:close/>
                  <a:moveTo>
                    <a:pt x="668" y="1133"/>
                  </a:moveTo>
                  <a:cubicBezTo>
                    <a:pt x="668" y="1159"/>
                    <a:pt x="668" y="1159"/>
                    <a:pt x="668" y="1159"/>
                  </a:cubicBezTo>
                  <a:cubicBezTo>
                    <a:pt x="408" y="1159"/>
                    <a:pt x="408" y="1159"/>
                    <a:pt x="408" y="1159"/>
                  </a:cubicBezTo>
                  <a:cubicBezTo>
                    <a:pt x="408" y="1133"/>
                    <a:pt x="408" y="1133"/>
                    <a:pt x="408" y="1133"/>
                  </a:cubicBezTo>
                  <a:cubicBezTo>
                    <a:pt x="408" y="1123"/>
                    <a:pt x="408" y="1114"/>
                    <a:pt x="406" y="1104"/>
                  </a:cubicBezTo>
                  <a:cubicBezTo>
                    <a:pt x="670" y="1104"/>
                    <a:pt x="670" y="1104"/>
                    <a:pt x="670" y="1104"/>
                  </a:cubicBezTo>
                  <a:cubicBezTo>
                    <a:pt x="668" y="1114"/>
                    <a:pt x="668" y="1123"/>
                    <a:pt x="668" y="1133"/>
                  </a:cubicBezTo>
                  <a:close/>
                  <a:moveTo>
                    <a:pt x="668" y="1261"/>
                  </a:moveTo>
                  <a:cubicBezTo>
                    <a:pt x="667" y="1261"/>
                    <a:pt x="667" y="1261"/>
                    <a:pt x="666" y="1261"/>
                  </a:cubicBezTo>
                  <a:cubicBezTo>
                    <a:pt x="410" y="1261"/>
                    <a:pt x="410" y="1261"/>
                    <a:pt x="410" y="1261"/>
                  </a:cubicBezTo>
                  <a:cubicBezTo>
                    <a:pt x="409" y="1261"/>
                    <a:pt x="409" y="1261"/>
                    <a:pt x="408" y="1261"/>
                  </a:cubicBezTo>
                  <a:cubicBezTo>
                    <a:pt x="408" y="1207"/>
                    <a:pt x="408" y="1207"/>
                    <a:pt x="408" y="1207"/>
                  </a:cubicBezTo>
                  <a:cubicBezTo>
                    <a:pt x="668" y="1207"/>
                    <a:pt x="668" y="1207"/>
                    <a:pt x="668" y="1207"/>
                  </a:cubicBezTo>
                  <a:lnTo>
                    <a:pt x="668" y="1261"/>
                  </a:lnTo>
                  <a:close/>
                  <a:moveTo>
                    <a:pt x="538" y="1440"/>
                  </a:moveTo>
                  <a:cubicBezTo>
                    <a:pt x="518" y="1440"/>
                    <a:pt x="500" y="1428"/>
                    <a:pt x="491" y="1411"/>
                  </a:cubicBezTo>
                  <a:cubicBezTo>
                    <a:pt x="585" y="1411"/>
                    <a:pt x="585" y="1411"/>
                    <a:pt x="585" y="1411"/>
                  </a:cubicBezTo>
                  <a:cubicBezTo>
                    <a:pt x="576" y="1428"/>
                    <a:pt x="558" y="1440"/>
                    <a:pt x="538" y="1440"/>
                  </a:cubicBezTo>
                  <a:close/>
                  <a:moveTo>
                    <a:pt x="589" y="1363"/>
                  </a:moveTo>
                  <a:cubicBezTo>
                    <a:pt x="487" y="1363"/>
                    <a:pt x="487" y="1363"/>
                    <a:pt x="487" y="1363"/>
                  </a:cubicBezTo>
                  <a:cubicBezTo>
                    <a:pt x="453" y="1363"/>
                    <a:pt x="427" y="1343"/>
                    <a:pt x="415" y="1309"/>
                  </a:cubicBezTo>
                  <a:cubicBezTo>
                    <a:pt x="664" y="1309"/>
                    <a:pt x="664" y="1309"/>
                    <a:pt x="664" y="1309"/>
                  </a:cubicBezTo>
                  <a:cubicBezTo>
                    <a:pt x="654" y="1341"/>
                    <a:pt x="624" y="1363"/>
                    <a:pt x="589" y="1363"/>
                  </a:cubicBezTo>
                  <a:close/>
                  <a:moveTo>
                    <a:pt x="762" y="976"/>
                  </a:moveTo>
                  <a:cubicBezTo>
                    <a:pt x="728" y="994"/>
                    <a:pt x="701" y="1022"/>
                    <a:pt x="685" y="1056"/>
                  </a:cubicBezTo>
                  <a:cubicBezTo>
                    <a:pt x="391" y="1056"/>
                    <a:pt x="391" y="1056"/>
                    <a:pt x="391" y="1056"/>
                  </a:cubicBezTo>
                  <a:cubicBezTo>
                    <a:pt x="375" y="1022"/>
                    <a:pt x="349" y="994"/>
                    <a:pt x="314" y="976"/>
                  </a:cubicBezTo>
                  <a:cubicBezTo>
                    <a:pt x="235" y="935"/>
                    <a:pt x="168" y="873"/>
                    <a:pt x="121" y="796"/>
                  </a:cubicBezTo>
                  <a:cubicBezTo>
                    <a:pt x="73" y="717"/>
                    <a:pt x="48" y="626"/>
                    <a:pt x="50" y="533"/>
                  </a:cubicBezTo>
                  <a:cubicBezTo>
                    <a:pt x="53" y="410"/>
                    <a:pt x="102" y="294"/>
                    <a:pt x="188" y="204"/>
                  </a:cubicBezTo>
                  <a:cubicBezTo>
                    <a:pt x="275" y="115"/>
                    <a:pt x="390" y="62"/>
                    <a:pt x="512" y="55"/>
                  </a:cubicBezTo>
                  <a:cubicBezTo>
                    <a:pt x="521" y="55"/>
                    <a:pt x="529" y="55"/>
                    <a:pt x="538" y="55"/>
                  </a:cubicBezTo>
                  <a:cubicBezTo>
                    <a:pt x="664" y="55"/>
                    <a:pt x="782" y="102"/>
                    <a:pt x="874" y="189"/>
                  </a:cubicBezTo>
                  <a:cubicBezTo>
                    <a:pt x="972" y="282"/>
                    <a:pt x="1026" y="407"/>
                    <a:pt x="1026" y="543"/>
                  </a:cubicBezTo>
                  <a:cubicBezTo>
                    <a:pt x="1026" y="726"/>
                    <a:pt x="925" y="892"/>
                    <a:pt x="762" y="976"/>
                  </a:cubicBezTo>
                  <a:close/>
                  <a:moveTo>
                    <a:pt x="762" y="976"/>
                  </a:moveTo>
                  <a:cubicBezTo>
                    <a:pt x="762" y="976"/>
                    <a:pt x="762" y="976"/>
                    <a:pt x="762" y="97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2" name="Freeform 168"/>
            <p:cNvSpPr>
              <a:spLocks noEditPoints="1"/>
            </p:cNvSpPr>
            <p:nvPr/>
          </p:nvSpPr>
          <p:spPr bwMode="auto">
            <a:xfrm>
              <a:off x="7575550" y="2700338"/>
              <a:ext cx="3132138" cy="3097213"/>
            </a:xfrm>
            <a:custGeom>
              <a:avLst/>
              <a:gdLst>
                <a:gd name="T0" fmla="*/ 653 w 714"/>
                <a:gd name="T1" fmla="*/ 281 h 713"/>
                <a:gd name="T2" fmla="*/ 627 w 714"/>
                <a:gd name="T3" fmla="*/ 193 h 713"/>
                <a:gd name="T4" fmla="*/ 627 w 714"/>
                <a:gd name="T5" fmla="*/ 122 h 713"/>
                <a:gd name="T6" fmla="*/ 521 w 714"/>
                <a:gd name="T7" fmla="*/ 86 h 713"/>
                <a:gd name="T8" fmla="*/ 432 w 714"/>
                <a:gd name="T9" fmla="*/ 61 h 713"/>
                <a:gd name="T10" fmla="*/ 383 w 714"/>
                <a:gd name="T11" fmla="*/ 0 h 713"/>
                <a:gd name="T12" fmla="*/ 282 w 714"/>
                <a:gd name="T13" fmla="*/ 49 h 713"/>
                <a:gd name="T14" fmla="*/ 201 w 714"/>
                <a:gd name="T15" fmla="*/ 94 h 713"/>
                <a:gd name="T16" fmla="*/ 123 w 714"/>
                <a:gd name="T17" fmla="*/ 86 h 713"/>
                <a:gd name="T18" fmla="*/ 72 w 714"/>
                <a:gd name="T19" fmla="*/ 157 h 713"/>
                <a:gd name="T20" fmla="*/ 94 w 714"/>
                <a:gd name="T21" fmla="*/ 200 h 713"/>
                <a:gd name="T22" fmla="*/ 50 w 714"/>
                <a:gd name="T23" fmla="*/ 281 h 713"/>
                <a:gd name="T24" fmla="*/ 0 w 714"/>
                <a:gd name="T25" fmla="*/ 382 h 713"/>
                <a:gd name="T26" fmla="*/ 61 w 714"/>
                <a:gd name="T27" fmla="*/ 432 h 713"/>
                <a:gd name="T28" fmla="*/ 87 w 714"/>
                <a:gd name="T29" fmla="*/ 521 h 713"/>
                <a:gd name="T30" fmla="*/ 87 w 714"/>
                <a:gd name="T31" fmla="*/ 591 h 713"/>
                <a:gd name="T32" fmla="*/ 158 w 714"/>
                <a:gd name="T33" fmla="*/ 641 h 713"/>
                <a:gd name="T34" fmla="*/ 201 w 714"/>
                <a:gd name="T35" fmla="*/ 619 h 713"/>
                <a:gd name="T36" fmla="*/ 282 w 714"/>
                <a:gd name="T37" fmla="*/ 664 h 713"/>
                <a:gd name="T38" fmla="*/ 383 w 714"/>
                <a:gd name="T39" fmla="*/ 713 h 713"/>
                <a:gd name="T40" fmla="*/ 432 w 714"/>
                <a:gd name="T41" fmla="*/ 653 h 713"/>
                <a:gd name="T42" fmla="*/ 521 w 714"/>
                <a:gd name="T43" fmla="*/ 627 h 713"/>
                <a:gd name="T44" fmla="*/ 591 w 714"/>
                <a:gd name="T45" fmla="*/ 627 h 713"/>
                <a:gd name="T46" fmla="*/ 642 w 714"/>
                <a:gd name="T47" fmla="*/ 556 h 713"/>
                <a:gd name="T48" fmla="*/ 620 w 714"/>
                <a:gd name="T49" fmla="*/ 513 h 713"/>
                <a:gd name="T50" fmla="*/ 664 w 714"/>
                <a:gd name="T51" fmla="*/ 432 h 713"/>
                <a:gd name="T52" fmla="*/ 714 w 714"/>
                <a:gd name="T53" fmla="*/ 331 h 713"/>
                <a:gd name="T54" fmla="*/ 666 w 714"/>
                <a:gd name="T55" fmla="*/ 382 h 713"/>
                <a:gd name="T56" fmla="*/ 634 w 714"/>
                <a:gd name="T57" fmla="*/ 384 h 713"/>
                <a:gd name="T58" fmla="*/ 569 w 714"/>
                <a:gd name="T59" fmla="*/ 503 h 713"/>
                <a:gd name="T60" fmla="*/ 593 w 714"/>
                <a:gd name="T61" fmla="*/ 555 h 713"/>
                <a:gd name="T62" fmla="*/ 593 w 714"/>
                <a:gd name="T63" fmla="*/ 557 h 713"/>
                <a:gd name="T64" fmla="*/ 555 w 714"/>
                <a:gd name="T65" fmla="*/ 593 h 713"/>
                <a:gd name="T66" fmla="*/ 503 w 714"/>
                <a:gd name="T67" fmla="*/ 569 h 713"/>
                <a:gd name="T68" fmla="*/ 384 w 714"/>
                <a:gd name="T69" fmla="*/ 633 h 713"/>
                <a:gd name="T70" fmla="*/ 383 w 714"/>
                <a:gd name="T71" fmla="*/ 665 h 713"/>
                <a:gd name="T72" fmla="*/ 330 w 714"/>
                <a:gd name="T73" fmla="*/ 664 h 713"/>
                <a:gd name="T74" fmla="*/ 310 w 714"/>
                <a:gd name="T75" fmla="*/ 610 h 713"/>
                <a:gd name="T76" fmla="*/ 197 w 714"/>
                <a:gd name="T77" fmla="*/ 565 h 713"/>
                <a:gd name="T78" fmla="*/ 159 w 714"/>
                <a:gd name="T79" fmla="*/ 593 h 713"/>
                <a:gd name="T80" fmla="*/ 121 w 714"/>
                <a:gd name="T81" fmla="*/ 557 h 713"/>
                <a:gd name="T82" fmla="*/ 121 w 714"/>
                <a:gd name="T83" fmla="*/ 555 h 713"/>
                <a:gd name="T84" fmla="*/ 145 w 714"/>
                <a:gd name="T85" fmla="*/ 503 h 713"/>
                <a:gd name="T86" fmla="*/ 80 w 714"/>
                <a:gd name="T87" fmla="*/ 384 h 713"/>
                <a:gd name="T88" fmla="*/ 48 w 714"/>
                <a:gd name="T89" fmla="*/ 382 h 713"/>
                <a:gd name="T90" fmla="*/ 50 w 714"/>
                <a:gd name="T91" fmla="*/ 329 h 713"/>
                <a:gd name="T92" fmla="*/ 104 w 714"/>
                <a:gd name="T93" fmla="*/ 310 h 713"/>
                <a:gd name="T94" fmla="*/ 142 w 714"/>
                <a:gd name="T95" fmla="*/ 180 h 713"/>
                <a:gd name="T96" fmla="*/ 120 w 714"/>
                <a:gd name="T97" fmla="*/ 157 h 713"/>
                <a:gd name="T98" fmla="*/ 157 w 714"/>
                <a:gd name="T99" fmla="*/ 120 h 713"/>
                <a:gd name="T100" fmla="*/ 180 w 714"/>
                <a:gd name="T101" fmla="*/ 142 h 713"/>
                <a:gd name="T102" fmla="*/ 310 w 714"/>
                <a:gd name="T103" fmla="*/ 103 h 713"/>
                <a:gd name="T104" fmla="*/ 330 w 714"/>
                <a:gd name="T105" fmla="*/ 49 h 713"/>
                <a:gd name="T106" fmla="*/ 383 w 714"/>
                <a:gd name="T107" fmla="*/ 48 h 713"/>
                <a:gd name="T108" fmla="*/ 384 w 714"/>
                <a:gd name="T109" fmla="*/ 80 h 713"/>
                <a:gd name="T110" fmla="*/ 503 w 714"/>
                <a:gd name="T111" fmla="*/ 144 h 713"/>
                <a:gd name="T112" fmla="*/ 555 w 714"/>
                <a:gd name="T113" fmla="*/ 120 h 713"/>
                <a:gd name="T114" fmla="*/ 593 w 714"/>
                <a:gd name="T115" fmla="*/ 156 h 713"/>
                <a:gd name="T116" fmla="*/ 593 w 714"/>
                <a:gd name="T117" fmla="*/ 159 h 713"/>
                <a:gd name="T118" fmla="*/ 569 w 714"/>
                <a:gd name="T119" fmla="*/ 211 h 713"/>
                <a:gd name="T120" fmla="*/ 634 w 714"/>
                <a:gd name="T121" fmla="*/ 329 h 713"/>
                <a:gd name="T122" fmla="*/ 666 w 714"/>
                <a:gd name="T123" fmla="*/ 331 h 713"/>
                <a:gd name="T124" fmla="*/ 666 w 714"/>
                <a:gd name="T125" fmla="*/ 382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4" h="713">
                  <a:moveTo>
                    <a:pt x="664" y="281"/>
                  </a:moveTo>
                  <a:cubicBezTo>
                    <a:pt x="653" y="281"/>
                    <a:pt x="653" y="281"/>
                    <a:pt x="653" y="281"/>
                  </a:cubicBezTo>
                  <a:cubicBezTo>
                    <a:pt x="646" y="253"/>
                    <a:pt x="635" y="226"/>
                    <a:pt x="620" y="200"/>
                  </a:cubicBezTo>
                  <a:cubicBezTo>
                    <a:pt x="627" y="193"/>
                    <a:pt x="627" y="193"/>
                    <a:pt x="627" y="193"/>
                  </a:cubicBezTo>
                  <a:cubicBezTo>
                    <a:pt x="637" y="183"/>
                    <a:pt x="642" y="171"/>
                    <a:pt x="642" y="157"/>
                  </a:cubicBezTo>
                  <a:cubicBezTo>
                    <a:pt x="642" y="144"/>
                    <a:pt x="637" y="132"/>
                    <a:pt x="627" y="122"/>
                  </a:cubicBezTo>
                  <a:cubicBezTo>
                    <a:pt x="591" y="86"/>
                    <a:pt x="591" y="86"/>
                    <a:pt x="591" y="86"/>
                  </a:cubicBezTo>
                  <a:cubicBezTo>
                    <a:pt x="572" y="67"/>
                    <a:pt x="540" y="67"/>
                    <a:pt x="521" y="86"/>
                  </a:cubicBezTo>
                  <a:cubicBezTo>
                    <a:pt x="513" y="94"/>
                    <a:pt x="513" y="94"/>
                    <a:pt x="513" y="94"/>
                  </a:cubicBezTo>
                  <a:cubicBezTo>
                    <a:pt x="488" y="79"/>
                    <a:pt x="461" y="68"/>
                    <a:pt x="432" y="61"/>
                  </a:cubicBezTo>
                  <a:cubicBezTo>
                    <a:pt x="432" y="49"/>
                    <a:pt x="432" y="49"/>
                    <a:pt x="432" y="49"/>
                  </a:cubicBezTo>
                  <a:cubicBezTo>
                    <a:pt x="432" y="22"/>
                    <a:pt x="410" y="0"/>
                    <a:pt x="383" y="0"/>
                  </a:cubicBezTo>
                  <a:cubicBezTo>
                    <a:pt x="331" y="0"/>
                    <a:pt x="331" y="0"/>
                    <a:pt x="331" y="0"/>
                  </a:cubicBezTo>
                  <a:cubicBezTo>
                    <a:pt x="304" y="0"/>
                    <a:pt x="282" y="22"/>
                    <a:pt x="282" y="49"/>
                  </a:cubicBezTo>
                  <a:cubicBezTo>
                    <a:pt x="282" y="61"/>
                    <a:pt x="282" y="61"/>
                    <a:pt x="282" y="61"/>
                  </a:cubicBezTo>
                  <a:cubicBezTo>
                    <a:pt x="253" y="68"/>
                    <a:pt x="226" y="79"/>
                    <a:pt x="201" y="94"/>
                  </a:cubicBezTo>
                  <a:cubicBezTo>
                    <a:pt x="193" y="86"/>
                    <a:pt x="193" y="86"/>
                    <a:pt x="193" y="86"/>
                  </a:cubicBezTo>
                  <a:cubicBezTo>
                    <a:pt x="174" y="67"/>
                    <a:pt x="142" y="67"/>
                    <a:pt x="123" y="86"/>
                  </a:cubicBezTo>
                  <a:cubicBezTo>
                    <a:pt x="87" y="122"/>
                    <a:pt x="87" y="122"/>
                    <a:pt x="87" y="122"/>
                  </a:cubicBezTo>
                  <a:cubicBezTo>
                    <a:pt x="77" y="132"/>
                    <a:pt x="72" y="144"/>
                    <a:pt x="72" y="157"/>
                  </a:cubicBezTo>
                  <a:cubicBezTo>
                    <a:pt x="72" y="171"/>
                    <a:pt x="77" y="183"/>
                    <a:pt x="87" y="193"/>
                  </a:cubicBezTo>
                  <a:cubicBezTo>
                    <a:pt x="94" y="200"/>
                    <a:pt x="94" y="200"/>
                    <a:pt x="94" y="200"/>
                  </a:cubicBezTo>
                  <a:cubicBezTo>
                    <a:pt x="79" y="226"/>
                    <a:pt x="68" y="253"/>
                    <a:pt x="61" y="281"/>
                  </a:cubicBezTo>
                  <a:cubicBezTo>
                    <a:pt x="50" y="281"/>
                    <a:pt x="50" y="281"/>
                    <a:pt x="50" y="281"/>
                  </a:cubicBezTo>
                  <a:cubicBezTo>
                    <a:pt x="22" y="281"/>
                    <a:pt x="0" y="304"/>
                    <a:pt x="0" y="331"/>
                  </a:cubicBezTo>
                  <a:cubicBezTo>
                    <a:pt x="0" y="382"/>
                    <a:pt x="0" y="382"/>
                    <a:pt x="0" y="382"/>
                  </a:cubicBezTo>
                  <a:cubicBezTo>
                    <a:pt x="0" y="410"/>
                    <a:pt x="22" y="432"/>
                    <a:pt x="50" y="432"/>
                  </a:cubicBezTo>
                  <a:cubicBezTo>
                    <a:pt x="61" y="432"/>
                    <a:pt x="61" y="432"/>
                    <a:pt x="61" y="432"/>
                  </a:cubicBezTo>
                  <a:cubicBezTo>
                    <a:pt x="68" y="460"/>
                    <a:pt x="79" y="488"/>
                    <a:pt x="94" y="513"/>
                  </a:cubicBezTo>
                  <a:cubicBezTo>
                    <a:pt x="87" y="521"/>
                    <a:pt x="87" y="521"/>
                    <a:pt x="87" y="521"/>
                  </a:cubicBezTo>
                  <a:cubicBezTo>
                    <a:pt x="77" y="530"/>
                    <a:pt x="72" y="542"/>
                    <a:pt x="72" y="556"/>
                  </a:cubicBezTo>
                  <a:cubicBezTo>
                    <a:pt x="72" y="569"/>
                    <a:pt x="77" y="581"/>
                    <a:pt x="87" y="591"/>
                  </a:cubicBezTo>
                  <a:cubicBezTo>
                    <a:pt x="123" y="627"/>
                    <a:pt x="123" y="627"/>
                    <a:pt x="123" y="627"/>
                  </a:cubicBezTo>
                  <a:cubicBezTo>
                    <a:pt x="132" y="636"/>
                    <a:pt x="145" y="641"/>
                    <a:pt x="158" y="641"/>
                  </a:cubicBezTo>
                  <a:cubicBezTo>
                    <a:pt x="171" y="641"/>
                    <a:pt x="184" y="636"/>
                    <a:pt x="193" y="627"/>
                  </a:cubicBezTo>
                  <a:cubicBezTo>
                    <a:pt x="201" y="619"/>
                    <a:pt x="201" y="619"/>
                    <a:pt x="201" y="619"/>
                  </a:cubicBezTo>
                  <a:cubicBezTo>
                    <a:pt x="226" y="634"/>
                    <a:pt x="253" y="645"/>
                    <a:pt x="282" y="653"/>
                  </a:cubicBezTo>
                  <a:cubicBezTo>
                    <a:pt x="282" y="664"/>
                    <a:pt x="282" y="664"/>
                    <a:pt x="282" y="664"/>
                  </a:cubicBezTo>
                  <a:cubicBezTo>
                    <a:pt x="282" y="691"/>
                    <a:pt x="304" y="713"/>
                    <a:pt x="331" y="713"/>
                  </a:cubicBezTo>
                  <a:cubicBezTo>
                    <a:pt x="383" y="713"/>
                    <a:pt x="383" y="713"/>
                    <a:pt x="383" y="713"/>
                  </a:cubicBezTo>
                  <a:cubicBezTo>
                    <a:pt x="410" y="713"/>
                    <a:pt x="432" y="691"/>
                    <a:pt x="432" y="664"/>
                  </a:cubicBezTo>
                  <a:cubicBezTo>
                    <a:pt x="432" y="653"/>
                    <a:pt x="432" y="653"/>
                    <a:pt x="432" y="653"/>
                  </a:cubicBezTo>
                  <a:cubicBezTo>
                    <a:pt x="461" y="645"/>
                    <a:pt x="488" y="634"/>
                    <a:pt x="513" y="619"/>
                  </a:cubicBezTo>
                  <a:cubicBezTo>
                    <a:pt x="521" y="627"/>
                    <a:pt x="521" y="627"/>
                    <a:pt x="521" y="627"/>
                  </a:cubicBezTo>
                  <a:cubicBezTo>
                    <a:pt x="530" y="636"/>
                    <a:pt x="543" y="641"/>
                    <a:pt x="556" y="641"/>
                  </a:cubicBezTo>
                  <a:cubicBezTo>
                    <a:pt x="569" y="641"/>
                    <a:pt x="582" y="636"/>
                    <a:pt x="591" y="627"/>
                  </a:cubicBezTo>
                  <a:cubicBezTo>
                    <a:pt x="627" y="591"/>
                    <a:pt x="627" y="591"/>
                    <a:pt x="627" y="591"/>
                  </a:cubicBezTo>
                  <a:cubicBezTo>
                    <a:pt x="637" y="581"/>
                    <a:pt x="642" y="569"/>
                    <a:pt x="642" y="556"/>
                  </a:cubicBezTo>
                  <a:cubicBezTo>
                    <a:pt x="642" y="542"/>
                    <a:pt x="637" y="530"/>
                    <a:pt x="627" y="521"/>
                  </a:cubicBezTo>
                  <a:cubicBezTo>
                    <a:pt x="620" y="513"/>
                    <a:pt x="620" y="513"/>
                    <a:pt x="620" y="513"/>
                  </a:cubicBezTo>
                  <a:cubicBezTo>
                    <a:pt x="635" y="488"/>
                    <a:pt x="646" y="460"/>
                    <a:pt x="653" y="432"/>
                  </a:cubicBezTo>
                  <a:cubicBezTo>
                    <a:pt x="664" y="432"/>
                    <a:pt x="664" y="432"/>
                    <a:pt x="664" y="432"/>
                  </a:cubicBezTo>
                  <a:cubicBezTo>
                    <a:pt x="692" y="432"/>
                    <a:pt x="714" y="410"/>
                    <a:pt x="714" y="382"/>
                  </a:cubicBezTo>
                  <a:cubicBezTo>
                    <a:pt x="714" y="331"/>
                    <a:pt x="714" y="331"/>
                    <a:pt x="714" y="331"/>
                  </a:cubicBezTo>
                  <a:cubicBezTo>
                    <a:pt x="714" y="304"/>
                    <a:pt x="692" y="281"/>
                    <a:pt x="664" y="281"/>
                  </a:cubicBezTo>
                  <a:close/>
                  <a:moveTo>
                    <a:pt x="666" y="382"/>
                  </a:moveTo>
                  <a:cubicBezTo>
                    <a:pt x="666" y="383"/>
                    <a:pt x="665" y="384"/>
                    <a:pt x="664" y="384"/>
                  </a:cubicBezTo>
                  <a:cubicBezTo>
                    <a:pt x="634" y="384"/>
                    <a:pt x="634" y="384"/>
                    <a:pt x="634" y="384"/>
                  </a:cubicBezTo>
                  <a:cubicBezTo>
                    <a:pt x="622" y="384"/>
                    <a:pt x="612" y="392"/>
                    <a:pt x="610" y="403"/>
                  </a:cubicBezTo>
                  <a:cubicBezTo>
                    <a:pt x="604" y="439"/>
                    <a:pt x="590" y="473"/>
                    <a:pt x="569" y="503"/>
                  </a:cubicBezTo>
                  <a:cubicBezTo>
                    <a:pt x="563" y="512"/>
                    <a:pt x="564" y="525"/>
                    <a:pt x="572" y="533"/>
                  </a:cubicBezTo>
                  <a:cubicBezTo>
                    <a:pt x="593" y="555"/>
                    <a:pt x="593" y="555"/>
                    <a:pt x="593" y="555"/>
                  </a:cubicBezTo>
                  <a:cubicBezTo>
                    <a:pt x="594" y="555"/>
                    <a:pt x="594" y="555"/>
                    <a:pt x="594" y="556"/>
                  </a:cubicBezTo>
                  <a:cubicBezTo>
                    <a:pt x="594" y="556"/>
                    <a:pt x="594" y="557"/>
                    <a:pt x="593" y="557"/>
                  </a:cubicBezTo>
                  <a:cubicBezTo>
                    <a:pt x="557" y="593"/>
                    <a:pt x="557" y="593"/>
                    <a:pt x="557" y="593"/>
                  </a:cubicBezTo>
                  <a:cubicBezTo>
                    <a:pt x="557" y="594"/>
                    <a:pt x="556" y="594"/>
                    <a:pt x="555" y="593"/>
                  </a:cubicBezTo>
                  <a:cubicBezTo>
                    <a:pt x="534" y="572"/>
                    <a:pt x="534" y="572"/>
                    <a:pt x="534" y="572"/>
                  </a:cubicBezTo>
                  <a:cubicBezTo>
                    <a:pt x="525" y="563"/>
                    <a:pt x="512" y="562"/>
                    <a:pt x="503" y="569"/>
                  </a:cubicBezTo>
                  <a:cubicBezTo>
                    <a:pt x="473" y="589"/>
                    <a:pt x="440" y="603"/>
                    <a:pt x="404" y="610"/>
                  </a:cubicBezTo>
                  <a:cubicBezTo>
                    <a:pt x="392" y="612"/>
                    <a:pt x="384" y="622"/>
                    <a:pt x="384" y="633"/>
                  </a:cubicBezTo>
                  <a:cubicBezTo>
                    <a:pt x="384" y="664"/>
                    <a:pt x="384" y="664"/>
                    <a:pt x="384" y="664"/>
                  </a:cubicBezTo>
                  <a:cubicBezTo>
                    <a:pt x="384" y="665"/>
                    <a:pt x="383" y="665"/>
                    <a:pt x="383" y="665"/>
                  </a:cubicBezTo>
                  <a:cubicBezTo>
                    <a:pt x="331" y="665"/>
                    <a:pt x="331" y="665"/>
                    <a:pt x="331" y="665"/>
                  </a:cubicBezTo>
                  <a:cubicBezTo>
                    <a:pt x="331" y="665"/>
                    <a:pt x="330" y="665"/>
                    <a:pt x="330" y="664"/>
                  </a:cubicBezTo>
                  <a:cubicBezTo>
                    <a:pt x="330" y="633"/>
                    <a:pt x="330" y="633"/>
                    <a:pt x="330" y="633"/>
                  </a:cubicBezTo>
                  <a:cubicBezTo>
                    <a:pt x="330" y="622"/>
                    <a:pt x="322" y="612"/>
                    <a:pt x="310" y="610"/>
                  </a:cubicBezTo>
                  <a:cubicBezTo>
                    <a:pt x="274" y="603"/>
                    <a:pt x="241" y="589"/>
                    <a:pt x="211" y="569"/>
                  </a:cubicBezTo>
                  <a:cubicBezTo>
                    <a:pt x="207" y="566"/>
                    <a:pt x="202" y="565"/>
                    <a:pt x="197" y="565"/>
                  </a:cubicBezTo>
                  <a:cubicBezTo>
                    <a:pt x="191" y="565"/>
                    <a:pt x="185" y="567"/>
                    <a:pt x="180" y="572"/>
                  </a:cubicBezTo>
                  <a:cubicBezTo>
                    <a:pt x="159" y="593"/>
                    <a:pt x="159" y="593"/>
                    <a:pt x="159" y="593"/>
                  </a:cubicBezTo>
                  <a:cubicBezTo>
                    <a:pt x="158" y="594"/>
                    <a:pt x="157" y="594"/>
                    <a:pt x="157" y="593"/>
                  </a:cubicBezTo>
                  <a:cubicBezTo>
                    <a:pt x="121" y="557"/>
                    <a:pt x="121" y="557"/>
                    <a:pt x="121" y="557"/>
                  </a:cubicBezTo>
                  <a:cubicBezTo>
                    <a:pt x="120" y="557"/>
                    <a:pt x="120" y="556"/>
                    <a:pt x="120" y="556"/>
                  </a:cubicBezTo>
                  <a:cubicBezTo>
                    <a:pt x="120" y="555"/>
                    <a:pt x="120" y="555"/>
                    <a:pt x="121" y="555"/>
                  </a:cubicBezTo>
                  <a:cubicBezTo>
                    <a:pt x="142" y="533"/>
                    <a:pt x="142" y="533"/>
                    <a:pt x="142" y="533"/>
                  </a:cubicBezTo>
                  <a:cubicBezTo>
                    <a:pt x="150" y="525"/>
                    <a:pt x="151" y="512"/>
                    <a:pt x="145" y="503"/>
                  </a:cubicBezTo>
                  <a:cubicBezTo>
                    <a:pt x="124" y="473"/>
                    <a:pt x="110" y="439"/>
                    <a:pt x="104" y="403"/>
                  </a:cubicBezTo>
                  <a:cubicBezTo>
                    <a:pt x="102" y="392"/>
                    <a:pt x="92" y="384"/>
                    <a:pt x="80" y="384"/>
                  </a:cubicBezTo>
                  <a:cubicBezTo>
                    <a:pt x="50" y="384"/>
                    <a:pt x="50" y="384"/>
                    <a:pt x="50" y="384"/>
                  </a:cubicBezTo>
                  <a:cubicBezTo>
                    <a:pt x="49" y="384"/>
                    <a:pt x="48" y="383"/>
                    <a:pt x="48" y="382"/>
                  </a:cubicBezTo>
                  <a:cubicBezTo>
                    <a:pt x="48" y="331"/>
                    <a:pt x="48" y="331"/>
                    <a:pt x="48" y="331"/>
                  </a:cubicBezTo>
                  <a:cubicBezTo>
                    <a:pt x="48" y="330"/>
                    <a:pt x="49" y="329"/>
                    <a:pt x="50" y="329"/>
                  </a:cubicBezTo>
                  <a:cubicBezTo>
                    <a:pt x="80" y="329"/>
                    <a:pt x="80" y="329"/>
                    <a:pt x="80" y="329"/>
                  </a:cubicBezTo>
                  <a:cubicBezTo>
                    <a:pt x="92" y="329"/>
                    <a:pt x="102" y="321"/>
                    <a:pt x="104" y="310"/>
                  </a:cubicBezTo>
                  <a:cubicBezTo>
                    <a:pt x="110" y="274"/>
                    <a:pt x="124" y="241"/>
                    <a:pt x="145" y="211"/>
                  </a:cubicBezTo>
                  <a:cubicBezTo>
                    <a:pt x="151" y="201"/>
                    <a:pt x="150" y="188"/>
                    <a:pt x="142" y="180"/>
                  </a:cubicBezTo>
                  <a:cubicBezTo>
                    <a:pt x="121" y="159"/>
                    <a:pt x="121" y="159"/>
                    <a:pt x="121" y="159"/>
                  </a:cubicBezTo>
                  <a:cubicBezTo>
                    <a:pt x="120" y="158"/>
                    <a:pt x="120" y="158"/>
                    <a:pt x="120" y="157"/>
                  </a:cubicBezTo>
                  <a:cubicBezTo>
                    <a:pt x="120" y="157"/>
                    <a:pt x="120" y="157"/>
                    <a:pt x="121" y="156"/>
                  </a:cubicBezTo>
                  <a:cubicBezTo>
                    <a:pt x="157" y="120"/>
                    <a:pt x="157" y="120"/>
                    <a:pt x="157" y="120"/>
                  </a:cubicBezTo>
                  <a:cubicBezTo>
                    <a:pt x="157" y="120"/>
                    <a:pt x="158" y="120"/>
                    <a:pt x="159" y="120"/>
                  </a:cubicBezTo>
                  <a:cubicBezTo>
                    <a:pt x="180" y="142"/>
                    <a:pt x="180" y="142"/>
                    <a:pt x="180" y="142"/>
                  </a:cubicBezTo>
                  <a:cubicBezTo>
                    <a:pt x="189" y="150"/>
                    <a:pt x="202" y="151"/>
                    <a:pt x="211" y="144"/>
                  </a:cubicBezTo>
                  <a:cubicBezTo>
                    <a:pt x="241" y="124"/>
                    <a:pt x="274" y="110"/>
                    <a:pt x="310" y="103"/>
                  </a:cubicBezTo>
                  <a:cubicBezTo>
                    <a:pt x="322" y="101"/>
                    <a:pt x="330" y="91"/>
                    <a:pt x="330" y="80"/>
                  </a:cubicBezTo>
                  <a:cubicBezTo>
                    <a:pt x="330" y="49"/>
                    <a:pt x="330" y="49"/>
                    <a:pt x="330" y="49"/>
                  </a:cubicBezTo>
                  <a:cubicBezTo>
                    <a:pt x="330" y="49"/>
                    <a:pt x="331" y="48"/>
                    <a:pt x="331" y="48"/>
                  </a:cubicBezTo>
                  <a:cubicBezTo>
                    <a:pt x="383" y="48"/>
                    <a:pt x="383" y="48"/>
                    <a:pt x="383" y="48"/>
                  </a:cubicBezTo>
                  <a:cubicBezTo>
                    <a:pt x="383" y="48"/>
                    <a:pt x="384" y="49"/>
                    <a:pt x="384" y="49"/>
                  </a:cubicBezTo>
                  <a:cubicBezTo>
                    <a:pt x="384" y="80"/>
                    <a:pt x="384" y="80"/>
                    <a:pt x="384" y="80"/>
                  </a:cubicBezTo>
                  <a:cubicBezTo>
                    <a:pt x="384" y="91"/>
                    <a:pt x="392" y="101"/>
                    <a:pt x="404" y="103"/>
                  </a:cubicBezTo>
                  <a:cubicBezTo>
                    <a:pt x="440" y="110"/>
                    <a:pt x="473" y="124"/>
                    <a:pt x="503" y="144"/>
                  </a:cubicBezTo>
                  <a:cubicBezTo>
                    <a:pt x="512" y="151"/>
                    <a:pt x="525" y="150"/>
                    <a:pt x="534" y="142"/>
                  </a:cubicBezTo>
                  <a:cubicBezTo>
                    <a:pt x="555" y="120"/>
                    <a:pt x="555" y="120"/>
                    <a:pt x="555" y="120"/>
                  </a:cubicBezTo>
                  <a:cubicBezTo>
                    <a:pt x="556" y="120"/>
                    <a:pt x="557" y="120"/>
                    <a:pt x="557" y="120"/>
                  </a:cubicBezTo>
                  <a:cubicBezTo>
                    <a:pt x="593" y="156"/>
                    <a:pt x="593" y="156"/>
                    <a:pt x="593" y="156"/>
                  </a:cubicBezTo>
                  <a:cubicBezTo>
                    <a:pt x="594" y="157"/>
                    <a:pt x="594" y="157"/>
                    <a:pt x="594" y="157"/>
                  </a:cubicBezTo>
                  <a:cubicBezTo>
                    <a:pt x="594" y="158"/>
                    <a:pt x="594" y="158"/>
                    <a:pt x="593" y="159"/>
                  </a:cubicBezTo>
                  <a:cubicBezTo>
                    <a:pt x="572" y="180"/>
                    <a:pt x="572" y="180"/>
                    <a:pt x="572" y="180"/>
                  </a:cubicBezTo>
                  <a:cubicBezTo>
                    <a:pt x="564" y="188"/>
                    <a:pt x="563" y="201"/>
                    <a:pt x="569" y="211"/>
                  </a:cubicBezTo>
                  <a:cubicBezTo>
                    <a:pt x="590" y="241"/>
                    <a:pt x="604" y="274"/>
                    <a:pt x="610" y="310"/>
                  </a:cubicBezTo>
                  <a:cubicBezTo>
                    <a:pt x="612" y="321"/>
                    <a:pt x="622" y="329"/>
                    <a:pt x="634" y="329"/>
                  </a:cubicBezTo>
                  <a:cubicBezTo>
                    <a:pt x="664" y="329"/>
                    <a:pt x="664" y="329"/>
                    <a:pt x="664" y="329"/>
                  </a:cubicBezTo>
                  <a:cubicBezTo>
                    <a:pt x="665" y="329"/>
                    <a:pt x="666" y="330"/>
                    <a:pt x="666" y="331"/>
                  </a:cubicBezTo>
                  <a:lnTo>
                    <a:pt x="666" y="382"/>
                  </a:lnTo>
                  <a:close/>
                  <a:moveTo>
                    <a:pt x="666" y="382"/>
                  </a:moveTo>
                  <a:cubicBezTo>
                    <a:pt x="666" y="382"/>
                    <a:pt x="666" y="382"/>
                    <a:pt x="666" y="382"/>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3" name="Freeform 169"/>
            <p:cNvSpPr>
              <a:spLocks noEditPoints="1"/>
            </p:cNvSpPr>
            <p:nvPr/>
          </p:nvSpPr>
          <p:spPr bwMode="auto">
            <a:xfrm>
              <a:off x="8251825" y="3365501"/>
              <a:ext cx="1781175" cy="1766888"/>
            </a:xfrm>
            <a:custGeom>
              <a:avLst/>
              <a:gdLst>
                <a:gd name="T0" fmla="*/ 203 w 406"/>
                <a:gd name="T1" fmla="*/ 0 h 407"/>
                <a:gd name="T2" fmla="*/ 0 w 406"/>
                <a:gd name="T3" fmla="*/ 204 h 407"/>
                <a:gd name="T4" fmla="*/ 203 w 406"/>
                <a:gd name="T5" fmla="*/ 407 h 407"/>
                <a:gd name="T6" fmla="*/ 406 w 406"/>
                <a:gd name="T7" fmla="*/ 204 h 407"/>
                <a:gd name="T8" fmla="*/ 203 w 406"/>
                <a:gd name="T9" fmla="*/ 0 h 407"/>
                <a:gd name="T10" fmla="*/ 203 w 406"/>
                <a:gd name="T11" fmla="*/ 359 h 407"/>
                <a:gd name="T12" fmla="*/ 48 w 406"/>
                <a:gd name="T13" fmla="*/ 204 h 407"/>
                <a:gd name="T14" fmla="*/ 203 w 406"/>
                <a:gd name="T15" fmla="*/ 48 h 407"/>
                <a:gd name="T16" fmla="*/ 358 w 406"/>
                <a:gd name="T17" fmla="*/ 204 h 407"/>
                <a:gd name="T18" fmla="*/ 203 w 406"/>
                <a:gd name="T19" fmla="*/ 359 h 407"/>
                <a:gd name="T20" fmla="*/ 203 w 406"/>
                <a:gd name="T21" fmla="*/ 359 h 407"/>
                <a:gd name="T22" fmla="*/ 203 w 406"/>
                <a:gd name="T23" fmla="*/ 35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6" h="407">
                  <a:moveTo>
                    <a:pt x="203" y="0"/>
                  </a:moveTo>
                  <a:cubicBezTo>
                    <a:pt x="91" y="0"/>
                    <a:pt x="0" y="92"/>
                    <a:pt x="0" y="204"/>
                  </a:cubicBezTo>
                  <a:cubicBezTo>
                    <a:pt x="0" y="316"/>
                    <a:pt x="91" y="407"/>
                    <a:pt x="203" y="407"/>
                  </a:cubicBezTo>
                  <a:cubicBezTo>
                    <a:pt x="315" y="407"/>
                    <a:pt x="406" y="316"/>
                    <a:pt x="406" y="204"/>
                  </a:cubicBezTo>
                  <a:cubicBezTo>
                    <a:pt x="406" y="92"/>
                    <a:pt x="315" y="0"/>
                    <a:pt x="203" y="0"/>
                  </a:cubicBezTo>
                  <a:close/>
                  <a:moveTo>
                    <a:pt x="203" y="359"/>
                  </a:moveTo>
                  <a:cubicBezTo>
                    <a:pt x="117" y="359"/>
                    <a:pt x="48" y="289"/>
                    <a:pt x="48" y="204"/>
                  </a:cubicBezTo>
                  <a:cubicBezTo>
                    <a:pt x="48" y="118"/>
                    <a:pt x="117" y="48"/>
                    <a:pt x="203" y="48"/>
                  </a:cubicBezTo>
                  <a:cubicBezTo>
                    <a:pt x="289" y="48"/>
                    <a:pt x="358" y="118"/>
                    <a:pt x="358" y="204"/>
                  </a:cubicBezTo>
                  <a:cubicBezTo>
                    <a:pt x="358" y="289"/>
                    <a:pt x="289" y="359"/>
                    <a:pt x="203" y="359"/>
                  </a:cubicBezTo>
                  <a:close/>
                  <a:moveTo>
                    <a:pt x="203" y="359"/>
                  </a:moveTo>
                  <a:cubicBezTo>
                    <a:pt x="203" y="359"/>
                    <a:pt x="203" y="359"/>
                    <a:pt x="203" y="359"/>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24" name="Freeform 170"/>
            <p:cNvSpPr>
              <a:spLocks noEditPoints="1"/>
            </p:cNvSpPr>
            <p:nvPr/>
          </p:nvSpPr>
          <p:spPr bwMode="auto">
            <a:xfrm>
              <a:off x="8697913" y="3813176"/>
              <a:ext cx="887413" cy="871538"/>
            </a:xfrm>
            <a:custGeom>
              <a:avLst/>
              <a:gdLst>
                <a:gd name="T0" fmla="*/ 101 w 202"/>
                <a:gd name="T1" fmla="*/ 0 h 201"/>
                <a:gd name="T2" fmla="*/ 0 w 202"/>
                <a:gd name="T3" fmla="*/ 101 h 201"/>
                <a:gd name="T4" fmla="*/ 101 w 202"/>
                <a:gd name="T5" fmla="*/ 201 h 201"/>
                <a:gd name="T6" fmla="*/ 202 w 202"/>
                <a:gd name="T7" fmla="*/ 101 h 201"/>
                <a:gd name="T8" fmla="*/ 101 w 202"/>
                <a:gd name="T9" fmla="*/ 0 h 201"/>
                <a:gd name="T10" fmla="*/ 101 w 202"/>
                <a:gd name="T11" fmla="*/ 153 h 201"/>
                <a:gd name="T12" fmla="*/ 48 w 202"/>
                <a:gd name="T13" fmla="*/ 101 h 201"/>
                <a:gd name="T14" fmla="*/ 101 w 202"/>
                <a:gd name="T15" fmla="*/ 48 h 201"/>
                <a:gd name="T16" fmla="*/ 154 w 202"/>
                <a:gd name="T17" fmla="*/ 101 h 201"/>
                <a:gd name="T18" fmla="*/ 101 w 202"/>
                <a:gd name="T19" fmla="*/ 153 h 201"/>
                <a:gd name="T20" fmla="*/ 101 w 202"/>
                <a:gd name="T21" fmla="*/ 153 h 201"/>
                <a:gd name="T22" fmla="*/ 101 w 202"/>
                <a:gd name="T23" fmla="*/ 15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201">
                  <a:moveTo>
                    <a:pt x="101" y="0"/>
                  </a:moveTo>
                  <a:cubicBezTo>
                    <a:pt x="45" y="0"/>
                    <a:pt x="0" y="45"/>
                    <a:pt x="0" y="101"/>
                  </a:cubicBezTo>
                  <a:cubicBezTo>
                    <a:pt x="0" y="156"/>
                    <a:pt x="45" y="201"/>
                    <a:pt x="101" y="201"/>
                  </a:cubicBezTo>
                  <a:cubicBezTo>
                    <a:pt x="157" y="201"/>
                    <a:pt x="202" y="156"/>
                    <a:pt x="202" y="101"/>
                  </a:cubicBezTo>
                  <a:cubicBezTo>
                    <a:pt x="202" y="45"/>
                    <a:pt x="157" y="0"/>
                    <a:pt x="101" y="0"/>
                  </a:cubicBezTo>
                  <a:close/>
                  <a:moveTo>
                    <a:pt x="101" y="153"/>
                  </a:moveTo>
                  <a:cubicBezTo>
                    <a:pt x="72" y="153"/>
                    <a:pt x="48" y="130"/>
                    <a:pt x="48" y="101"/>
                  </a:cubicBezTo>
                  <a:cubicBezTo>
                    <a:pt x="48" y="71"/>
                    <a:pt x="72" y="48"/>
                    <a:pt x="101" y="48"/>
                  </a:cubicBezTo>
                  <a:cubicBezTo>
                    <a:pt x="130" y="48"/>
                    <a:pt x="154" y="71"/>
                    <a:pt x="154" y="101"/>
                  </a:cubicBezTo>
                  <a:cubicBezTo>
                    <a:pt x="154" y="130"/>
                    <a:pt x="130" y="153"/>
                    <a:pt x="101" y="153"/>
                  </a:cubicBezTo>
                  <a:close/>
                  <a:moveTo>
                    <a:pt x="101" y="153"/>
                  </a:moveTo>
                  <a:cubicBezTo>
                    <a:pt x="101" y="153"/>
                    <a:pt x="101" y="153"/>
                    <a:pt x="101" y="15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grpSp>
      <p:sp>
        <p:nvSpPr>
          <p:cNvPr id="25" name="مربع نص 24"/>
          <p:cNvSpPr txBox="1"/>
          <p:nvPr/>
        </p:nvSpPr>
        <p:spPr>
          <a:xfrm>
            <a:off x="6961565" y="331857"/>
            <a:ext cx="1657350" cy="707886"/>
          </a:xfrm>
          <a:prstGeom prst="rect">
            <a:avLst/>
          </a:prstGeom>
          <a:noFill/>
        </p:spPr>
        <p:txBody>
          <a:bodyPr wrap="square" rtlCol="1">
            <a:spAutoFit/>
          </a:bodyPr>
          <a:lstStyle/>
          <a:p>
            <a:pPr algn="ctr"/>
            <a:r>
              <a:rPr lang="ar-SA" sz="2000" b="1" dirty="0" smtClean="0">
                <a:solidFill>
                  <a:schemeClr val="accent1">
                    <a:lumMod val="75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تعلم تعاوني </a:t>
            </a:r>
          </a:p>
          <a:p>
            <a:pPr algn="ctr"/>
            <a:r>
              <a:rPr lang="ar-SA" sz="2000" b="1" dirty="0" smtClean="0">
                <a:solidFill>
                  <a:schemeClr val="accent1">
                    <a:lumMod val="75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ذكاء منطقي </a:t>
            </a:r>
            <a:endParaRPr lang="ar-SA" sz="2000" b="1" dirty="0">
              <a:solidFill>
                <a:schemeClr val="accent1">
                  <a:lumMod val="75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38884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4000"/>
                            </p:stCondLst>
                            <p:childTnLst>
                              <p:par>
                                <p:cTn id="31" presetID="21" presetClass="exit" presetSubtype="1" fill="hold" grpId="0" nodeType="afterEffect">
                                  <p:stCondLst>
                                    <p:cond delay="0"/>
                                  </p:stCondLst>
                                  <p:childTnLst>
                                    <p:animEffect transition="out" filter="wheel(1)">
                                      <p:cBhvr>
                                        <p:cTn id="32" dur="20000"/>
                                        <p:tgtEl>
                                          <p:spTgt spid="10"/>
                                        </p:tgtEl>
                                      </p:cBhvr>
                                    </p:animEffect>
                                    <p:set>
                                      <p:cBhvr>
                                        <p:cTn id="33" dur="1" fill="hold">
                                          <p:stCondLst>
                                            <p:cond delay="19999"/>
                                          </p:stCondLst>
                                        </p:cTn>
                                        <p:tgtEl>
                                          <p:spTgt spid="10"/>
                                        </p:tgtEl>
                                        <p:attrNameLst>
                                          <p:attrName>style.visibility</p:attrName>
                                        </p:attrNameLst>
                                      </p:cBhvr>
                                      <p:to>
                                        <p:strVal val="hidden"/>
                                      </p:to>
                                    </p:set>
                                  </p:childTnLst>
                                </p:cTn>
                              </p:par>
                            </p:childTnLst>
                          </p:cTn>
                        </p:par>
                        <p:par>
                          <p:cTn id="34" fill="hold">
                            <p:stCondLst>
                              <p:cond delay="24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24500"/>
                            </p:stCondLst>
                            <p:childTnLst>
                              <p:par>
                                <p:cTn id="39" presetID="2" presetClass="entr" presetSubtype="4"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ÙØªÙØ¬Ø© Ø¨Ø­Ø« Ø§ÙØµÙØ± Ø¹Ù Ø§ÙØªÙØ®Øª Ø£ÙØ¯Ø§Ø¬Ù"/>
          <p:cNvPicPr>
            <a:picLocks noChangeAspect="1" noChangeArrowheads="1"/>
          </p:cNvPicPr>
          <p:nvPr/>
        </p:nvPicPr>
        <p:blipFill rotWithShape="1">
          <a:blip r:embed="rId2">
            <a:extLst>
              <a:ext uri="{28A0092B-C50C-407E-A947-70E740481C1C}">
                <a14:useLocalDpi xmlns:a14="http://schemas.microsoft.com/office/drawing/2010/main" val="0"/>
              </a:ext>
            </a:extLst>
          </a:blip>
          <a:srcRect l="13856" t="8150" r="15685" b="40006"/>
          <a:stretch/>
        </p:blipFill>
        <p:spPr bwMode="auto">
          <a:xfrm>
            <a:off x="927846" y="611840"/>
            <a:ext cx="7247965" cy="556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351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3"/>
          <p:cNvPicPr>
            <a:picLocks noGrp="1" noChangeAspect="1"/>
          </p:cNvPicPr>
          <p:nvPr>
            <p:ph idx="1"/>
          </p:nvPr>
        </p:nvPicPr>
        <p:blipFill>
          <a:blip r:embed="rId2"/>
          <a:stretch>
            <a:fillRect/>
          </a:stretch>
        </p:blipFill>
        <p:spPr>
          <a:xfrm>
            <a:off x="5244564" y="1254121"/>
            <a:ext cx="4141273" cy="4351338"/>
          </a:xfrm>
          <a:prstGeom prst="rect">
            <a:avLst/>
          </a:prstGeom>
        </p:spPr>
      </p:pic>
      <p:grpSp>
        <p:nvGrpSpPr>
          <p:cNvPr id="4" name="Group 1"/>
          <p:cNvGrpSpPr>
            <a:grpSpLocks noChangeAspect="1"/>
          </p:cNvGrpSpPr>
          <p:nvPr/>
        </p:nvGrpSpPr>
        <p:grpSpPr>
          <a:xfrm>
            <a:off x="6793184" y="2776456"/>
            <a:ext cx="1376361" cy="1306667"/>
            <a:chOff x="6149976" y="2303463"/>
            <a:chExt cx="5988050" cy="5684838"/>
          </a:xfrm>
        </p:grpSpPr>
        <p:sp>
          <p:nvSpPr>
            <p:cNvPr id="5" name="Freeform 5"/>
            <p:cNvSpPr>
              <a:spLocks noEditPoints="1"/>
            </p:cNvSpPr>
            <p:nvPr/>
          </p:nvSpPr>
          <p:spPr bwMode="auto">
            <a:xfrm>
              <a:off x="6149976" y="2303463"/>
              <a:ext cx="5988050" cy="5684838"/>
            </a:xfrm>
            <a:custGeom>
              <a:avLst/>
              <a:gdLst>
                <a:gd name="T0" fmla="*/ 1187 w 1366"/>
                <a:gd name="T1" fmla="*/ 811 h 1309"/>
                <a:gd name="T2" fmla="*/ 1366 w 1366"/>
                <a:gd name="T3" fmla="*/ 1054 h 1309"/>
                <a:gd name="T4" fmla="*/ 1111 w 1366"/>
                <a:gd name="T5" fmla="*/ 1309 h 1309"/>
                <a:gd name="T6" fmla="*/ 319 w 1366"/>
                <a:gd name="T7" fmla="*/ 1309 h 1309"/>
                <a:gd name="T8" fmla="*/ 0 w 1366"/>
                <a:gd name="T9" fmla="*/ 989 h 1309"/>
                <a:gd name="T10" fmla="*/ 179 w 1366"/>
                <a:gd name="T11" fmla="*/ 702 h 1309"/>
                <a:gd name="T12" fmla="*/ 179 w 1366"/>
                <a:gd name="T13" fmla="*/ 24 h 1309"/>
                <a:gd name="T14" fmla="*/ 203 w 1366"/>
                <a:gd name="T15" fmla="*/ 0 h 1309"/>
                <a:gd name="T16" fmla="*/ 1010 w 1366"/>
                <a:gd name="T17" fmla="*/ 0 h 1309"/>
                <a:gd name="T18" fmla="*/ 1027 w 1366"/>
                <a:gd name="T19" fmla="*/ 7 h 1309"/>
                <a:gd name="T20" fmla="*/ 1180 w 1366"/>
                <a:gd name="T21" fmla="*/ 161 h 1309"/>
                <a:gd name="T22" fmla="*/ 1187 w 1366"/>
                <a:gd name="T23" fmla="*/ 178 h 1309"/>
                <a:gd name="T24" fmla="*/ 1187 w 1366"/>
                <a:gd name="T25" fmla="*/ 811 h 1309"/>
                <a:gd name="T26" fmla="*/ 1318 w 1366"/>
                <a:gd name="T27" fmla="*/ 1054 h 1309"/>
                <a:gd name="T28" fmla="*/ 1111 w 1366"/>
                <a:gd name="T29" fmla="*/ 847 h 1309"/>
                <a:gd name="T30" fmla="*/ 1089 w 1366"/>
                <a:gd name="T31" fmla="*/ 848 h 1309"/>
                <a:gd name="T32" fmla="*/ 1069 w 1366"/>
                <a:gd name="T33" fmla="*/ 841 h 1309"/>
                <a:gd name="T34" fmla="*/ 1062 w 1366"/>
                <a:gd name="T35" fmla="*/ 822 h 1309"/>
                <a:gd name="T36" fmla="*/ 1063 w 1366"/>
                <a:gd name="T37" fmla="*/ 795 h 1309"/>
                <a:gd name="T38" fmla="*/ 782 w 1366"/>
                <a:gd name="T39" fmla="*/ 514 h 1309"/>
                <a:gd name="T40" fmla="*/ 505 w 1366"/>
                <a:gd name="T41" fmla="*/ 747 h 1309"/>
                <a:gd name="T42" fmla="*/ 491 w 1366"/>
                <a:gd name="T43" fmla="*/ 765 h 1309"/>
                <a:gd name="T44" fmla="*/ 469 w 1366"/>
                <a:gd name="T45" fmla="*/ 763 h 1309"/>
                <a:gd name="T46" fmla="*/ 319 w 1366"/>
                <a:gd name="T47" fmla="*/ 718 h 1309"/>
                <a:gd name="T48" fmla="*/ 48 w 1366"/>
                <a:gd name="T49" fmla="*/ 989 h 1309"/>
                <a:gd name="T50" fmla="*/ 319 w 1366"/>
                <a:gd name="T51" fmla="*/ 1261 h 1309"/>
                <a:gd name="T52" fmla="*/ 1111 w 1366"/>
                <a:gd name="T53" fmla="*/ 1261 h 1309"/>
                <a:gd name="T54" fmla="*/ 1318 w 1366"/>
                <a:gd name="T55" fmla="*/ 1054 h 1309"/>
                <a:gd name="T56" fmla="*/ 1139 w 1366"/>
                <a:gd name="T57" fmla="*/ 800 h 1309"/>
                <a:gd name="T58" fmla="*/ 1139 w 1366"/>
                <a:gd name="T59" fmla="*/ 202 h 1309"/>
                <a:gd name="T60" fmla="*/ 1010 w 1366"/>
                <a:gd name="T61" fmla="*/ 202 h 1309"/>
                <a:gd name="T62" fmla="*/ 986 w 1366"/>
                <a:gd name="T63" fmla="*/ 178 h 1309"/>
                <a:gd name="T64" fmla="*/ 986 w 1366"/>
                <a:gd name="T65" fmla="*/ 48 h 1309"/>
                <a:gd name="T66" fmla="*/ 227 w 1366"/>
                <a:gd name="T67" fmla="*/ 48 h 1309"/>
                <a:gd name="T68" fmla="*/ 227 w 1366"/>
                <a:gd name="T69" fmla="*/ 684 h 1309"/>
                <a:gd name="T70" fmla="*/ 319 w 1366"/>
                <a:gd name="T71" fmla="*/ 670 h 1309"/>
                <a:gd name="T72" fmla="*/ 466 w 1366"/>
                <a:gd name="T73" fmla="*/ 705 h 1309"/>
                <a:gd name="T74" fmla="*/ 535 w 1366"/>
                <a:gd name="T75" fmla="*/ 578 h 1309"/>
                <a:gd name="T76" fmla="*/ 351 w 1366"/>
                <a:gd name="T77" fmla="*/ 578 h 1309"/>
                <a:gd name="T78" fmla="*/ 327 w 1366"/>
                <a:gd name="T79" fmla="*/ 554 h 1309"/>
                <a:gd name="T80" fmla="*/ 351 w 1366"/>
                <a:gd name="T81" fmla="*/ 530 h 1309"/>
                <a:gd name="T82" fmla="*/ 587 w 1366"/>
                <a:gd name="T83" fmla="*/ 530 h 1309"/>
                <a:gd name="T84" fmla="*/ 782 w 1366"/>
                <a:gd name="T85" fmla="*/ 466 h 1309"/>
                <a:gd name="T86" fmla="*/ 977 w 1366"/>
                <a:gd name="T87" fmla="*/ 530 h 1309"/>
                <a:gd name="T88" fmla="*/ 1016 w 1366"/>
                <a:gd name="T89" fmla="*/ 530 h 1309"/>
                <a:gd name="T90" fmla="*/ 1040 w 1366"/>
                <a:gd name="T91" fmla="*/ 554 h 1309"/>
                <a:gd name="T92" fmla="*/ 1027 w 1366"/>
                <a:gd name="T93" fmla="*/ 575 h 1309"/>
                <a:gd name="T94" fmla="*/ 1111 w 1366"/>
                <a:gd name="T95" fmla="*/ 795 h 1309"/>
                <a:gd name="T96" fmla="*/ 1111 w 1366"/>
                <a:gd name="T97" fmla="*/ 799 h 1309"/>
                <a:gd name="T98" fmla="*/ 1139 w 1366"/>
                <a:gd name="T99" fmla="*/ 800 h 1309"/>
                <a:gd name="T100" fmla="*/ 1034 w 1366"/>
                <a:gd name="T101" fmla="*/ 154 h 1309"/>
                <a:gd name="T102" fmla="*/ 1105 w 1366"/>
                <a:gd name="T103" fmla="*/ 154 h 1309"/>
                <a:gd name="T104" fmla="*/ 1034 w 1366"/>
                <a:gd name="T105" fmla="*/ 82 h 1309"/>
                <a:gd name="T106" fmla="*/ 1034 w 1366"/>
                <a:gd name="T107" fmla="*/ 154 h 1309"/>
                <a:gd name="T108" fmla="*/ 1034 w 1366"/>
                <a:gd name="T109" fmla="*/ 154 h 1309"/>
                <a:gd name="T110" fmla="*/ 1034 w 1366"/>
                <a:gd name="T111" fmla="*/ 154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6" h="1309">
                  <a:moveTo>
                    <a:pt x="1187" y="811"/>
                  </a:moveTo>
                  <a:cubicBezTo>
                    <a:pt x="1291" y="843"/>
                    <a:pt x="1366" y="940"/>
                    <a:pt x="1366" y="1054"/>
                  </a:cubicBezTo>
                  <a:cubicBezTo>
                    <a:pt x="1366" y="1194"/>
                    <a:pt x="1252" y="1309"/>
                    <a:pt x="1111" y="1309"/>
                  </a:cubicBezTo>
                  <a:cubicBezTo>
                    <a:pt x="319" y="1309"/>
                    <a:pt x="319" y="1309"/>
                    <a:pt x="319" y="1309"/>
                  </a:cubicBezTo>
                  <a:cubicBezTo>
                    <a:pt x="143" y="1309"/>
                    <a:pt x="0" y="1166"/>
                    <a:pt x="0" y="989"/>
                  </a:cubicBezTo>
                  <a:cubicBezTo>
                    <a:pt x="0" y="863"/>
                    <a:pt x="73" y="754"/>
                    <a:pt x="179" y="702"/>
                  </a:cubicBezTo>
                  <a:cubicBezTo>
                    <a:pt x="179" y="24"/>
                    <a:pt x="179" y="24"/>
                    <a:pt x="179" y="24"/>
                  </a:cubicBezTo>
                  <a:cubicBezTo>
                    <a:pt x="179" y="11"/>
                    <a:pt x="190" y="0"/>
                    <a:pt x="203" y="0"/>
                  </a:cubicBezTo>
                  <a:cubicBezTo>
                    <a:pt x="1010" y="0"/>
                    <a:pt x="1010" y="0"/>
                    <a:pt x="1010" y="0"/>
                  </a:cubicBezTo>
                  <a:cubicBezTo>
                    <a:pt x="1016" y="0"/>
                    <a:pt x="1022" y="2"/>
                    <a:pt x="1027" y="7"/>
                  </a:cubicBezTo>
                  <a:cubicBezTo>
                    <a:pt x="1180" y="161"/>
                    <a:pt x="1180" y="161"/>
                    <a:pt x="1180" y="161"/>
                  </a:cubicBezTo>
                  <a:cubicBezTo>
                    <a:pt x="1185" y="165"/>
                    <a:pt x="1187" y="178"/>
                    <a:pt x="1187" y="178"/>
                  </a:cubicBezTo>
                  <a:lnTo>
                    <a:pt x="1187" y="811"/>
                  </a:lnTo>
                  <a:close/>
                  <a:moveTo>
                    <a:pt x="1318" y="1054"/>
                  </a:moveTo>
                  <a:cubicBezTo>
                    <a:pt x="1318" y="940"/>
                    <a:pt x="1225" y="847"/>
                    <a:pt x="1111" y="847"/>
                  </a:cubicBezTo>
                  <a:cubicBezTo>
                    <a:pt x="1104" y="847"/>
                    <a:pt x="1096" y="847"/>
                    <a:pt x="1089" y="848"/>
                  </a:cubicBezTo>
                  <a:cubicBezTo>
                    <a:pt x="1081" y="849"/>
                    <a:pt x="1074" y="846"/>
                    <a:pt x="1069" y="841"/>
                  </a:cubicBezTo>
                  <a:cubicBezTo>
                    <a:pt x="1064" y="836"/>
                    <a:pt x="1061" y="829"/>
                    <a:pt x="1062" y="822"/>
                  </a:cubicBezTo>
                  <a:cubicBezTo>
                    <a:pt x="1063" y="813"/>
                    <a:pt x="1063" y="804"/>
                    <a:pt x="1063" y="795"/>
                  </a:cubicBezTo>
                  <a:cubicBezTo>
                    <a:pt x="1063" y="640"/>
                    <a:pt x="937" y="514"/>
                    <a:pt x="782" y="514"/>
                  </a:cubicBezTo>
                  <a:cubicBezTo>
                    <a:pt x="645" y="514"/>
                    <a:pt x="529" y="612"/>
                    <a:pt x="505" y="747"/>
                  </a:cubicBezTo>
                  <a:cubicBezTo>
                    <a:pt x="504" y="755"/>
                    <a:pt x="499" y="761"/>
                    <a:pt x="491" y="765"/>
                  </a:cubicBezTo>
                  <a:cubicBezTo>
                    <a:pt x="484" y="768"/>
                    <a:pt x="475" y="767"/>
                    <a:pt x="469" y="763"/>
                  </a:cubicBezTo>
                  <a:cubicBezTo>
                    <a:pt x="424" y="733"/>
                    <a:pt x="373" y="718"/>
                    <a:pt x="319" y="718"/>
                  </a:cubicBezTo>
                  <a:cubicBezTo>
                    <a:pt x="170" y="718"/>
                    <a:pt x="48" y="840"/>
                    <a:pt x="48" y="989"/>
                  </a:cubicBezTo>
                  <a:cubicBezTo>
                    <a:pt x="48" y="1139"/>
                    <a:pt x="170" y="1261"/>
                    <a:pt x="319" y="1261"/>
                  </a:cubicBezTo>
                  <a:cubicBezTo>
                    <a:pt x="1111" y="1261"/>
                    <a:pt x="1111" y="1261"/>
                    <a:pt x="1111" y="1261"/>
                  </a:cubicBezTo>
                  <a:cubicBezTo>
                    <a:pt x="1225" y="1261"/>
                    <a:pt x="1318" y="1168"/>
                    <a:pt x="1318" y="1054"/>
                  </a:cubicBezTo>
                  <a:close/>
                  <a:moveTo>
                    <a:pt x="1139" y="800"/>
                  </a:moveTo>
                  <a:cubicBezTo>
                    <a:pt x="1139" y="202"/>
                    <a:pt x="1139" y="202"/>
                    <a:pt x="1139" y="202"/>
                  </a:cubicBezTo>
                  <a:cubicBezTo>
                    <a:pt x="1010" y="202"/>
                    <a:pt x="1010" y="202"/>
                    <a:pt x="1010" y="202"/>
                  </a:cubicBezTo>
                  <a:cubicBezTo>
                    <a:pt x="996" y="202"/>
                    <a:pt x="986" y="191"/>
                    <a:pt x="986" y="178"/>
                  </a:cubicBezTo>
                  <a:cubicBezTo>
                    <a:pt x="986" y="48"/>
                    <a:pt x="986" y="48"/>
                    <a:pt x="986" y="48"/>
                  </a:cubicBezTo>
                  <a:cubicBezTo>
                    <a:pt x="227" y="48"/>
                    <a:pt x="227" y="48"/>
                    <a:pt x="227" y="48"/>
                  </a:cubicBezTo>
                  <a:cubicBezTo>
                    <a:pt x="227" y="684"/>
                    <a:pt x="227" y="684"/>
                    <a:pt x="227" y="684"/>
                  </a:cubicBezTo>
                  <a:cubicBezTo>
                    <a:pt x="257" y="675"/>
                    <a:pt x="287" y="670"/>
                    <a:pt x="319" y="670"/>
                  </a:cubicBezTo>
                  <a:cubicBezTo>
                    <a:pt x="371" y="670"/>
                    <a:pt x="421" y="682"/>
                    <a:pt x="466" y="705"/>
                  </a:cubicBezTo>
                  <a:cubicBezTo>
                    <a:pt x="479" y="657"/>
                    <a:pt x="503" y="614"/>
                    <a:pt x="535" y="578"/>
                  </a:cubicBezTo>
                  <a:cubicBezTo>
                    <a:pt x="351" y="578"/>
                    <a:pt x="351" y="578"/>
                    <a:pt x="351" y="578"/>
                  </a:cubicBezTo>
                  <a:cubicBezTo>
                    <a:pt x="337" y="578"/>
                    <a:pt x="327" y="567"/>
                    <a:pt x="327" y="554"/>
                  </a:cubicBezTo>
                  <a:cubicBezTo>
                    <a:pt x="327" y="541"/>
                    <a:pt x="337" y="530"/>
                    <a:pt x="351" y="530"/>
                  </a:cubicBezTo>
                  <a:cubicBezTo>
                    <a:pt x="587" y="530"/>
                    <a:pt x="587" y="530"/>
                    <a:pt x="587" y="530"/>
                  </a:cubicBezTo>
                  <a:cubicBezTo>
                    <a:pt x="642" y="489"/>
                    <a:pt x="710" y="466"/>
                    <a:pt x="782" y="466"/>
                  </a:cubicBezTo>
                  <a:cubicBezTo>
                    <a:pt x="855" y="466"/>
                    <a:pt x="923" y="490"/>
                    <a:pt x="977" y="530"/>
                  </a:cubicBezTo>
                  <a:cubicBezTo>
                    <a:pt x="1016" y="530"/>
                    <a:pt x="1016" y="530"/>
                    <a:pt x="1016" y="530"/>
                  </a:cubicBezTo>
                  <a:cubicBezTo>
                    <a:pt x="1029" y="530"/>
                    <a:pt x="1040" y="541"/>
                    <a:pt x="1040" y="554"/>
                  </a:cubicBezTo>
                  <a:cubicBezTo>
                    <a:pt x="1040" y="563"/>
                    <a:pt x="1035" y="571"/>
                    <a:pt x="1027" y="575"/>
                  </a:cubicBezTo>
                  <a:cubicBezTo>
                    <a:pt x="1079" y="633"/>
                    <a:pt x="1111" y="710"/>
                    <a:pt x="1111" y="795"/>
                  </a:cubicBezTo>
                  <a:cubicBezTo>
                    <a:pt x="1111" y="796"/>
                    <a:pt x="1111" y="797"/>
                    <a:pt x="1111" y="799"/>
                  </a:cubicBezTo>
                  <a:cubicBezTo>
                    <a:pt x="1121" y="799"/>
                    <a:pt x="1130" y="799"/>
                    <a:pt x="1139" y="800"/>
                  </a:cubicBezTo>
                  <a:close/>
                  <a:moveTo>
                    <a:pt x="1034" y="154"/>
                  </a:moveTo>
                  <a:cubicBezTo>
                    <a:pt x="1105" y="154"/>
                    <a:pt x="1105" y="154"/>
                    <a:pt x="1105" y="154"/>
                  </a:cubicBezTo>
                  <a:cubicBezTo>
                    <a:pt x="1034" y="82"/>
                    <a:pt x="1034" y="82"/>
                    <a:pt x="1034" y="82"/>
                  </a:cubicBezTo>
                  <a:lnTo>
                    <a:pt x="1034" y="154"/>
                  </a:lnTo>
                  <a:close/>
                  <a:moveTo>
                    <a:pt x="1034" y="154"/>
                  </a:moveTo>
                  <a:cubicBezTo>
                    <a:pt x="1034" y="154"/>
                    <a:pt x="1034" y="154"/>
                    <a:pt x="1034" y="15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 name="Freeform 6"/>
            <p:cNvSpPr>
              <a:spLocks noEditPoints="1"/>
            </p:cNvSpPr>
            <p:nvPr/>
          </p:nvSpPr>
          <p:spPr bwMode="auto">
            <a:xfrm>
              <a:off x="6359526" y="4535488"/>
              <a:ext cx="5568950" cy="3243263"/>
            </a:xfrm>
            <a:custGeom>
              <a:avLst/>
              <a:gdLst>
                <a:gd name="T0" fmla="*/ 1063 w 1270"/>
                <a:gd name="T1" fmla="*/ 333 h 747"/>
                <a:gd name="T2" fmla="*/ 1270 w 1270"/>
                <a:gd name="T3" fmla="*/ 540 h 747"/>
                <a:gd name="T4" fmla="*/ 1063 w 1270"/>
                <a:gd name="T5" fmla="*/ 747 h 747"/>
                <a:gd name="T6" fmla="*/ 271 w 1270"/>
                <a:gd name="T7" fmla="*/ 747 h 747"/>
                <a:gd name="T8" fmla="*/ 0 w 1270"/>
                <a:gd name="T9" fmla="*/ 475 h 747"/>
                <a:gd name="T10" fmla="*/ 271 w 1270"/>
                <a:gd name="T11" fmla="*/ 204 h 747"/>
                <a:gd name="T12" fmla="*/ 421 w 1270"/>
                <a:gd name="T13" fmla="*/ 249 h 747"/>
                <a:gd name="T14" fmla="*/ 443 w 1270"/>
                <a:gd name="T15" fmla="*/ 251 h 747"/>
                <a:gd name="T16" fmla="*/ 457 w 1270"/>
                <a:gd name="T17" fmla="*/ 233 h 747"/>
                <a:gd name="T18" fmla="*/ 734 w 1270"/>
                <a:gd name="T19" fmla="*/ 0 h 747"/>
                <a:gd name="T20" fmla="*/ 1015 w 1270"/>
                <a:gd name="T21" fmla="*/ 281 h 747"/>
                <a:gd name="T22" fmla="*/ 1014 w 1270"/>
                <a:gd name="T23" fmla="*/ 308 h 747"/>
                <a:gd name="T24" fmla="*/ 1021 w 1270"/>
                <a:gd name="T25" fmla="*/ 327 h 747"/>
                <a:gd name="T26" fmla="*/ 1041 w 1270"/>
                <a:gd name="T27" fmla="*/ 334 h 747"/>
                <a:gd name="T28" fmla="*/ 1063 w 1270"/>
                <a:gd name="T29" fmla="*/ 333 h 747"/>
                <a:gd name="T30" fmla="*/ 1063 w 1270"/>
                <a:gd name="T31" fmla="*/ 333 h 747"/>
                <a:gd name="T32" fmla="*/ 1063 w 1270"/>
                <a:gd name="T33" fmla="*/ 333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0" h="747">
                  <a:moveTo>
                    <a:pt x="1063" y="333"/>
                  </a:moveTo>
                  <a:cubicBezTo>
                    <a:pt x="1177" y="333"/>
                    <a:pt x="1270" y="426"/>
                    <a:pt x="1270" y="540"/>
                  </a:cubicBezTo>
                  <a:cubicBezTo>
                    <a:pt x="1270" y="654"/>
                    <a:pt x="1177" y="747"/>
                    <a:pt x="1063" y="747"/>
                  </a:cubicBezTo>
                  <a:cubicBezTo>
                    <a:pt x="271" y="747"/>
                    <a:pt x="271" y="747"/>
                    <a:pt x="271" y="747"/>
                  </a:cubicBezTo>
                  <a:cubicBezTo>
                    <a:pt x="122" y="747"/>
                    <a:pt x="0" y="625"/>
                    <a:pt x="0" y="475"/>
                  </a:cubicBezTo>
                  <a:cubicBezTo>
                    <a:pt x="0" y="326"/>
                    <a:pt x="122" y="204"/>
                    <a:pt x="271" y="204"/>
                  </a:cubicBezTo>
                  <a:cubicBezTo>
                    <a:pt x="325" y="204"/>
                    <a:pt x="376" y="219"/>
                    <a:pt x="421" y="249"/>
                  </a:cubicBezTo>
                  <a:cubicBezTo>
                    <a:pt x="427" y="253"/>
                    <a:pt x="436" y="254"/>
                    <a:pt x="443" y="251"/>
                  </a:cubicBezTo>
                  <a:cubicBezTo>
                    <a:pt x="451" y="247"/>
                    <a:pt x="456" y="241"/>
                    <a:pt x="457" y="233"/>
                  </a:cubicBezTo>
                  <a:cubicBezTo>
                    <a:pt x="481" y="98"/>
                    <a:pt x="597" y="0"/>
                    <a:pt x="734" y="0"/>
                  </a:cubicBezTo>
                  <a:cubicBezTo>
                    <a:pt x="889" y="0"/>
                    <a:pt x="1015" y="126"/>
                    <a:pt x="1015" y="281"/>
                  </a:cubicBezTo>
                  <a:cubicBezTo>
                    <a:pt x="1015" y="290"/>
                    <a:pt x="1015" y="299"/>
                    <a:pt x="1014" y="308"/>
                  </a:cubicBezTo>
                  <a:cubicBezTo>
                    <a:pt x="1013" y="315"/>
                    <a:pt x="1016" y="322"/>
                    <a:pt x="1021" y="327"/>
                  </a:cubicBezTo>
                  <a:cubicBezTo>
                    <a:pt x="1026" y="332"/>
                    <a:pt x="1033" y="335"/>
                    <a:pt x="1041" y="334"/>
                  </a:cubicBezTo>
                  <a:cubicBezTo>
                    <a:pt x="1048" y="333"/>
                    <a:pt x="1056" y="333"/>
                    <a:pt x="1063" y="333"/>
                  </a:cubicBezTo>
                  <a:close/>
                  <a:moveTo>
                    <a:pt x="1063" y="333"/>
                  </a:moveTo>
                  <a:cubicBezTo>
                    <a:pt x="1063" y="333"/>
                    <a:pt x="1063" y="333"/>
                    <a:pt x="1063" y="333"/>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7" name="Freeform 7"/>
            <p:cNvSpPr>
              <a:spLocks noEditPoints="1"/>
            </p:cNvSpPr>
            <p:nvPr/>
          </p:nvSpPr>
          <p:spPr bwMode="auto">
            <a:xfrm>
              <a:off x="7583488" y="3302001"/>
              <a:ext cx="3125788" cy="209550"/>
            </a:xfrm>
            <a:custGeom>
              <a:avLst/>
              <a:gdLst>
                <a:gd name="T0" fmla="*/ 689 w 713"/>
                <a:gd name="T1" fmla="*/ 0 h 48"/>
                <a:gd name="T2" fmla="*/ 713 w 713"/>
                <a:gd name="T3" fmla="*/ 24 h 48"/>
                <a:gd name="T4" fmla="*/ 689 w 713"/>
                <a:gd name="T5" fmla="*/ 48 h 48"/>
                <a:gd name="T6" fmla="*/ 24 w 713"/>
                <a:gd name="T7" fmla="*/ 48 h 48"/>
                <a:gd name="T8" fmla="*/ 0 w 713"/>
                <a:gd name="T9" fmla="*/ 24 h 48"/>
                <a:gd name="T10" fmla="*/ 24 w 713"/>
                <a:gd name="T11" fmla="*/ 0 h 48"/>
                <a:gd name="T12" fmla="*/ 689 w 713"/>
                <a:gd name="T13" fmla="*/ 0 h 48"/>
                <a:gd name="T14" fmla="*/ 689 w 713"/>
                <a:gd name="T15" fmla="*/ 0 h 48"/>
                <a:gd name="T16" fmla="*/ 689 w 71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3" h="48">
                  <a:moveTo>
                    <a:pt x="689" y="0"/>
                  </a:moveTo>
                  <a:cubicBezTo>
                    <a:pt x="702" y="0"/>
                    <a:pt x="713" y="11"/>
                    <a:pt x="713" y="24"/>
                  </a:cubicBezTo>
                  <a:cubicBezTo>
                    <a:pt x="713" y="38"/>
                    <a:pt x="702" y="48"/>
                    <a:pt x="689" y="48"/>
                  </a:cubicBezTo>
                  <a:cubicBezTo>
                    <a:pt x="24" y="48"/>
                    <a:pt x="24" y="48"/>
                    <a:pt x="24" y="48"/>
                  </a:cubicBezTo>
                  <a:cubicBezTo>
                    <a:pt x="10" y="48"/>
                    <a:pt x="0" y="38"/>
                    <a:pt x="0" y="24"/>
                  </a:cubicBezTo>
                  <a:cubicBezTo>
                    <a:pt x="0" y="11"/>
                    <a:pt x="10" y="0"/>
                    <a:pt x="24" y="0"/>
                  </a:cubicBezTo>
                  <a:lnTo>
                    <a:pt x="689" y="0"/>
                  </a:lnTo>
                  <a:close/>
                  <a:moveTo>
                    <a:pt x="689" y="0"/>
                  </a:moveTo>
                  <a:cubicBezTo>
                    <a:pt x="689" y="0"/>
                    <a:pt x="689" y="0"/>
                    <a:pt x="689"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 name="Freeform 8"/>
            <p:cNvSpPr>
              <a:spLocks noEditPoints="1"/>
            </p:cNvSpPr>
            <p:nvPr/>
          </p:nvSpPr>
          <p:spPr bwMode="auto">
            <a:xfrm>
              <a:off x="7583488" y="3954463"/>
              <a:ext cx="3125788" cy="207963"/>
            </a:xfrm>
            <a:custGeom>
              <a:avLst/>
              <a:gdLst>
                <a:gd name="T0" fmla="*/ 689 w 713"/>
                <a:gd name="T1" fmla="*/ 0 h 48"/>
                <a:gd name="T2" fmla="*/ 713 w 713"/>
                <a:gd name="T3" fmla="*/ 24 h 48"/>
                <a:gd name="T4" fmla="*/ 689 w 713"/>
                <a:gd name="T5" fmla="*/ 48 h 48"/>
                <a:gd name="T6" fmla="*/ 24 w 713"/>
                <a:gd name="T7" fmla="*/ 48 h 48"/>
                <a:gd name="T8" fmla="*/ 0 w 713"/>
                <a:gd name="T9" fmla="*/ 24 h 48"/>
                <a:gd name="T10" fmla="*/ 24 w 713"/>
                <a:gd name="T11" fmla="*/ 0 h 48"/>
                <a:gd name="T12" fmla="*/ 689 w 713"/>
                <a:gd name="T13" fmla="*/ 0 h 48"/>
                <a:gd name="T14" fmla="*/ 689 w 713"/>
                <a:gd name="T15" fmla="*/ 0 h 48"/>
                <a:gd name="T16" fmla="*/ 689 w 71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3" h="48">
                  <a:moveTo>
                    <a:pt x="689" y="0"/>
                  </a:moveTo>
                  <a:cubicBezTo>
                    <a:pt x="702" y="0"/>
                    <a:pt x="713" y="11"/>
                    <a:pt x="713" y="24"/>
                  </a:cubicBezTo>
                  <a:cubicBezTo>
                    <a:pt x="713" y="37"/>
                    <a:pt x="702" y="48"/>
                    <a:pt x="689" y="48"/>
                  </a:cubicBezTo>
                  <a:cubicBezTo>
                    <a:pt x="24" y="48"/>
                    <a:pt x="24" y="48"/>
                    <a:pt x="24" y="48"/>
                  </a:cubicBezTo>
                  <a:cubicBezTo>
                    <a:pt x="10" y="48"/>
                    <a:pt x="0" y="37"/>
                    <a:pt x="0" y="24"/>
                  </a:cubicBezTo>
                  <a:cubicBezTo>
                    <a:pt x="0" y="11"/>
                    <a:pt x="10" y="0"/>
                    <a:pt x="24" y="0"/>
                  </a:cubicBezTo>
                  <a:lnTo>
                    <a:pt x="689" y="0"/>
                  </a:lnTo>
                  <a:close/>
                  <a:moveTo>
                    <a:pt x="689" y="0"/>
                  </a:moveTo>
                  <a:cubicBezTo>
                    <a:pt x="689" y="0"/>
                    <a:pt x="689" y="0"/>
                    <a:pt x="689"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3" name="عنوان 4"/>
          <p:cNvSpPr>
            <a:spLocks noGrp="1"/>
          </p:cNvSpPr>
          <p:nvPr>
            <p:ph type="title"/>
          </p:nvPr>
        </p:nvSpPr>
        <p:spPr>
          <a:xfrm>
            <a:off x="442913" y="3297464"/>
            <a:ext cx="6021871" cy="667875"/>
          </a:xfrm>
          <a:prstGeom prst="rect">
            <a:avLst/>
          </a:prstGeom>
        </p:spPr>
        <p:txBody>
          <a:bodyPr wrap="square">
            <a:spAutoFit/>
          </a:bodyPr>
          <a:lstStyle/>
          <a:p>
            <a:pPr algn="ctr"/>
            <a:r>
              <a:rPr lang="ar-SA" b="1" strike="sngStrike" dirty="0">
                <a:solidFill>
                  <a:schemeClr val="accent2">
                    <a:lumMod val="75000"/>
                  </a:schemeClr>
                </a:solidFill>
                <a:effectLst>
                  <a:outerShdw blurRad="38100" dist="38100" dir="2700000" algn="tl">
                    <a:srgbClr val="000000">
                      <a:alpha val="43137"/>
                    </a:srgbClr>
                  </a:outerShdw>
                </a:effectLst>
                <a:cs typeface="DecoType Naskh Variants" panose="02010400000000000000" pitchFamily="2" charset="-78"/>
              </a:rPr>
              <a:t>توزيع الأهداف والمهام على المجاميع !</a:t>
            </a:r>
            <a:endParaRPr lang="ar-SA" strike="sngStrike" dirty="0">
              <a:solidFill>
                <a:schemeClr val="accent2">
                  <a:lumMod val="75000"/>
                </a:schemeClr>
              </a:solidFill>
            </a:endParaRPr>
          </a:p>
        </p:txBody>
      </p:sp>
    </p:spTree>
    <p:extLst>
      <p:ext uri="{BB962C8B-B14F-4D97-AF65-F5344CB8AC3E}">
        <p14:creationId xmlns:p14="http://schemas.microsoft.com/office/powerpoint/2010/main" val="40027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538656" y="-1"/>
            <a:ext cx="0" cy="1332000"/>
          </a:xfrm>
          <a:prstGeom prst="line">
            <a:avLst/>
          </a:prstGeom>
          <a:ln w="22225">
            <a:solidFill>
              <a:schemeClr val="tx2">
                <a:lumMod val="20000"/>
                <a:lumOff val="8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3611" y="274074"/>
            <a:ext cx="2759148" cy="1200329"/>
          </a:xfrm>
          <a:prstGeom prst="rect">
            <a:avLst/>
          </a:prstGeom>
          <a:noFill/>
        </p:spPr>
        <p:txBody>
          <a:bodyPr wrap="square" rtlCol="0">
            <a:spAutoFit/>
          </a:bodyPr>
          <a:lstStyle/>
          <a:p>
            <a:pPr marL="342900" indent="-342900" algn="ctr">
              <a:buFont typeface="Wingdings" panose="05000000000000000000" pitchFamily="2" charset="2"/>
              <a:buChar char="ü"/>
            </a:pPr>
            <a:r>
              <a:rPr lang="ar-SA" sz="2400" b="1" dirty="0">
                <a:cs typeface="DecoType Naskh Variants" panose="02010400000000000000" pitchFamily="2" charset="-78"/>
              </a:rPr>
              <a:t>أن تذكر </a:t>
            </a:r>
            <a:r>
              <a:rPr lang="ar-SA" sz="2400" b="1" dirty="0" smtClean="0">
                <a:cs typeface="DecoType Naskh Variants" panose="02010400000000000000" pitchFamily="2" charset="-78"/>
              </a:rPr>
              <a:t>الطالبة أربعة من  </a:t>
            </a:r>
            <a:r>
              <a:rPr lang="ar-SA" sz="2400" b="1" dirty="0">
                <a:cs typeface="DecoType Naskh Variants" panose="02010400000000000000" pitchFamily="2" charset="-78"/>
              </a:rPr>
              <a:t>آثار الغضب على الفرد والمجتمع .</a:t>
            </a:r>
            <a:endParaRPr lang="id-ID" sz="2400" dirty="0">
              <a:latin typeface="+mj-lt"/>
              <a:cs typeface="DecoType Naskh Variants" panose="02010400000000000000" pitchFamily="2" charset="-78"/>
            </a:endParaRPr>
          </a:p>
        </p:txBody>
      </p:sp>
      <p:sp>
        <p:nvSpPr>
          <p:cNvPr id="5" name="TextBox 4"/>
          <p:cNvSpPr txBox="1"/>
          <p:nvPr/>
        </p:nvSpPr>
        <p:spPr>
          <a:xfrm>
            <a:off x="208519" y="1495203"/>
            <a:ext cx="2615867" cy="400110"/>
          </a:xfrm>
          <a:prstGeom prst="rect">
            <a:avLst/>
          </a:prstGeom>
          <a:noFill/>
        </p:spPr>
        <p:txBody>
          <a:bodyPr wrap="square" rtlCol="0">
            <a:spAutoFit/>
          </a:bodyPr>
          <a:lstStyle/>
          <a:p>
            <a:pPr algn="ctr"/>
            <a:r>
              <a:rPr lang="ar-SA" sz="2000" b="1" dirty="0" smtClean="0">
                <a:solidFill>
                  <a:srgbClr val="660033"/>
                </a:solidFill>
                <a:latin typeface="Traditional Arabic" panose="02020603050405020304" pitchFamily="18" charset="-78"/>
                <a:ea typeface="Times New Roman" panose="02020603050405020304" pitchFamily="18" charset="0"/>
                <a:cs typeface="Traditional Arabic" panose="02020603050405020304" pitchFamily="18" charset="-78"/>
              </a:rPr>
              <a:t>المهمة : سؤال من مجموعة إلى معلمة</a:t>
            </a:r>
            <a:endParaRPr lang="en-US" sz="2000" b="1" dirty="0" smtClean="0">
              <a:solidFill>
                <a:srgbClr val="660033"/>
              </a:solidFill>
              <a:latin typeface="Traditional Arabic" panose="02020603050405020304" pitchFamily="18" charset="-78"/>
              <a:ea typeface="Times New Roman" panose="02020603050405020304" pitchFamily="18" charset="0"/>
              <a:cs typeface="Traditional Arabic" panose="02020603050405020304" pitchFamily="18" charset="-78"/>
            </a:endParaRPr>
          </a:p>
        </p:txBody>
      </p:sp>
      <p:sp>
        <p:nvSpPr>
          <p:cNvPr id="6" name="Diamond 5"/>
          <p:cNvSpPr/>
          <p:nvPr/>
        </p:nvSpPr>
        <p:spPr>
          <a:xfrm>
            <a:off x="4482095" y="1283608"/>
            <a:ext cx="113122" cy="113122"/>
          </a:xfrm>
          <a:prstGeom prst="diamond">
            <a:avLst/>
          </a:prstGeom>
          <a:solidFill>
            <a:schemeClr val="accent3"/>
          </a:solidFill>
          <a:ln w="222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7" name="Straight Connector 6"/>
          <p:cNvCxnSpPr/>
          <p:nvPr/>
        </p:nvCxnSpPr>
        <p:spPr>
          <a:xfrm>
            <a:off x="3957336" y="1340169"/>
            <a:ext cx="524759" cy="0"/>
          </a:xfrm>
          <a:prstGeom prst="line">
            <a:avLst/>
          </a:prstGeom>
          <a:ln w="2222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38656" y="1386624"/>
            <a:ext cx="0" cy="1296000"/>
          </a:xfrm>
          <a:prstGeom prst="line">
            <a:avLst/>
          </a:prstGeom>
          <a:ln w="22225">
            <a:solidFill>
              <a:schemeClr val="tx2">
                <a:lumMod val="20000"/>
                <a:lumOff val="8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9" name="Diamond 8"/>
          <p:cNvSpPr/>
          <p:nvPr/>
        </p:nvSpPr>
        <p:spPr>
          <a:xfrm>
            <a:off x="4482095" y="2665488"/>
            <a:ext cx="113122" cy="113122"/>
          </a:xfrm>
          <a:prstGeom prst="diamond">
            <a:avLst/>
          </a:prstGeom>
          <a:solidFill>
            <a:schemeClr val="accent4"/>
          </a:solidFill>
          <a:ln w="222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0" name="Straight Connector 9"/>
          <p:cNvCxnSpPr/>
          <p:nvPr/>
        </p:nvCxnSpPr>
        <p:spPr>
          <a:xfrm>
            <a:off x="4595217" y="2722049"/>
            <a:ext cx="524759" cy="0"/>
          </a:xfrm>
          <a:prstGeom prst="line">
            <a:avLst/>
          </a:prstGeom>
          <a:ln w="2222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5423" y="3453621"/>
            <a:ext cx="2497336" cy="830997"/>
          </a:xfrm>
          <a:prstGeom prst="rect">
            <a:avLst/>
          </a:prstGeom>
          <a:noFill/>
        </p:spPr>
        <p:txBody>
          <a:bodyPr wrap="square" rtlCol="0">
            <a:spAutoFit/>
          </a:bodyPr>
          <a:lstStyle/>
          <a:p>
            <a:pPr marL="342900" indent="-342900" algn="ctr">
              <a:buFont typeface="Wingdings" panose="05000000000000000000" pitchFamily="2" charset="2"/>
              <a:buChar char="ü"/>
            </a:pPr>
            <a:r>
              <a:rPr lang="ar-SA" sz="2400" b="1" dirty="0">
                <a:cs typeface="DecoType Naskh Variants" panose="02010400000000000000" pitchFamily="2" charset="-78"/>
              </a:rPr>
              <a:t>أن تعدد </a:t>
            </a:r>
            <a:r>
              <a:rPr lang="ar-SA" sz="2400" b="1" dirty="0" smtClean="0">
                <a:cs typeface="DecoType Naskh Variants" panose="02010400000000000000" pitchFamily="2" charset="-78"/>
              </a:rPr>
              <a:t>الطالبة أربعة من  </a:t>
            </a:r>
            <a:r>
              <a:rPr lang="ar-SA" sz="2400" b="1" dirty="0">
                <a:cs typeface="DecoType Naskh Variants" panose="02010400000000000000" pitchFamily="2" charset="-78"/>
              </a:rPr>
              <a:t>أسباب الغضب </a:t>
            </a:r>
            <a:r>
              <a:rPr lang="ar-SA" sz="2400" b="1" dirty="0" smtClean="0">
                <a:cs typeface="DecoType Naskh Variants" panose="02010400000000000000" pitchFamily="2" charset="-78"/>
              </a:rPr>
              <a:t>.</a:t>
            </a:r>
          </a:p>
        </p:txBody>
      </p:sp>
      <p:sp>
        <p:nvSpPr>
          <p:cNvPr id="12" name="TextBox 11"/>
          <p:cNvSpPr txBox="1"/>
          <p:nvPr/>
        </p:nvSpPr>
        <p:spPr>
          <a:xfrm>
            <a:off x="6273210" y="3273317"/>
            <a:ext cx="2615867" cy="400110"/>
          </a:xfrm>
          <a:prstGeom prst="rect">
            <a:avLst/>
          </a:prstGeom>
          <a:noFill/>
        </p:spPr>
        <p:txBody>
          <a:bodyPr wrap="square" rtlCol="0">
            <a:spAutoFit/>
          </a:bodyPr>
          <a:lstStyle/>
          <a:p>
            <a:pPr algn="ctr"/>
            <a:r>
              <a:rPr lang="ar-SA" sz="2000" b="1" dirty="0" smtClean="0">
                <a:solidFill>
                  <a:srgbClr val="660033"/>
                </a:solidFill>
                <a:latin typeface="Traditional Arabic" panose="02020603050405020304" pitchFamily="18" charset="-78"/>
                <a:ea typeface="Times New Roman" panose="02020603050405020304" pitchFamily="18" charset="0"/>
                <a:cs typeface="Traditional Arabic" panose="02020603050405020304" pitchFamily="18" charset="-78"/>
              </a:rPr>
              <a:t>المهمة : سؤال من طالبة إلى معلمة </a:t>
            </a:r>
            <a:endParaRPr lang="en-US" sz="2000" b="1" dirty="0">
              <a:solidFill>
                <a:srgbClr val="660033"/>
              </a:solidFill>
              <a:latin typeface="Traditional Arabic" panose="02020603050405020304" pitchFamily="18" charset="-78"/>
              <a:ea typeface="Times New Roman" panose="02020603050405020304" pitchFamily="18" charset="0"/>
              <a:cs typeface="Traditional Arabic" panose="02020603050405020304" pitchFamily="18" charset="-78"/>
            </a:endParaRPr>
          </a:p>
        </p:txBody>
      </p:sp>
      <p:cxnSp>
        <p:nvCxnSpPr>
          <p:cNvPr id="13" name="Straight Connector 12"/>
          <p:cNvCxnSpPr/>
          <p:nvPr/>
        </p:nvCxnSpPr>
        <p:spPr>
          <a:xfrm>
            <a:off x="4538656" y="2761020"/>
            <a:ext cx="0" cy="1296000"/>
          </a:xfrm>
          <a:prstGeom prst="line">
            <a:avLst/>
          </a:prstGeom>
          <a:ln w="22225">
            <a:solidFill>
              <a:schemeClr val="tx2">
                <a:lumMod val="20000"/>
                <a:lumOff val="8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38905" y="2334906"/>
            <a:ext cx="3140177" cy="882678"/>
          </a:xfrm>
          <a:prstGeom prst="rect">
            <a:avLst/>
          </a:prstGeom>
          <a:noFill/>
        </p:spPr>
        <p:txBody>
          <a:bodyPr wrap="square" rtlCol="0">
            <a:spAutoFit/>
          </a:bodyPr>
          <a:lstStyle/>
          <a:p>
            <a:pPr marL="457200" lvl="0" indent="-457200">
              <a:lnSpc>
                <a:spcPct val="107000"/>
              </a:lnSpc>
              <a:buSzPct val="101000"/>
              <a:buFont typeface="Wingdings" panose="05000000000000000000" pitchFamily="2" charset="2"/>
              <a:buChar char="ü"/>
            </a:pPr>
            <a:r>
              <a:rPr lang="ar-SA" sz="2400" b="1" dirty="0">
                <a:cs typeface="DecoType Naskh Variants" panose="02010400000000000000" pitchFamily="2" charset="-78"/>
              </a:rPr>
              <a:t>أن تمثل الطالبة على حالات الغضب المحمود أو المذموم .</a:t>
            </a:r>
            <a:endParaRPr lang="en-US" sz="2400" b="1" dirty="0">
              <a:latin typeface="Calibri" panose="020F0502020204030204" pitchFamily="34" charset="0"/>
              <a:ea typeface="Calibri" panose="020F0502020204030204" pitchFamily="34" charset="0"/>
              <a:cs typeface="DecoType Naskh Variants" panose="02010400000000000000" pitchFamily="2" charset="-78"/>
            </a:endParaRPr>
          </a:p>
        </p:txBody>
      </p:sp>
      <p:sp>
        <p:nvSpPr>
          <p:cNvPr id="15" name="TextBox 14"/>
          <p:cNvSpPr txBox="1"/>
          <p:nvPr/>
        </p:nvSpPr>
        <p:spPr>
          <a:xfrm>
            <a:off x="143281" y="4304980"/>
            <a:ext cx="2763319" cy="400110"/>
          </a:xfrm>
          <a:prstGeom prst="rect">
            <a:avLst/>
          </a:prstGeom>
          <a:noFill/>
        </p:spPr>
        <p:txBody>
          <a:bodyPr wrap="square" rtlCol="0">
            <a:spAutoFit/>
          </a:bodyPr>
          <a:lstStyle/>
          <a:p>
            <a:pPr algn="ctr"/>
            <a:r>
              <a:rPr lang="ar-SA" sz="2000" b="1" dirty="0" smtClean="0">
                <a:solidFill>
                  <a:srgbClr val="660033"/>
                </a:solidFill>
                <a:latin typeface="Traditional Arabic" panose="02020603050405020304" pitchFamily="18" charset="-78"/>
                <a:ea typeface="Times New Roman" panose="02020603050405020304" pitchFamily="18" charset="0"/>
                <a:cs typeface="Traditional Arabic" panose="02020603050405020304" pitchFamily="18" charset="-78"/>
              </a:rPr>
              <a:t>المهمة : سؤال من مجموعة إلى مجموعة </a:t>
            </a:r>
            <a:endParaRPr lang="en-US" sz="2000" b="1" dirty="0">
              <a:solidFill>
                <a:srgbClr val="660033"/>
              </a:solidFill>
              <a:latin typeface="Traditional Arabic" panose="02020603050405020304" pitchFamily="18" charset="-78"/>
              <a:ea typeface="Times New Roman" panose="02020603050405020304" pitchFamily="18" charset="0"/>
              <a:cs typeface="Traditional Arabic" panose="02020603050405020304" pitchFamily="18" charset="-78"/>
            </a:endParaRPr>
          </a:p>
        </p:txBody>
      </p:sp>
      <p:sp>
        <p:nvSpPr>
          <p:cNvPr id="16" name="Diamond 15"/>
          <p:cNvSpPr/>
          <p:nvPr/>
        </p:nvSpPr>
        <p:spPr>
          <a:xfrm>
            <a:off x="4482095" y="4044629"/>
            <a:ext cx="113122" cy="113122"/>
          </a:xfrm>
          <a:prstGeom prst="diamond">
            <a:avLst/>
          </a:prstGeom>
          <a:solidFill>
            <a:schemeClr val="accent5"/>
          </a:solidFill>
          <a:ln w="222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7" name="Straight Connector 16"/>
          <p:cNvCxnSpPr/>
          <p:nvPr/>
        </p:nvCxnSpPr>
        <p:spPr>
          <a:xfrm>
            <a:off x="3957336" y="4101190"/>
            <a:ext cx="524759" cy="0"/>
          </a:xfrm>
          <a:prstGeom prst="line">
            <a:avLst/>
          </a:prstGeom>
          <a:ln w="2222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38656" y="4147645"/>
            <a:ext cx="0" cy="1296000"/>
          </a:xfrm>
          <a:prstGeom prst="line">
            <a:avLst/>
          </a:prstGeom>
          <a:ln w="22225">
            <a:solidFill>
              <a:schemeClr val="tx2">
                <a:lumMod val="20000"/>
                <a:lumOff val="8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19" name="Diamond 18"/>
          <p:cNvSpPr/>
          <p:nvPr/>
        </p:nvSpPr>
        <p:spPr>
          <a:xfrm>
            <a:off x="4482095" y="5426509"/>
            <a:ext cx="113122" cy="113122"/>
          </a:xfrm>
          <a:prstGeom prst="diamond">
            <a:avLst/>
          </a:prstGeom>
          <a:solidFill>
            <a:schemeClr val="accent6"/>
          </a:solidFill>
          <a:ln w="222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0" name="Straight Connector 19"/>
          <p:cNvCxnSpPr/>
          <p:nvPr/>
        </p:nvCxnSpPr>
        <p:spPr>
          <a:xfrm>
            <a:off x="4595217" y="5483070"/>
            <a:ext cx="524759" cy="0"/>
          </a:xfrm>
          <a:prstGeom prst="line">
            <a:avLst/>
          </a:prstGeom>
          <a:ln w="2222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93725" y="4850227"/>
            <a:ext cx="2750275" cy="830997"/>
          </a:xfrm>
          <a:prstGeom prst="rect">
            <a:avLst/>
          </a:prstGeom>
          <a:noFill/>
        </p:spPr>
        <p:txBody>
          <a:bodyPr wrap="square" rtlCol="0">
            <a:spAutoFit/>
          </a:bodyPr>
          <a:lstStyle/>
          <a:p>
            <a:pPr marL="342900" indent="-342900" algn="ctr">
              <a:buFont typeface="Wingdings" panose="05000000000000000000" pitchFamily="2" charset="2"/>
              <a:buChar char="ü"/>
            </a:pPr>
            <a:r>
              <a:rPr lang="ar-SA" sz="2400" b="1" dirty="0">
                <a:cs typeface="DecoType Naskh Variants" panose="02010400000000000000" pitchFamily="2" charset="-78"/>
              </a:rPr>
              <a:t>أن تستنبط الطالبة </a:t>
            </a:r>
            <a:r>
              <a:rPr lang="ar-SA" sz="2400" b="1" dirty="0" smtClean="0">
                <a:cs typeface="DecoType Naskh Variants" panose="02010400000000000000" pitchFamily="2" charset="-78"/>
              </a:rPr>
              <a:t>أربعة من طرق العلاج </a:t>
            </a:r>
            <a:r>
              <a:rPr lang="ar-SA" sz="2400" b="1" dirty="0">
                <a:cs typeface="DecoType Naskh Variants" panose="02010400000000000000" pitchFamily="2" charset="-78"/>
              </a:rPr>
              <a:t>من الغضب.</a:t>
            </a:r>
            <a:endParaRPr lang="id-ID" sz="2400" dirty="0">
              <a:latin typeface="+mj-lt"/>
              <a:cs typeface="DecoType Naskh Variants" panose="02010400000000000000" pitchFamily="2" charset="-78"/>
            </a:endParaRPr>
          </a:p>
        </p:txBody>
      </p:sp>
      <p:sp>
        <p:nvSpPr>
          <p:cNvPr id="22" name="TextBox 21"/>
          <p:cNvSpPr txBox="1"/>
          <p:nvPr/>
        </p:nvSpPr>
        <p:spPr>
          <a:xfrm>
            <a:off x="6273211" y="5719700"/>
            <a:ext cx="2615867" cy="400110"/>
          </a:xfrm>
          <a:prstGeom prst="rect">
            <a:avLst/>
          </a:prstGeom>
          <a:noFill/>
        </p:spPr>
        <p:txBody>
          <a:bodyPr wrap="square" rtlCol="0">
            <a:spAutoFit/>
          </a:bodyPr>
          <a:lstStyle/>
          <a:p>
            <a:pPr algn="ctr"/>
            <a:r>
              <a:rPr lang="ar-SA" sz="2000" b="1" dirty="0" smtClean="0">
                <a:solidFill>
                  <a:srgbClr val="660033"/>
                </a:solidFill>
                <a:latin typeface="Traditional Arabic" panose="02020603050405020304" pitchFamily="18" charset="-78"/>
                <a:ea typeface="Times New Roman" panose="02020603050405020304" pitchFamily="18" charset="0"/>
                <a:cs typeface="Traditional Arabic" panose="02020603050405020304" pitchFamily="18" charset="-78"/>
              </a:rPr>
              <a:t>المهمة : سؤال من طالبة إلى طالبة </a:t>
            </a:r>
            <a:endParaRPr lang="en-US" sz="2000" b="1" dirty="0">
              <a:solidFill>
                <a:srgbClr val="660033"/>
              </a:solidFill>
              <a:latin typeface="Traditional Arabic" panose="02020603050405020304" pitchFamily="18" charset="-78"/>
              <a:ea typeface="Times New Roman" panose="02020603050405020304" pitchFamily="18" charset="0"/>
              <a:cs typeface="Traditional Arabic" panose="02020603050405020304" pitchFamily="18" charset="-78"/>
            </a:endParaRPr>
          </a:p>
        </p:txBody>
      </p:sp>
      <p:cxnSp>
        <p:nvCxnSpPr>
          <p:cNvPr id="23" name="Straight Connector 22"/>
          <p:cNvCxnSpPr/>
          <p:nvPr/>
        </p:nvCxnSpPr>
        <p:spPr>
          <a:xfrm>
            <a:off x="4538656" y="5539737"/>
            <a:ext cx="0" cy="1318263"/>
          </a:xfrm>
          <a:prstGeom prst="line">
            <a:avLst/>
          </a:prstGeom>
          <a:ln w="22225">
            <a:solidFill>
              <a:schemeClr val="tx2">
                <a:lumMod val="20000"/>
                <a:lumOff val="80000"/>
              </a:schemeClr>
            </a:soli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rot="2700000">
            <a:off x="2993215" y="3674202"/>
            <a:ext cx="849598" cy="853976"/>
            <a:chOff x="3204864" y="1683512"/>
            <a:chExt cx="1001189" cy="1006348"/>
          </a:xfrm>
        </p:grpSpPr>
        <p:sp>
          <p:nvSpPr>
            <p:cNvPr id="25" name="Rectangle 5"/>
            <p:cNvSpPr>
              <a:spLocks noChangeArrowheads="1"/>
            </p:cNvSpPr>
            <p:nvPr/>
          </p:nvSpPr>
          <p:spPr bwMode="auto">
            <a:xfrm>
              <a:off x="3204866" y="1683514"/>
              <a:ext cx="1001187" cy="1006346"/>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6"/>
            <p:cNvSpPr>
              <a:spLocks/>
            </p:cNvSpPr>
            <p:nvPr/>
          </p:nvSpPr>
          <p:spPr bwMode="auto">
            <a:xfrm>
              <a:off x="3204864" y="1683512"/>
              <a:ext cx="1001187" cy="100634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5">
                <a:lumMod val="75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p:nvGrpSpPr>
        <p:grpSpPr>
          <a:xfrm rot="2700000">
            <a:off x="5247875" y="5056082"/>
            <a:ext cx="849598" cy="853976"/>
            <a:chOff x="3204864" y="1683512"/>
            <a:chExt cx="1001189" cy="1006348"/>
          </a:xfrm>
        </p:grpSpPr>
        <p:sp>
          <p:nvSpPr>
            <p:cNvPr id="28" name="Rectangle 5"/>
            <p:cNvSpPr>
              <a:spLocks noChangeArrowheads="1"/>
            </p:cNvSpPr>
            <p:nvPr/>
          </p:nvSpPr>
          <p:spPr bwMode="auto">
            <a:xfrm>
              <a:off x="3204866" y="1683514"/>
              <a:ext cx="1001187" cy="1006346"/>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6"/>
            <p:cNvSpPr>
              <a:spLocks/>
            </p:cNvSpPr>
            <p:nvPr/>
          </p:nvSpPr>
          <p:spPr bwMode="auto">
            <a:xfrm>
              <a:off x="3204864" y="1683512"/>
              <a:ext cx="1001187" cy="100634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6">
                <a:lumMod val="75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0" name="Group 29"/>
          <p:cNvGrpSpPr/>
          <p:nvPr/>
        </p:nvGrpSpPr>
        <p:grpSpPr>
          <a:xfrm rot="2700000">
            <a:off x="2966737" y="868627"/>
            <a:ext cx="849598" cy="853976"/>
            <a:chOff x="3204864" y="1683512"/>
            <a:chExt cx="1001189" cy="1006348"/>
          </a:xfrm>
        </p:grpSpPr>
        <p:sp>
          <p:nvSpPr>
            <p:cNvPr id="31" name="Rectangle 5"/>
            <p:cNvSpPr>
              <a:spLocks noChangeArrowheads="1"/>
            </p:cNvSpPr>
            <p:nvPr/>
          </p:nvSpPr>
          <p:spPr bwMode="auto">
            <a:xfrm>
              <a:off x="3204866" y="1683514"/>
              <a:ext cx="1001187" cy="1006346"/>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
            <p:cNvSpPr>
              <a:spLocks/>
            </p:cNvSpPr>
            <p:nvPr/>
          </p:nvSpPr>
          <p:spPr bwMode="auto">
            <a:xfrm>
              <a:off x="3204864" y="1683512"/>
              <a:ext cx="1001187" cy="100634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3">
                <a:lumMod val="75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3" name="Group 32"/>
          <p:cNvGrpSpPr/>
          <p:nvPr/>
        </p:nvGrpSpPr>
        <p:grpSpPr>
          <a:xfrm rot="2700000">
            <a:off x="5247875" y="2295061"/>
            <a:ext cx="849598" cy="853976"/>
            <a:chOff x="3204864" y="1683512"/>
            <a:chExt cx="1001189" cy="1006348"/>
          </a:xfrm>
        </p:grpSpPr>
        <p:sp>
          <p:nvSpPr>
            <p:cNvPr id="34" name="Rectangle 5"/>
            <p:cNvSpPr>
              <a:spLocks noChangeArrowheads="1"/>
            </p:cNvSpPr>
            <p:nvPr/>
          </p:nvSpPr>
          <p:spPr bwMode="auto">
            <a:xfrm>
              <a:off x="3204866" y="1683514"/>
              <a:ext cx="1001187" cy="1006346"/>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6"/>
            <p:cNvSpPr>
              <a:spLocks/>
            </p:cNvSpPr>
            <p:nvPr/>
          </p:nvSpPr>
          <p:spPr bwMode="auto">
            <a:xfrm>
              <a:off x="3204864" y="1683512"/>
              <a:ext cx="1001187" cy="100634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pic>
        <p:nvPicPr>
          <p:cNvPr id="41" name="صورة 40"/>
          <p:cNvPicPr>
            <a:picLocks noChangeAspect="1"/>
          </p:cNvPicPr>
          <p:nvPr/>
        </p:nvPicPr>
        <p:blipFill>
          <a:blip r:embed="rId2"/>
          <a:stretch>
            <a:fillRect/>
          </a:stretch>
        </p:blipFill>
        <p:spPr>
          <a:xfrm>
            <a:off x="5672674" y="-238135"/>
            <a:ext cx="2491625" cy="2618011"/>
          </a:xfrm>
          <a:prstGeom prst="rect">
            <a:avLst/>
          </a:prstGeom>
        </p:spPr>
      </p:pic>
      <p:sp>
        <p:nvSpPr>
          <p:cNvPr id="42" name="مربع نص 41"/>
          <p:cNvSpPr txBox="1"/>
          <p:nvPr/>
        </p:nvSpPr>
        <p:spPr>
          <a:xfrm>
            <a:off x="6227273" y="784917"/>
            <a:ext cx="1657350" cy="646331"/>
          </a:xfrm>
          <a:prstGeom prst="rect">
            <a:avLst/>
          </a:prstGeom>
          <a:noFill/>
        </p:spPr>
        <p:txBody>
          <a:bodyPr wrap="square" rtlCol="1">
            <a:spAutoFit/>
          </a:bodyPr>
          <a:lstStyle/>
          <a:p>
            <a:pPr algn="ctr"/>
            <a:r>
              <a:rPr lang="ar-SA" b="1" dirty="0" smtClean="0">
                <a:solidFill>
                  <a:schemeClr val="accent4">
                    <a:lumMod val="75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تعلم تعاوني </a:t>
            </a:r>
          </a:p>
          <a:p>
            <a:pPr algn="ctr"/>
            <a:r>
              <a:rPr lang="ar-SA" b="1" dirty="0" smtClean="0">
                <a:solidFill>
                  <a:schemeClr val="accent4">
                    <a:lumMod val="75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الاتجاهات الست</a:t>
            </a:r>
            <a:endParaRPr lang="ar-SA" b="1" dirty="0">
              <a:solidFill>
                <a:schemeClr val="accent4">
                  <a:lumMod val="75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47" name="Freeform 264"/>
          <p:cNvSpPr>
            <a:spLocks noEditPoints="1"/>
          </p:cNvSpPr>
          <p:nvPr/>
        </p:nvSpPr>
        <p:spPr bwMode="auto">
          <a:xfrm>
            <a:off x="7554274" y="103090"/>
            <a:ext cx="958639" cy="880794"/>
          </a:xfrm>
          <a:custGeom>
            <a:avLst/>
            <a:gdLst>
              <a:gd name="T0" fmla="*/ 20 w 74"/>
              <a:gd name="T1" fmla="*/ 17 h 77"/>
              <a:gd name="T2" fmla="*/ 36 w 74"/>
              <a:gd name="T3" fmla="*/ 14 h 77"/>
              <a:gd name="T4" fmla="*/ 37 w 74"/>
              <a:gd name="T5" fmla="*/ 0 h 77"/>
              <a:gd name="T6" fmla="*/ 38 w 74"/>
              <a:gd name="T7" fmla="*/ 14 h 77"/>
              <a:gd name="T8" fmla="*/ 54 w 74"/>
              <a:gd name="T9" fmla="*/ 17 h 77"/>
              <a:gd name="T10" fmla="*/ 59 w 74"/>
              <a:gd name="T11" fmla="*/ 22 h 77"/>
              <a:gd name="T12" fmla="*/ 57 w 74"/>
              <a:gd name="T13" fmla="*/ 22 h 77"/>
              <a:gd name="T14" fmla="*/ 37 w 74"/>
              <a:gd name="T15" fmla="*/ 22 h 77"/>
              <a:gd name="T16" fmla="*/ 17 w 74"/>
              <a:gd name="T17" fmla="*/ 22 h 77"/>
              <a:gd name="T18" fmla="*/ 15 w 74"/>
              <a:gd name="T19" fmla="*/ 22 h 77"/>
              <a:gd name="T20" fmla="*/ 73 w 74"/>
              <a:gd name="T21" fmla="*/ 69 h 77"/>
              <a:gd name="T22" fmla="*/ 53 w 74"/>
              <a:gd name="T23" fmla="*/ 56 h 77"/>
              <a:gd name="T24" fmla="*/ 44 w 74"/>
              <a:gd name="T25" fmla="*/ 52 h 77"/>
              <a:gd name="T26" fmla="*/ 52 w 74"/>
              <a:gd name="T27" fmla="*/ 48 h 77"/>
              <a:gd name="T28" fmla="*/ 53 w 74"/>
              <a:gd name="T29" fmla="*/ 47 h 77"/>
              <a:gd name="T30" fmla="*/ 51 w 74"/>
              <a:gd name="T31" fmla="*/ 41 h 77"/>
              <a:gd name="T32" fmla="*/ 51 w 74"/>
              <a:gd name="T33" fmla="*/ 36 h 77"/>
              <a:gd name="T34" fmla="*/ 64 w 74"/>
              <a:gd name="T35" fmla="*/ 37 h 77"/>
              <a:gd name="T36" fmla="*/ 62 w 74"/>
              <a:gd name="T37" fmla="*/ 44 h 77"/>
              <a:gd name="T38" fmla="*/ 62 w 74"/>
              <a:gd name="T39" fmla="*/ 48 h 77"/>
              <a:gd name="T40" fmla="*/ 65 w 74"/>
              <a:gd name="T41" fmla="*/ 48 h 77"/>
              <a:gd name="T42" fmla="*/ 57 w 74"/>
              <a:gd name="T43" fmla="*/ 52 h 77"/>
              <a:gd name="T44" fmla="*/ 57 w 74"/>
              <a:gd name="T45" fmla="*/ 52 h 77"/>
              <a:gd name="T46" fmla="*/ 59 w 74"/>
              <a:gd name="T47" fmla="*/ 57 h 77"/>
              <a:gd name="T48" fmla="*/ 54 w 74"/>
              <a:gd name="T49" fmla="*/ 76 h 77"/>
              <a:gd name="T50" fmla="*/ 21 w 74"/>
              <a:gd name="T51" fmla="*/ 77 h 77"/>
              <a:gd name="T52" fmla="*/ 20 w 74"/>
              <a:gd name="T53" fmla="*/ 77 h 77"/>
              <a:gd name="T54" fmla="*/ 23 w 74"/>
              <a:gd name="T55" fmla="*/ 57 h 77"/>
              <a:gd name="T56" fmla="*/ 31 w 74"/>
              <a:gd name="T57" fmla="*/ 54 h 77"/>
              <a:gd name="T58" fmla="*/ 32 w 74"/>
              <a:gd name="T59" fmla="*/ 52 h 77"/>
              <a:gd name="T60" fmla="*/ 29 w 74"/>
              <a:gd name="T61" fmla="*/ 44 h 77"/>
              <a:gd name="T62" fmla="*/ 37 w 74"/>
              <a:gd name="T63" fmla="*/ 33 h 77"/>
              <a:gd name="T64" fmla="*/ 45 w 74"/>
              <a:gd name="T65" fmla="*/ 44 h 77"/>
              <a:gd name="T66" fmla="*/ 42 w 74"/>
              <a:gd name="T67" fmla="*/ 54 h 77"/>
              <a:gd name="T68" fmla="*/ 42 w 74"/>
              <a:gd name="T69" fmla="*/ 54 h 77"/>
              <a:gd name="T70" fmla="*/ 51 w 74"/>
              <a:gd name="T71" fmla="*/ 57 h 77"/>
              <a:gd name="T72" fmla="*/ 35 w 74"/>
              <a:gd name="T73" fmla="*/ 63 h 77"/>
              <a:gd name="T74" fmla="*/ 38 w 74"/>
              <a:gd name="T75" fmla="*/ 58 h 77"/>
              <a:gd name="T76" fmla="*/ 21 w 74"/>
              <a:gd name="T77" fmla="*/ 56 h 77"/>
              <a:gd name="T78" fmla="*/ 1 w 74"/>
              <a:gd name="T79" fmla="*/ 69 h 77"/>
              <a:gd name="T80" fmla="*/ 0 w 74"/>
              <a:gd name="T81" fmla="*/ 69 h 77"/>
              <a:gd name="T82" fmla="*/ 9 w 74"/>
              <a:gd name="T83" fmla="*/ 48 h 77"/>
              <a:gd name="T84" fmla="*/ 11 w 74"/>
              <a:gd name="T85" fmla="*/ 47 h 77"/>
              <a:gd name="T86" fmla="*/ 12 w 74"/>
              <a:gd name="T87" fmla="*/ 44 h 77"/>
              <a:gd name="T88" fmla="*/ 9 w 74"/>
              <a:gd name="T89" fmla="*/ 37 h 77"/>
              <a:gd name="T90" fmla="*/ 23 w 74"/>
              <a:gd name="T91" fmla="*/ 36 h 77"/>
              <a:gd name="T92" fmla="*/ 22 w 74"/>
              <a:gd name="T93" fmla="*/ 41 h 77"/>
              <a:gd name="T94" fmla="*/ 21 w 74"/>
              <a:gd name="T95" fmla="*/ 48 h 77"/>
              <a:gd name="T96" fmla="*/ 22 w 74"/>
              <a:gd name="T97" fmla="*/ 48 h 77"/>
              <a:gd name="T98" fmla="*/ 30 w 74"/>
              <a:gd name="T99" fmla="*/ 52 h 77"/>
              <a:gd name="T100" fmla="*/ 21 w 74"/>
              <a:gd name="T101" fmla="*/ 56 h 77"/>
              <a:gd name="T102" fmla="*/ 14 w 74"/>
              <a:gd name="T103" fmla="*/ 56 h 77"/>
              <a:gd name="T104" fmla="*/ 17 w 74"/>
              <a:gd name="T105" fmla="*/ 5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77">
                <a:moveTo>
                  <a:pt x="11" y="18"/>
                </a:moveTo>
                <a:cubicBezTo>
                  <a:pt x="11" y="15"/>
                  <a:pt x="13" y="13"/>
                  <a:pt x="16" y="13"/>
                </a:cubicBezTo>
                <a:cubicBezTo>
                  <a:pt x="18" y="13"/>
                  <a:pt x="19" y="15"/>
                  <a:pt x="20" y="17"/>
                </a:cubicBezTo>
                <a:cubicBezTo>
                  <a:pt x="20" y="17"/>
                  <a:pt x="20" y="17"/>
                  <a:pt x="20" y="17"/>
                </a:cubicBezTo>
                <a:cubicBezTo>
                  <a:pt x="33" y="17"/>
                  <a:pt x="33" y="17"/>
                  <a:pt x="33" y="17"/>
                </a:cubicBezTo>
                <a:cubicBezTo>
                  <a:pt x="33" y="15"/>
                  <a:pt x="34" y="14"/>
                  <a:pt x="36" y="14"/>
                </a:cubicBezTo>
                <a:cubicBezTo>
                  <a:pt x="36" y="9"/>
                  <a:pt x="36" y="9"/>
                  <a:pt x="36" y="9"/>
                </a:cubicBezTo>
                <a:cubicBezTo>
                  <a:pt x="34" y="9"/>
                  <a:pt x="32" y="7"/>
                  <a:pt x="32" y="5"/>
                </a:cubicBezTo>
                <a:cubicBezTo>
                  <a:pt x="32" y="2"/>
                  <a:pt x="34" y="0"/>
                  <a:pt x="37" y="0"/>
                </a:cubicBezTo>
                <a:cubicBezTo>
                  <a:pt x="39" y="0"/>
                  <a:pt x="41" y="2"/>
                  <a:pt x="41" y="5"/>
                </a:cubicBezTo>
                <a:cubicBezTo>
                  <a:pt x="41" y="7"/>
                  <a:pt x="40" y="9"/>
                  <a:pt x="38" y="9"/>
                </a:cubicBezTo>
                <a:cubicBezTo>
                  <a:pt x="38" y="14"/>
                  <a:pt x="38" y="14"/>
                  <a:pt x="38" y="14"/>
                </a:cubicBezTo>
                <a:cubicBezTo>
                  <a:pt x="39" y="14"/>
                  <a:pt x="40" y="15"/>
                  <a:pt x="41" y="17"/>
                </a:cubicBezTo>
                <a:cubicBezTo>
                  <a:pt x="54" y="17"/>
                  <a:pt x="54" y="17"/>
                  <a:pt x="54" y="17"/>
                </a:cubicBezTo>
                <a:cubicBezTo>
                  <a:pt x="54" y="17"/>
                  <a:pt x="54" y="17"/>
                  <a:pt x="54" y="17"/>
                </a:cubicBezTo>
                <a:cubicBezTo>
                  <a:pt x="54" y="15"/>
                  <a:pt x="56" y="13"/>
                  <a:pt x="58" y="13"/>
                </a:cubicBezTo>
                <a:cubicBezTo>
                  <a:pt x="60" y="13"/>
                  <a:pt x="62" y="15"/>
                  <a:pt x="62" y="18"/>
                </a:cubicBezTo>
                <a:cubicBezTo>
                  <a:pt x="62" y="20"/>
                  <a:pt x="61" y="22"/>
                  <a:pt x="59" y="22"/>
                </a:cubicBezTo>
                <a:cubicBezTo>
                  <a:pt x="59" y="27"/>
                  <a:pt x="59" y="27"/>
                  <a:pt x="59" y="27"/>
                </a:cubicBezTo>
                <a:cubicBezTo>
                  <a:pt x="57" y="27"/>
                  <a:pt x="57" y="27"/>
                  <a:pt x="57" y="27"/>
                </a:cubicBezTo>
                <a:cubicBezTo>
                  <a:pt x="57" y="22"/>
                  <a:pt x="57" y="22"/>
                  <a:pt x="57" y="22"/>
                </a:cubicBezTo>
                <a:cubicBezTo>
                  <a:pt x="55" y="22"/>
                  <a:pt x="54" y="20"/>
                  <a:pt x="54" y="19"/>
                </a:cubicBezTo>
                <a:cubicBezTo>
                  <a:pt x="41" y="19"/>
                  <a:pt x="41" y="19"/>
                  <a:pt x="41" y="19"/>
                </a:cubicBezTo>
                <a:cubicBezTo>
                  <a:pt x="41" y="21"/>
                  <a:pt x="39" y="22"/>
                  <a:pt x="37" y="22"/>
                </a:cubicBezTo>
                <a:cubicBezTo>
                  <a:pt x="35" y="22"/>
                  <a:pt x="33" y="21"/>
                  <a:pt x="33" y="19"/>
                </a:cubicBezTo>
                <a:cubicBezTo>
                  <a:pt x="20" y="19"/>
                  <a:pt x="20" y="19"/>
                  <a:pt x="20" y="19"/>
                </a:cubicBezTo>
                <a:cubicBezTo>
                  <a:pt x="20" y="20"/>
                  <a:pt x="18" y="22"/>
                  <a:pt x="17" y="22"/>
                </a:cubicBezTo>
                <a:cubicBezTo>
                  <a:pt x="17" y="27"/>
                  <a:pt x="17" y="27"/>
                  <a:pt x="17" y="27"/>
                </a:cubicBezTo>
                <a:cubicBezTo>
                  <a:pt x="15" y="27"/>
                  <a:pt x="15" y="27"/>
                  <a:pt x="15" y="27"/>
                </a:cubicBezTo>
                <a:cubicBezTo>
                  <a:pt x="15" y="22"/>
                  <a:pt x="15" y="22"/>
                  <a:pt x="15" y="22"/>
                </a:cubicBezTo>
                <a:cubicBezTo>
                  <a:pt x="13" y="22"/>
                  <a:pt x="11" y="20"/>
                  <a:pt x="11" y="18"/>
                </a:cubicBezTo>
                <a:close/>
                <a:moveTo>
                  <a:pt x="74" y="68"/>
                </a:moveTo>
                <a:cubicBezTo>
                  <a:pt x="74" y="69"/>
                  <a:pt x="74" y="69"/>
                  <a:pt x="73" y="69"/>
                </a:cubicBezTo>
                <a:cubicBezTo>
                  <a:pt x="73" y="69"/>
                  <a:pt x="73" y="69"/>
                  <a:pt x="73" y="69"/>
                </a:cubicBezTo>
                <a:cubicBezTo>
                  <a:pt x="55" y="69"/>
                  <a:pt x="55" y="69"/>
                  <a:pt x="55" y="69"/>
                </a:cubicBezTo>
                <a:cubicBezTo>
                  <a:pt x="54" y="58"/>
                  <a:pt x="53" y="57"/>
                  <a:pt x="53" y="56"/>
                </a:cubicBezTo>
                <a:cubicBezTo>
                  <a:pt x="51" y="55"/>
                  <a:pt x="49" y="54"/>
                  <a:pt x="45" y="53"/>
                </a:cubicBezTo>
                <a:cubicBezTo>
                  <a:pt x="45" y="53"/>
                  <a:pt x="45" y="53"/>
                  <a:pt x="45" y="53"/>
                </a:cubicBezTo>
                <a:cubicBezTo>
                  <a:pt x="44" y="52"/>
                  <a:pt x="44" y="52"/>
                  <a:pt x="44" y="52"/>
                </a:cubicBezTo>
                <a:cubicBezTo>
                  <a:pt x="44" y="52"/>
                  <a:pt x="44" y="51"/>
                  <a:pt x="44" y="51"/>
                </a:cubicBezTo>
                <a:cubicBezTo>
                  <a:pt x="45" y="50"/>
                  <a:pt x="48" y="49"/>
                  <a:pt x="50" y="48"/>
                </a:cubicBezTo>
                <a:cubicBezTo>
                  <a:pt x="51" y="48"/>
                  <a:pt x="52" y="48"/>
                  <a:pt x="52" y="48"/>
                </a:cubicBezTo>
                <a:cubicBezTo>
                  <a:pt x="52" y="48"/>
                  <a:pt x="52" y="48"/>
                  <a:pt x="52" y="48"/>
                </a:cubicBezTo>
                <a:cubicBezTo>
                  <a:pt x="52" y="48"/>
                  <a:pt x="53" y="48"/>
                  <a:pt x="53" y="47"/>
                </a:cubicBezTo>
                <a:cubicBezTo>
                  <a:pt x="53" y="47"/>
                  <a:pt x="53" y="47"/>
                  <a:pt x="53" y="47"/>
                </a:cubicBezTo>
                <a:cubicBezTo>
                  <a:pt x="53" y="47"/>
                  <a:pt x="53" y="47"/>
                  <a:pt x="53" y="46"/>
                </a:cubicBezTo>
                <a:cubicBezTo>
                  <a:pt x="53" y="45"/>
                  <a:pt x="53" y="45"/>
                  <a:pt x="53" y="44"/>
                </a:cubicBezTo>
                <a:cubicBezTo>
                  <a:pt x="53" y="43"/>
                  <a:pt x="52" y="42"/>
                  <a:pt x="51" y="41"/>
                </a:cubicBezTo>
                <a:cubicBezTo>
                  <a:pt x="51" y="41"/>
                  <a:pt x="50" y="40"/>
                  <a:pt x="50" y="39"/>
                </a:cubicBezTo>
                <a:cubicBezTo>
                  <a:pt x="50" y="38"/>
                  <a:pt x="50" y="37"/>
                  <a:pt x="51" y="37"/>
                </a:cubicBezTo>
                <a:cubicBezTo>
                  <a:pt x="51" y="37"/>
                  <a:pt x="51" y="36"/>
                  <a:pt x="51" y="36"/>
                </a:cubicBezTo>
                <a:cubicBezTo>
                  <a:pt x="51" y="31"/>
                  <a:pt x="53" y="28"/>
                  <a:pt x="58" y="28"/>
                </a:cubicBezTo>
                <a:cubicBezTo>
                  <a:pt x="62" y="28"/>
                  <a:pt x="64" y="31"/>
                  <a:pt x="64" y="36"/>
                </a:cubicBezTo>
                <a:cubicBezTo>
                  <a:pt x="64" y="36"/>
                  <a:pt x="64" y="37"/>
                  <a:pt x="64" y="37"/>
                </a:cubicBezTo>
                <a:cubicBezTo>
                  <a:pt x="65" y="37"/>
                  <a:pt x="65" y="38"/>
                  <a:pt x="65" y="39"/>
                </a:cubicBezTo>
                <a:cubicBezTo>
                  <a:pt x="65" y="40"/>
                  <a:pt x="64" y="41"/>
                  <a:pt x="64" y="41"/>
                </a:cubicBezTo>
                <a:cubicBezTo>
                  <a:pt x="63" y="42"/>
                  <a:pt x="63" y="43"/>
                  <a:pt x="62" y="44"/>
                </a:cubicBezTo>
                <a:cubicBezTo>
                  <a:pt x="62" y="46"/>
                  <a:pt x="62" y="47"/>
                  <a:pt x="62" y="47"/>
                </a:cubicBezTo>
                <a:cubicBezTo>
                  <a:pt x="62" y="47"/>
                  <a:pt x="62" y="48"/>
                  <a:pt x="62" y="48"/>
                </a:cubicBezTo>
                <a:cubicBezTo>
                  <a:pt x="62" y="48"/>
                  <a:pt x="62" y="48"/>
                  <a:pt x="62" y="48"/>
                </a:cubicBezTo>
                <a:cubicBezTo>
                  <a:pt x="62" y="48"/>
                  <a:pt x="62" y="48"/>
                  <a:pt x="62" y="48"/>
                </a:cubicBezTo>
                <a:cubicBezTo>
                  <a:pt x="63" y="48"/>
                  <a:pt x="63" y="48"/>
                  <a:pt x="63" y="48"/>
                </a:cubicBezTo>
                <a:cubicBezTo>
                  <a:pt x="64" y="48"/>
                  <a:pt x="64" y="48"/>
                  <a:pt x="65" y="48"/>
                </a:cubicBezTo>
                <a:cubicBezTo>
                  <a:pt x="67" y="49"/>
                  <a:pt x="70" y="50"/>
                  <a:pt x="71" y="51"/>
                </a:cubicBezTo>
                <a:cubicBezTo>
                  <a:pt x="72" y="53"/>
                  <a:pt x="73" y="66"/>
                  <a:pt x="74" y="68"/>
                </a:cubicBezTo>
                <a:close/>
                <a:moveTo>
                  <a:pt x="57" y="52"/>
                </a:moveTo>
                <a:cubicBezTo>
                  <a:pt x="53" y="49"/>
                  <a:pt x="53" y="49"/>
                  <a:pt x="53" y="49"/>
                </a:cubicBezTo>
                <a:cubicBezTo>
                  <a:pt x="56" y="56"/>
                  <a:pt x="56" y="56"/>
                  <a:pt x="56" y="56"/>
                </a:cubicBezTo>
                <a:lnTo>
                  <a:pt x="57" y="52"/>
                </a:lnTo>
                <a:close/>
                <a:moveTo>
                  <a:pt x="62" y="49"/>
                </a:moveTo>
                <a:cubicBezTo>
                  <a:pt x="58" y="52"/>
                  <a:pt x="58" y="52"/>
                  <a:pt x="58" y="52"/>
                </a:cubicBezTo>
                <a:cubicBezTo>
                  <a:pt x="59" y="57"/>
                  <a:pt x="59" y="57"/>
                  <a:pt x="59" y="57"/>
                </a:cubicBezTo>
                <a:lnTo>
                  <a:pt x="62" y="49"/>
                </a:lnTo>
                <a:close/>
                <a:moveTo>
                  <a:pt x="51" y="57"/>
                </a:moveTo>
                <a:cubicBezTo>
                  <a:pt x="53" y="59"/>
                  <a:pt x="54" y="73"/>
                  <a:pt x="54" y="76"/>
                </a:cubicBezTo>
                <a:cubicBezTo>
                  <a:pt x="54" y="76"/>
                  <a:pt x="54" y="76"/>
                  <a:pt x="54" y="77"/>
                </a:cubicBezTo>
                <a:cubicBezTo>
                  <a:pt x="54" y="77"/>
                  <a:pt x="53" y="77"/>
                  <a:pt x="53" y="77"/>
                </a:cubicBezTo>
                <a:cubicBezTo>
                  <a:pt x="21" y="77"/>
                  <a:pt x="21" y="77"/>
                  <a:pt x="21" y="77"/>
                </a:cubicBezTo>
                <a:cubicBezTo>
                  <a:pt x="21" y="77"/>
                  <a:pt x="21" y="77"/>
                  <a:pt x="20" y="77"/>
                </a:cubicBezTo>
                <a:cubicBezTo>
                  <a:pt x="20" y="77"/>
                  <a:pt x="20" y="77"/>
                  <a:pt x="20" y="77"/>
                </a:cubicBezTo>
                <a:cubicBezTo>
                  <a:pt x="20" y="77"/>
                  <a:pt x="20" y="77"/>
                  <a:pt x="20" y="77"/>
                </a:cubicBezTo>
                <a:cubicBezTo>
                  <a:pt x="20" y="77"/>
                  <a:pt x="20" y="77"/>
                  <a:pt x="20" y="77"/>
                </a:cubicBezTo>
                <a:cubicBezTo>
                  <a:pt x="20" y="76"/>
                  <a:pt x="20" y="76"/>
                  <a:pt x="20" y="76"/>
                </a:cubicBezTo>
                <a:cubicBezTo>
                  <a:pt x="20" y="73"/>
                  <a:pt x="21" y="59"/>
                  <a:pt x="23" y="57"/>
                </a:cubicBezTo>
                <a:cubicBezTo>
                  <a:pt x="24" y="56"/>
                  <a:pt x="26" y="55"/>
                  <a:pt x="29" y="55"/>
                </a:cubicBezTo>
                <a:cubicBezTo>
                  <a:pt x="30" y="54"/>
                  <a:pt x="30" y="54"/>
                  <a:pt x="31" y="54"/>
                </a:cubicBezTo>
                <a:cubicBezTo>
                  <a:pt x="31" y="54"/>
                  <a:pt x="31" y="54"/>
                  <a:pt x="31" y="54"/>
                </a:cubicBezTo>
                <a:cubicBezTo>
                  <a:pt x="31" y="54"/>
                  <a:pt x="32" y="54"/>
                  <a:pt x="32" y="54"/>
                </a:cubicBezTo>
                <a:cubicBezTo>
                  <a:pt x="32" y="54"/>
                  <a:pt x="32" y="54"/>
                  <a:pt x="32" y="54"/>
                </a:cubicBezTo>
                <a:cubicBezTo>
                  <a:pt x="32" y="53"/>
                  <a:pt x="32" y="53"/>
                  <a:pt x="32" y="52"/>
                </a:cubicBezTo>
                <a:cubicBezTo>
                  <a:pt x="32" y="51"/>
                  <a:pt x="32" y="51"/>
                  <a:pt x="32" y="50"/>
                </a:cubicBezTo>
                <a:cubicBezTo>
                  <a:pt x="31" y="49"/>
                  <a:pt x="31" y="48"/>
                  <a:pt x="30" y="47"/>
                </a:cubicBezTo>
                <a:cubicBezTo>
                  <a:pt x="30" y="46"/>
                  <a:pt x="29" y="46"/>
                  <a:pt x="29" y="44"/>
                </a:cubicBezTo>
                <a:cubicBezTo>
                  <a:pt x="29" y="43"/>
                  <a:pt x="29" y="43"/>
                  <a:pt x="29" y="42"/>
                </a:cubicBezTo>
                <a:cubicBezTo>
                  <a:pt x="29" y="42"/>
                  <a:pt x="29" y="42"/>
                  <a:pt x="29" y="41"/>
                </a:cubicBezTo>
                <a:cubicBezTo>
                  <a:pt x="29" y="37"/>
                  <a:pt x="32" y="33"/>
                  <a:pt x="37" y="33"/>
                </a:cubicBezTo>
                <a:cubicBezTo>
                  <a:pt x="41" y="33"/>
                  <a:pt x="44" y="37"/>
                  <a:pt x="44" y="41"/>
                </a:cubicBezTo>
                <a:cubicBezTo>
                  <a:pt x="44" y="42"/>
                  <a:pt x="44" y="42"/>
                  <a:pt x="44" y="42"/>
                </a:cubicBezTo>
                <a:cubicBezTo>
                  <a:pt x="44" y="43"/>
                  <a:pt x="45" y="43"/>
                  <a:pt x="45" y="44"/>
                </a:cubicBezTo>
                <a:cubicBezTo>
                  <a:pt x="44" y="46"/>
                  <a:pt x="44" y="46"/>
                  <a:pt x="43" y="47"/>
                </a:cubicBezTo>
                <a:cubicBezTo>
                  <a:pt x="43" y="48"/>
                  <a:pt x="42" y="49"/>
                  <a:pt x="41" y="50"/>
                </a:cubicBezTo>
                <a:cubicBezTo>
                  <a:pt x="41" y="52"/>
                  <a:pt x="42" y="53"/>
                  <a:pt x="42" y="54"/>
                </a:cubicBezTo>
                <a:cubicBezTo>
                  <a:pt x="42" y="54"/>
                  <a:pt x="42" y="54"/>
                  <a:pt x="42" y="54"/>
                </a:cubicBezTo>
                <a:cubicBezTo>
                  <a:pt x="42" y="54"/>
                  <a:pt x="42" y="54"/>
                  <a:pt x="42" y="54"/>
                </a:cubicBezTo>
                <a:cubicBezTo>
                  <a:pt x="42" y="54"/>
                  <a:pt x="42" y="54"/>
                  <a:pt x="42" y="54"/>
                </a:cubicBezTo>
                <a:cubicBezTo>
                  <a:pt x="42" y="54"/>
                  <a:pt x="42" y="54"/>
                  <a:pt x="43" y="54"/>
                </a:cubicBezTo>
                <a:cubicBezTo>
                  <a:pt x="43" y="54"/>
                  <a:pt x="44" y="54"/>
                  <a:pt x="45" y="55"/>
                </a:cubicBezTo>
                <a:cubicBezTo>
                  <a:pt x="47" y="55"/>
                  <a:pt x="50" y="56"/>
                  <a:pt x="51" y="57"/>
                </a:cubicBezTo>
                <a:close/>
                <a:moveTo>
                  <a:pt x="36" y="58"/>
                </a:moveTo>
                <a:cubicBezTo>
                  <a:pt x="32" y="55"/>
                  <a:pt x="32" y="55"/>
                  <a:pt x="32" y="55"/>
                </a:cubicBezTo>
                <a:cubicBezTo>
                  <a:pt x="35" y="63"/>
                  <a:pt x="35" y="63"/>
                  <a:pt x="35" y="63"/>
                </a:cubicBezTo>
                <a:lnTo>
                  <a:pt x="36" y="58"/>
                </a:lnTo>
                <a:close/>
                <a:moveTo>
                  <a:pt x="41" y="55"/>
                </a:moveTo>
                <a:cubicBezTo>
                  <a:pt x="38" y="58"/>
                  <a:pt x="38" y="58"/>
                  <a:pt x="38" y="58"/>
                </a:cubicBezTo>
                <a:cubicBezTo>
                  <a:pt x="39" y="64"/>
                  <a:pt x="39" y="64"/>
                  <a:pt x="39" y="64"/>
                </a:cubicBezTo>
                <a:lnTo>
                  <a:pt x="41" y="55"/>
                </a:lnTo>
                <a:close/>
                <a:moveTo>
                  <a:pt x="21" y="56"/>
                </a:moveTo>
                <a:cubicBezTo>
                  <a:pt x="21" y="57"/>
                  <a:pt x="19" y="58"/>
                  <a:pt x="18" y="69"/>
                </a:cubicBezTo>
                <a:cubicBezTo>
                  <a:pt x="1" y="69"/>
                  <a:pt x="1" y="69"/>
                  <a:pt x="1" y="69"/>
                </a:cubicBezTo>
                <a:cubicBezTo>
                  <a:pt x="1" y="69"/>
                  <a:pt x="1" y="69"/>
                  <a:pt x="1" y="69"/>
                </a:cubicBezTo>
                <a:cubicBezTo>
                  <a:pt x="1" y="69"/>
                  <a:pt x="0" y="69"/>
                  <a:pt x="0" y="69"/>
                </a:cubicBezTo>
                <a:cubicBezTo>
                  <a:pt x="0" y="69"/>
                  <a:pt x="0" y="69"/>
                  <a:pt x="0" y="69"/>
                </a:cubicBezTo>
                <a:cubicBezTo>
                  <a:pt x="0" y="69"/>
                  <a:pt x="0" y="69"/>
                  <a:pt x="0" y="69"/>
                </a:cubicBezTo>
                <a:cubicBezTo>
                  <a:pt x="0" y="69"/>
                  <a:pt x="0" y="69"/>
                  <a:pt x="0" y="68"/>
                </a:cubicBezTo>
                <a:cubicBezTo>
                  <a:pt x="0" y="66"/>
                  <a:pt x="1" y="53"/>
                  <a:pt x="3" y="51"/>
                </a:cubicBezTo>
                <a:cubicBezTo>
                  <a:pt x="4" y="50"/>
                  <a:pt x="6" y="49"/>
                  <a:pt x="9" y="48"/>
                </a:cubicBezTo>
                <a:cubicBezTo>
                  <a:pt x="9" y="48"/>
                  <a:pt x="10" y="48"/>
                  <a:pt x="11" y="48"/>
                </a:cubicBezTo>
                <a:cubicBezTo>
                  <a:pt x="11" y="48"/>
                  <a:pt x="11" y="48"/>
                  <a:pt x="11" y="48"/>
                </a:cubicBezTo>
                <a:cubicBezTo>
                  <a:pt x="11" y="48"/>
                  <a:pt x="11" y="48"/>
                  <a:pt x="11" y="47"/>
                </a:cubicBezTo>
                <a:cubicBezTo>
                  <a:pt x="11" y="47"/>
                  <a:pt x="11" y="47"/>
                  <a:pt x="11" y="47"/>
                </a:cubicBezTo>
                <a:cubicBezTo>
                  <a:pt x="11" y="47"/>
                  <a:pt x="12" y="47"/>
                  <a:pt x="12" y="46"/>
                </a:cubicBezTo>
                <a:cubicBezTo>
                  <a:pt x="12" y="45"/>
                  <a:pt x="12" y="45"/>
                  <a:pt x="12" y="44"/>
                </a:cubicBezTo>
                <a:cubicBezTo>
                  <a:pt x="11" y="43"/>
                  <a:pt x="10" y="42"/>
                  <a:pt x="10" y="41"/>
                </a:cubicBezTo>
                <a:cubicBezTo>
                  <a:pt x="10" y="41"/>
                  <a:pt x="9" y="40"/>
                  <a:pt x="9" y="39"/>
                </a:cubicBezTo>
                <a:cubicBezTo>
                  <a:pt x="8" y="38"/>
                  <a:pt x="9" y="37"/>
                  <a:pt x="9" y="37"/>
                </a:cubicBezTo>
                <a:cubicBezTo>
                  <a:pt x="9" y="37"/>
                  <a:pt x="9" y="36"/>
                  <a:pt x="9" y="36"/>
                </a:cubicBezTo>
                <a:cubicBezTo>
                  <a:pt x="9" y="31"/>
                  <a:pt x="12" y="28"/>
                  <a:pt x="16" y="28"/>
                </a:cubicBezTo>
                <a:cubicBezTo>
                  <a:pt x="20" y="28"/>
                  <a:pt x="23" y="31"/>
                  <a:pt x="23" y="36"/>
                </a:cubicBezTo>
                <a:cubicBezTo>
                  <a:pt x="23" y="36"/>
                  <a:pt x="23" y="37"/>
                  <a:pt x="23" y="37"/>
                </a:cubicBezTo>
                <a:cubicBezTo>
                  <a:pt x="23" y="37"/>
                  <a:pt x="24" y="38"/>
                  <a:pt x="23" y="39"/>
                </a:cubicBezTo>
                <a:cubicBezTo>
                  <a:pt x="23" y="40"/>
                  <a:pt x="22" y="41"/>
                  <a:pt x="22" y="41"/>
                </a:cubicBezTo>
                <a:cubicBezTo>
                  <a:pt x="22" y="42"/>
                  <a:pt x="21" y="43"/>
                  <a:pt x="20" y="44"/>
                </a:cubicBezTo>
                <a:cubicBezTo>
                  <a:pt x="20" y="46"/>
                  <a:pt x="20" y="47"/>
                  <a:pt x="21" y="47"/>
                </a:cubicBezTo>
                <a:cubicBezTo>
                  <a:pt x="21" y="47"/>
                  <a:pt x="21" y="48"/>
                  <a:pt x="21" y="48"/>
                </a:cubicBezTo>
                <a:cubicBezTo>
                  <a:pt x="21" y="48"/>
                  <a:pt x="21" y="48"/>
                  <a:pt x="21" y="48"/>
                </a:cubicBezTo>
                <a:cubicBezTo>
                  <a:pt x="21" y="48"/>
                  <a:pt x="21" y="48"/>
                  <a:pt x="21" y="48"/>
                </a:cubicBezTo>
                <a:cubicBezTo>
                  <a:pt x="21" y="48"/>
                  <a:pt x="21" y="48"/>
                  <a:pt x="22" y="48"/>
                </a:cubicBezTo>
                <a:cubicBezTo>
                  <a:pt x="22" y="48"/>
                  <a:pt x="23" y="48"/>
                  <a:pt x="23" y="48"/>
                </a:cubicBezTo>
                <a:cubicBezTo>
                  <a:pt x="26" y="49"/>
                  <a:pt x="28" y="50"/>
                  <a:pt x="29" y="51"/>
                </a:cubicBezTo>
                <a:cubicBezTo>
                  <a:pt x="30" y="51"/>
                  <a:pt x="30" y="52"/>
                  <a:pt x="30" y="52"/>
                </a:cubicBezTo>
                <a:cubicBezTo>
                  <a:pt x="30" y="52"/>
                  <a:pt x="29" y="52"/>
                  <a:pt x="29" y="53"/>
                </a:cubicBezTo>
                <a:cubicBezTo>
                  <a:pt x="28" y="53"/>
                  <a:pt x="28" y="53"/>
                  <a:pt x="28" y="53"/>
                </a:cubicBezTo>
                <a:cubicBezTo>
                  <a:pt x="25" y="54"/>
                  <a:pt x="22" y="55"/>
                  <a:pt x="21" y="56"/>
                </a:cubicBezTo>
                <a:close/>
                <a:moveTo>
                  <a:pt x="15" y="52"/>
                </a:moveTo>
                <a:cubicBezTo>
                  <a:pt x="12" y="49"/>
                  <a:pt x="12" y="49"/>
                  <a:pt x="12" y="49"/>
                </a:cubicBezTo>
                <a:cubicBezTo>
                  <a:pt x="14" y="56"/>
                  <a:pt x="14" y="56"/>
                  <a:pt x="14" y="56"/>
                </a:cubicBezTo>
                <a:lnTo>
                  <a:pt x="15" y="52"/>
                </a:lnTo>
                <a:close/>
                <a:moveTo>
                  <a:pt x="20" y="49"/>
                </a:moveTo>
                <a:cubicBezTo>
                  <a:pt x="17" y="52"/>
                  <a:pt x="17" y="52"/>
                  <a:pt x="17" y="52"/>
                </a:cubicBezTo>
                <a:cubicBezTo>
                  <a:pt x="18" y="57"/>
                  <a:pt x="18" y="57"/>
                  <a:pt x="18" y="57"/>
                </a:cubicBezTo>
                <a:lnTo>
                  <a:pt x="20" y="49"/>
                </a:lnTo>
                <a:close/>
              </a:path>
            </a:pathLst>
          </a:custGeom>
          <a:solidFill>
            <a:srgbClr val="9DBFBE"/>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ØµÙØ±Ø© Ø°Ø§Øª ØµÙØ©"/>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6053" y="1353558"/>
            <a:ext cx="1121896" cy="92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7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4500"/>
                            </p:stCondLst>
                            <p:childTnLst>
                              <p:par>
                                <p:cTn id="55" presetID="22" presetClass="entr" presetSubtype="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500"/>
                            </p:stCondLst>
                            <p:childTnLst>
                              <p:par>
                                <p:cTn id="65" presetID="22" presetClass="entr" presetSubtype="2"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fltVal val="0"/>
                                          </p:val>
                                        </p:tav>
                                        <p:tav tm="100000">
                                          <p:val>
                                            <p:strVal val="#ppt_h"/>
                                          </p:val>
                                        </p:tav>
                                      </p:tavLst>
                                    </p:anim>
                                    <p:animEffect transition="in" filter="fade">
                                      <p:cBhvr>
                                        <p:cTn id="73" dur="500"/>
                                        <p:tgtEl>
                                          <p:spTgt spid="24"/>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childTnLst>
                                </p:cTn>
                              </p:par>
                            </p:childTnLst>
                          </p:cTn>
                        </p:par>
                        <p:par>
                          <p:cTn id="81" fill="hold">
                            <p:stCondLst>
                              <p:cond delay="7000"/>
                            </p:stCondLst>
                            <p:childTnLst>
                              <p:par>
                                <p:cTn id="82" presetID="22" presetClass="entr" presetSubtype="1"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up)">
                                      <p:cBhvr>
                                        <p:cTn id="84" dur="500"/>
                                        <p:tgtEl>
                                          <p:spTgt spid="18"/>
                                        </p:tgtEl>
                                      </p:cBhvr>
                                    </p:animEffect>
                                  </p:childTnLst>
                                </p:cTn>
                              </p:par>
                            </p:childTnLst>
                          </p:cTn>
                        </p:par>
                        <p:par>
                          <p:cTn id="85" fill="hold">
                            <p:stCondLst>
                              <p:cond delay="7500"/>
                            </p:stCondLst>
                            <p:childTnLst>
                              <p:par>
                                <p:cTn id="86" presetID="53" presetClass="entr" presetSubtype="16"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500" fill="hold"/>
                                        <p:tgtEl>
                                          <p:spTgt spid="19"/>
                                        </p:tgtEl>
                                        <p:attrNameLst>
                                          <p:attrName>ppt_w</p:attrName>
                                        </p:attrNameLst>
                                      </p:cBhvr>
                                      <p:tavLst>
                                        <p:tav tm="0">
                                          <p:val>
                                            <p:fltVal val="0"/>
                                          </p:val>
                                        </p:tav>
                                        <p:tav tm="100000">
                                          <p:val>
                                            <p:strVal val="#ppt_w"/>
                                          </p:val>
                                        </p:tav>
                                      </p:tavLst>
                                    </p:anim>
                                    <p:anim calcmode="lin" valueType="num">
                                      <p:cBhvr>
                                        <p:cTn id="89" dur="500" fill="hold"/>
                                        <p:tgtEl>
                                          <p:spTgt spid="19"/>
                                        </p:tgtEl>
                                        <p:attrNameLst>
                                          <p:attrName>ppt_h</p:attrName>
                                        </p:attrNameLst>
                                      </p:cBhvr>
                                      <p:tavLst>
                                        <p:tav tm="0">
                                          <p:val>
                                            <p:fltVal val="0"/>
                                          </p:val>
                                        </p:tav>
                                        <p:tav tm="100000">
                                          <p:val>
                                            <p:strVal val="#ppt_h"/>
                                          </p:val>
                                        </p:tav>
                                      </p:tavLst>
                                    </p:anim>
                                    <p:animEffect transition="in" filter="fade">
                                      <p:cBhvr>
                                        <p:cTn id="90" dur="500"/>
                                        <p:tgtEl>
                                          <p:spTgt spid="19"/>
                                        </p:tgtEl>
                                      </p:cBhvr>
                                    </p:animEffect>
                                  </p:childTnLst>
                                </p:cTn>
                              </p:par>
                            </p:childTnLst>
                          </p:cTn>
                        </p:par>
                        <p:par>
                          <p:cTn id="91" fill="hold">
                            <p:stCondLst>
                              <p:cond delay="8000"/>
                            </p:stCondLst>
                            <p:childTnLst>
                              <p:par>
                                <p:cTn id="92" presetID="22" presetClass="entr" presetSubtype="8" fill="hold"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left)">
                                      <p:cBhvr>
                                        <p:cTn id="94" dur="500"/>
                                        <p:tgtEl>
                                          <p:spTgt spid="20"/>
                                        </p:tgtEl>
                                      </p:cBhvr>
                                    </p:animEffect>
                                  </p:childTnLst>
                                </p:cTn>
                              </p:par>
                            </p:childTnLst>
                          </p:cTn>
                        </p:par>
                        <p:par>
                          <p:cTn id="95" fill="hold">
                            <p:stCondLst>
                              <p:cond delay="8500"/>
                            </p:stCondLst>
                            <p:childTnLst>
                              <p:par>
                                <p:cTn id="96" presetID="53" presetClass="entr" presetSubtype="16" fill="hold"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p:cTn id="98" dur="500" fill="hold"/>
                                        <p:tgtEl>
                                          <p:spTgt spid="27"/>
                                        </p:tgtEl>
                                        <p:attrNameLst>
                                          <p:attrName>ppt_w</p:attrName>
                                        </p:attrNameLst>
                                      </p:cBhvr>
                                      <p:tavLst>
                                        <p:tav tm="0">
                                          <p:val>
                                            <p:fltVal val="0"/>
                                          </p:val>
                                        </p:tav>
                                        <p:tav tm="100000">
                                          <p:val>
                                            <p:strVal val="#ppt_w"/>
                                          </p:val>
                                        </p:tav>
                                      </p:tavLst>
                                    </p:anim>
                                    <p:anim calcmode="lin" valueType="num">
                                      <p:cBhvr>
                                        <p:cTn id="99" dur="500" fill="hold"/>
                                        <p:tgtEl>
                                          <p:spTgt spid="27"/>
                                        </p:tgtEl>
                                        <p:attrNameLst>
                                          <p:attrName>ppt_h</p:attrName>
                                        </p:attrNameLst>
                                      </p:cBhvr>
                                      <p:tavLst>
                                        <p:tav tm="0">
                                          <p:val>
                                            <p:fltVal val="0"/>
                                          </p:val>
                                        </p:tav>
                                        <p:tav tm="100000">
                                          <p:val>
                                            <p:strVal val="#ppt_h"/>
                                          </p:val>
                                        </p:tav>
                                      </p:tavLst>
                                    </p:anim>
                                    <p:animEffect transition="in" filter="fade">
                                      <p:cBhvr>
                                        <p:cTn id="100" dur="500"/>
                                        <p:tgtEl>
                                          <p:spTgt spid="27"/>
                                        </p:tgtEl>
                                      </p:cBhvr>
                                    </p:animEffect>
                                  </p:childTnLst>
                                </p:cTn>
                              </p:par>
                            </p:childTnLst>
                          </p:cTn>
                        </p:par>
                        <p:par>
                          <p:cTn id="101" fill="hold">
                            <p:stCondLst>
                              <p:cond delay="9000"/>
                            </p:stCondLst>
                            <p:childTnLst>
                              <p:par>
                                <p:cTn id="102" presetID="10" presetClass="entr" presetSubtype="0" fill="hold" grpId="0" nodeType="after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500"/>
                                        <p:tgtEl>
                                          <p:spTgt spid="2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childTnLst>
                          </p:cTn>
                        </p:par>
                        <p:par>
                          <p:cTn id="108" fill="hold">
                            <p:stCondLst>
                              <p:cond delay="9500"/>
                            </p:stCondLst>
                            <p:childTnLst>
                              <p:par>
                                <p:cTn id="109" presetID="22" presetClass="entr" presetSubtype="1" fill="hold" nodeType="after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wipe(up)">
                                      <p:cBhvr>
                                        <p:cTn id="111" dur="500"/>
                                        <p:tgtEl>
                                          <p:spTgt spid="23"/>
                                        </p:tgtEl>
                                      </p:cBhvr>
                                    </p:animEffect>
                                  </p:childTnLst>
                                </p:cTn>
                              </p:par>
                            </p:childTnLst>
                          </p:cTn>
                        </p:par>
                        <p:par>
                          <p:cTn id="112" fill="hold">
                            <p:stCondLst>
                              <p:cond delay="10000"/>
                            </p:stCondLst>
                            <p:childTnLst>
                              <p:par>
                                <p:cTn id="113" presetID="10" presetClass="entr" presetSubtype="0"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fade">
                                      <p:cBhvr>
                                        <p:cTn id="1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9" grpId="0" animBg="1"/>
      <p:bldP spid="11" grpId="0"/>
      <p:bldP spid="12" grpId="0"/>
      <p:bldP spid="14" grpId="0"/>
      <p:bldP spid="15" grpId="0"/>
      <p:bldP spid="16" grpId="0" animBg="1"/>
      <p:bldP spid="19" grpId="0" animBg="1"/>
      <p:bldP spid="21" grpId="0"/>
      <p:bldP spid="22" grpId="0"/>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Ø±Ø¨ÙØ§ ØªØ­ØªÙÙ Ø§ÙØµÙØ±Ø© Ø¹ÙÙ: ââÙØµ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234" y="-1"/>
            <a:ext cx="6858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648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7200" dirty="0" smtClean="0">
                <a:solidFill>
                  <a:schemeClr val="accent1">
                    <a:lumMod val="75000"/>
                  </a:schemeClr>
                </a:solidFill>
                <a:cs typeface="DecoType Naskh Variants" panose="02010400000000000000" pitchFamily="2" charset="-78"/>
              </a:rPr>
              <a:t>«تقويم نهائي»</a:t>
            </a:r>
            <a:endParaRPr lang="ar-SA" sz="7200" dirty="0">
              <a:solidFill>
                <a:schemeClr val="accent1">
                  <a:lumMod val="75000"/>
                </a:schemeClr>
              </a:solidFill>
              <a:cs typeface="DecoType Naskh Variants" panose="02010400000000000000" pitchFamily="2" charset="-78"/>
            </a:endParaRPr>
          </a:p>
        </p:txBody>
      </p:sp>
      <p:pic>
        <p:nvPicPr>
          <p:cNvPr id="3074" name="Picture 2" descr="ÙØªÙØ¬Ø© Ø¨Ø­Ø« Ø§ÙØµÙØ± Ø¹Ù Ø³ÙØ±Ø§Ø¨Ø² ÙØ¹Ø¨Ø© Ø§ÙÙØªØ±ÙÙ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571" y="1714499"/>
            <a:ext cx="684847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86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2">
            <a:hlinkClick r:id="" action="ppaction://noaction"/>
          </p:cNvPr>
          <p:cNvSpPr txBox="1"/>
          <p:nvPr/>
        </p:nvSpPr>
        <p:spPr>
          <a:xfrm>
            <a:off x="6627804" y="3091174"/>
            <a:ext cx="1435965" cy="461665"/>
          </a:xfrm>
          <a:prstGeom prst="rect">
            <a:avLst/>
          </a:prstGeom>
          <a:noFill/>
        </p:spPr>
        <p:txBody>
          <a:bodyPr wrap="square" rtlCol="0">
            <a:spAutoFit/>
          </a:bodyPr>
          <a:lstStyle/>
          <a:p>
            <a:pPr algn="ctr"/>
            <a:endParaRPr lang="ar-SA" sz="2400" b="1" dirty="0">
              <a:latin typeface="Traditional Arabic" panose="02020603050405020304" pitchFamily="18" charset="-78"/>
              <a:cs typeface="Traditional Arabic" panose="02020603050405020304" pitchFamily="18" charset="-78"/>
            </a:endParaRPr>
          </a:p>
        </p:txBody>
      </p:sp>
      <p:grpSp>
        <p:nvGrpSpPr>
          <p:cNvPr id="26" name="Group 46"/>
          <p:cNvGrpSpPr/>
          <p:nvPr/>
        </p:nvGrpSpPr>
        <p:grpSpPr>
          <a:xfrm>
            <a:off x="3875219" y="4233800"/>
            <a:ext cx="1435965" cy="997033"/>
            <a:chOff x="4022480" y="3881375"/>
            <a:chExt cx="1076974" cy="747775"/>
          </a:xfrm>
        </p:grpSpPr>
        <p:sp>
          <p:nvSpPr>
            <p:cNvPr id="27" name="Freeform 21"/>
            <p:cNvSpPr>
              <a:spLocks/>
            </p:cNvSpPr>
            <p:nvPr/>
          </p:nvSpPr>
          <p:spPr bwMode="auto">
            <a:xfrm>
              <a:off x="4028326" y="3881375"/>
              <a:ext cx="1066548" cy="747775"/>
            </a:xfrm>
            <a:custGeom>
              <a:avLst/>
              <a:gdLst>
                <a:gd name="T0" fmla="*/ 396 w 396"/>
                <a:gd name="T1" fmla="*/ 234 h 277"/>
                <a:gd name="T2" fmla="*/ 352 w 396"/>
                <a:gd name="T3" fmla="*/ 277 h 277"/>
                <a:gd name="T4" fmla="*/ 43 w 396"/>
                <a:gd name="T5" fmla="*/ 277 h 277"/>
                <a:gd name="T6" fmla="*/ 0 w 396"/>
                <a:gd name="T7" fmla="*/ 234 h 277"/>
                <a:gd name="T8" fmla="*/ 0 w 396"/>
                <a:gd name="T9" fmla="*/ 44 h 277"/>
                <a:gd name="T10" fmla="*/ 43 w 396"/>
                <a:gd name="T11" fmla="*/ 0 h 277"/>
                <a:gd name="T12" fmla="*/ 352 w 396"/>
                <a:gd name="T13" fmla="*/ 0 h 277"/>
                <a:gd name="T14" fmla="*/ 396 w 396"/>
                <a:gd name="T15" fmla="*/ 44 h 277"/>
                <a:gd name="T16" fmla="*/ 396 w 396"/>
                <a:gd name="T17" fmla="*/ 23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277">
                  <a:moveTo>
                    <a:pt x="396" y="234"/>
                  </a:moveTo>
                  <a:cubicBezTo>
                    <a:pt x="396" y="258"/>
                    <a:pt x="377" y="277"/>
                    <a:pt x="352" y="277"/>
                  </a:cubicBezTo>
                  <a:cubicBezTo>
                    <a:pt x="43" y="277"/>
                    <a:pt x="43" y="277"/>
                    <a:pt x="43" y="277"/>
                  </a:cubicBezTo>
                  <a:cubicBezTo>
                    <a:pt x="19" y="277"/>
                    <a:pt x="0" y="258"/>
                    <a:pt x="0" y="234"/>
                  </a:cubicBezTo>
                  <a:cubicBezTo>
                    <a:pt x="0" y="44"/>
                    <a:pt x="0" y="44"/>
                    <a:pt x="0" y="44"/>
                  </a:cubicBezTo>
                  <a:cubicBezTo>
                    <a:pt x="0" y="20"/>
                    <a:pt x="19" y="0"/>
                    <a:pt x="43" y="0"/>
                  </a:cubicBezTo>
                  <a:cubicBezTo>
                    <a:pt x="352" y="0"/>
                    <a:pt x="352" y="0"/>
                    <a:pt x="352" y="0"/>
                  </a:cubicBezTo>
                  <a:cubicBezTo>
                    <a:pt x="377" y="0"/>
                    <a:pt x="396" y="20"/>
                    <a:pt x="396" y="44"/>
                  </a:cubicBezTo>
                  <a:lnTo>
                    <a:pt x="396" y="234"/>
                  </a:lnTo>
                  <a:close/>
                </a:path>
              </a:pathLst>
            </a:custGeom>
            <a:noFill/>
            <a:ln w="38100">
              <a:solidFill>
                <a:schemeClr val="accent5"/>
              </a:solidFill>
              <a:prstDash val="dash"/>
            </a:ln>
          </p:spPr>
          <p:txBody>
            <a:bodyPr vert="horz" wrap="square" lIns="121920" tIns="60960" rIns="121920" bIns="60960" numCol="1" anchor="t" anchorCtr="0" compatLnSpc="1">
              <a:prstTxWarp prst="textNoShape">
                <a:avLst/>
              </a:prstTxWarp>
            </a:bodyPr>
            <a:lstStyle/>
            <a:p>
              <a:endParaRPr lang="id-ID" sz="2400"/>
            </a:p>
          </p:txBody>
        </p:sp>
        <p:sp>
          <p:nvSpPr>
            <p:cNvPr id="28" name="TextBox 48"/>
            <p:cNvSpPr txBox="1"/>
            <p:nvPr/>
          </p:nvSpPr>
          <p:spPr>
            <a:xfrm>
              <a:off x="4022480" y="4029335"/>
              <a:ext cx="1076974" cy="530915"/>
            </a:xfrm>
            <a:prstGeom prst="rect">
              <a:avLst/>
            </a:prstGeom>
            <a:noFill/>
          </p:spPr>
          <p:txBody>
            <a:bodyPr wrap="square" rtlCol="0">
              <a:spAutoFit/>
            </a:bodyPr>
            <a:lstStyle/>
            <a:p>
              <a:pPr algn="ctr"/>
              <a:r>
                <a:rPr lang="ar-SA" sz="2000" b="1" dirty="0" smtClean="0">
                  <a:solidFill>
                    <a:schemeClr val="accent5">
                      <a:lumMod val="50000"/>
                    </a:schemeClr>
                  </a:solidFill>
                  <a:effectLst>
                    <a:outerShdw blurRad="38100" dist="38100" dir="2700000" algn="tl">
                      <a:srgbClr val="000000">
                        <a:alpha val="43137"/>
                      </a:srgbClr>
                    </a:outerShdw>
                  </a:effectLst>
                  <a:latin typeface="+mj-lt"/>
                  <a:cs typeface="DecoType Naskh Variants" panose="02010400000000000000" pitchFamily="2" charset="-78"/>
                </a:rPr>
                <a:t>اختاري الإجابة الصحيحة </a:t>
              </a:r>
              <a:endParaRPr lang="en-US" sz="2000" b="1" dirty="0">
                <a:solidFill>
                  <a:schemeClr val="accent5">
                    <a:lumMod val="50000"/>
                  </a:schemeClr>
                </a:solidFill>
                <a:effectLst>
                  <a:outerShdw blurRad="38100" dist="38100" dir="2700000" algn="tl">
                    <a:srgbClr val="000000">
                      <a:alpha val="43137"/>
                    </a:srgbClr>
                  </a:outerShdw>
                </a:effectLst>
                <a:latin typeface="+mj-lt"/>
                <a:cs typeface="DecoType Naskh Variants" panose="02010400000000000000" pitchFamily="2" charset="-78"/>
              </a:endParaRPr>
            </a:p>
          </p:txBody>
        </p:sp>
      </p:grpSp>
      <p:sp>
        <p:nvSpPr>
          <p:cNvPr id="31" name="مستطيل 30"/>
          <p:cNvSpPr/>
          <p:nvPr/>
        </p:nvSpPr>
        <p:spPr>
          <a:xfrm>
            <a:off x="967105" y="2060837"/>
            <a:ext cx="7276920" cy="646331"/>
          </a:xfrm>
          <a:prstGeom prst="rect">
            <a:avLst/>
          </a:prstGeom>
        </p:spPr>
        <p:txBody>
          <a:bodyPr wrap="square">
            <a:spAutoFit/>
          </a:bodyPr>
          <a:lstStyle/>
          <a:p>
            <a:pPr marL="457200" lvl="0" indent="-457200" algn="ctr" eaLnBrk="0" fontAlgn="base" hangingPunct="0">
              <a:spcBef>
                <a:spcPct val="0"/>
              </a:spcBef>
              <a:spcAft>
                <a:spcPct val="0"/>
              </a:spcAft>
              <a:buClr>
                <a:schemeClr val="accent1">
                  <a:lumMod val="75000"/>
                </a:schemeClr>
              </a:buClr>
              <a:buSzPct val="111000"/>
              <a:buFont typeface="Wingdings 2" panose="05020102010507070707" pitchFamily="18" charset="2"/>
              <a:buChar char="²"/>
            </a:pPr>
            <a:r>
              <a:rPr lang="ar-SA" sz="3600" b="1" dirty="0">
                <a:latin typeface="Arial" panose="020B0604020202020204" pitchFamily="34" charset="0"/>
                <a:cs typeface="DecoType Naskh Variants" panose="02010400000000000000" pitchFamily="2" charset="-78"/>
              </a:rPr>
              <a:t>من فضائل الصحابي الجليل عمار بن ياسر  </a:t>
            </a:r>
            <a:r>
              <a:rPr lang="ar-SA" sz="3600" b="1" dirty="0" smtClean="0">
                <a:latin typeface="Arial" panose="020B0604020202020204" pitchFamily="34" charset="0"/>
                <a:cs typeface="DecoType Naskh Variants" panose="02010400000000000000" pitchFamily="2" charset="-78"/>
                <a:sym typeface="AGA Arabesque" panose="05010101010101010101" pitchFamily="2" charset="2"/>
              </a:rPr>
              <a:t></a:t>
            </a:r>
            <a:r>
              <a:rPr lang="ar-SA" sz="3600" b="1" dirty="0" smtClean="0">
                <a:latin typeface="Arial" panose="020B0604020202020204" pitchFamily="34" charset="0"/>
                <a:cs typeface="DecoType Naskh Variants" panose="02010400000000000000" pitchFamily="2" charset="-78"/>
              </a:rPr>
              <a:t> :</a:t>
            </a:r>
            <a:endParaRPr lang="ar-SA" sz="3600" dirty="0">
              <a:latin typeface="Arial" panose="020B0604020202020204" pitchFamily="34" charset="0"/>
              <a:cs typeface="DecoType Naskh Variants" panose="02010400000000000000" pitchFamily="2" charset="-78"/>
            </a:endParaRPr>
          </a:p>
        </p:txBody>
      </p:sp>
      <p:sp>
        <p:nvSpPr>
          <p:cNvPr id="32" name="مربع نص 31"/>
          <p:cNvSpPr txBox="1"/>
          <p:nvPr/>
        </p:nvSpPr>
        <p:spPr>
          <a:xfrm>
            <a:off x="6370076" y="230382"/>
            <a:ext cx="1951420" cy="400110"/>
          </a:xfrm>
          <a:prstGeom prst="rect">
            <a:avLst/>
          </a:prstGeom>
          <a:noFill/>
        </p:spPr>
        <p:txBody>
          <a:bodyPr wrap="square" rtlCol="1">
            <a:spAutoFit/>
          </a:bodyPr>
          <a:lstStyle/>
          <a:p>
            <a:pPr algn="ctr"/>
            <a:r>
              <a:rPr lang="ar-SA" sz="2000" b="1" dirty="0" smtClean="0">
                <a:solidFill>
                  <a:schemeClr val="accent1">
                    <a:lumMod val="75000"/>
                  </a:schemeClr>
                </a:solidFill>
                <a:latin typeface="Traditional Arabic" panose="02020603050405020304" pitchFamily="18" charset="-78"/>
                <a:cs typeface="Traditional Arabic" panose="02020603050405020304" pitchFamily="18" charset="-78"/>
              </a:rPr>
              <a:t>مهارة الاستنتاج !</a:t>
            </a:r>
            <a:endParaRPr lang="ar-SA" sz="2000" b="1" dirty="0">
              <a:solidFill>
                <a:schemeClr val="accent1">
                  <a:lumMod val="75000"/>
                </a:schemeClr>
              </a:solidFill>
              <a:latin typeface="Traditional Arabic" panose="02020603050405020304" pitchFamily="18" charset="-78"/>
              <a:cs typeface="Traditional Arabic" panose="02020603050405020304" pitchFamily="18" charset="-78"/>
            </a:endParaRPr>
          </a:p>
        </p:txBody>
      </p:sp>
      <p:sp>
        <p:nvSpPr>
          <p:cNvPr id="39" name="مستطيل مستدير الزوايا 38">
            <a:hlinkClick r:id="rId2" action="ppaction://hlinksldjump"/>
          </p:cNvPr>
          <p:cNvSpPr/>
          <p:nvPr/>
        </p:nvSpPr>
        <p:spPr>
          <a:xfrm>
            <a:off x="5572125" y="3355631"/>
            <a:ext cx="2695847" cy="10113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DecoType Naskh Special" panose="02010000000000000000" pitchFamily="2" charset="-78"/>
              </a:rPr>
              <a:t>شهد بدر وجميع </a:t>
            </a:r>
            <a:r>
              <a:rPr lang="ar-SA" sz="2800" b="1" dirty="0" smtClean="0">
                <a:solidFill>
                  <a:schemeClr val="tx1"/>
                </a:solidFill>
                <a:cs typeface="DecoType Naskh Special" panose="02010000000000000000" pitchFamily="2" charset="-78"/>
              </a:rPr>
              <a:t>الغزوات مع الرسول </a:t>
            </a:r>
            <a:r>
              <a:rPr lang="ar-SA" sz="2800" b="1" dirty="0" smtClean="0">
                <a:solidFill>
                  <a:schemeClr val="tx1"/>
                </a:solidFill>
                <a:cs typeface="DecoType Naskh Special" panose="02010000000000000000" pitchFamily="2" charset="-78"/>
                <a:sym typeface="AGA Arabesque" panose="05010101010101010101" pitchFamily="2" charset="2"/>
              </a:rPr>
              <a:t></a:t>
            </a:r>
            <a:r>
              <a:rPr lang="ar-SA" sz="2800" b="1" dirty="0" smtClean="0">
                <a:solidFill>
                  <a:schemeClr val="tx1"/>
                </a:solidFill>
                <a:cs typeface="DecoType Naskh Special" panose="02010000000000000000" pitchFamily="2" charset="-78"/>
              </a:rPr>
              <a:t>.</a:t>
            </a:r>
            <a:endParaRPr lang="ar-SA" sz="2800" b="1" dirty="0">
              <a:solidFill>
                <a:schemeClr val="tx1"/>
              </a:solidFill>
              <a:latin typeface="Traditional Arabic" panose="02020603050405020304" pitchFamily="18" charset="-78"/>
              <a:cs typeface="DecoType Naskh Special" panose="02010000000000000000" pitchFamily="2" charset="-78"/>
            </a:endParaRPr>
          </a:p>
        </p:txBody>
      </p:sp>
      <p:sp>
        <p:nvSpPr>
          <p:cNvPr id="40" name="مستطيل مستدير الزوايا 39">
            <a:hlinkClick r:id="rId3" action="ppaction://hlinksldjump"/>
          </p:cNvPr>
          <p:cNvSpPr/>
          <p:nvPr/>
        </p:nvSpPr>
        <p:spPr>
          <a:xfrm>
            <a:off x="5572125" y="4762931"/>
            <a:ext cx="2695847" cy="101138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800" b="1" dirty="0" smtClean="0">
                <a:solidFill>
                  <a:schemeClr val="tx1"/>
                </a:solidFill>
                <a:latin typeface="Traditional Arabic" panose="02020603050405020304" pitchFamily="18" charset="-78"/>
                <a:cs typeface="DecoType Naskh Special" panose="02010000000000000000" pitchFamily="2" charset="-78"/>
              </a:rPr>
              <a:t>كان له شرف في قومه .</a:t>
            </a:r>
            <a:endParaRPr lang="ar-SA" sz="2800" b="1" dirty="0">
              <a:solidFill>
                <a:schemeClr val="tx1"/>
              </a:solidFill>
              <a:latin typeface="Traditional Arabic" panose="02020603050405020304" pitchFamily="18" charset="-78"/>
              <a:cs typeface="DecoType Naskh Special" panose="02010000000000000000" pitchFamily="2" charset="-78"/>
            </a:endParaRPr>
          </a:p>
        </p:txBody>
      </p:sp>
      <p:sp>
        <p:nvSpPr>
          <p:cNvPr id="42" name="مستطيل مستدير الزوايا 41">
            <a:hlinkClick r:id="rId3" action="ppaction://hlinksldjump"/>
          </p:cNvPr>
          <p:cNvSpPr/>
          <p:nvPr/>
        </p:nvSpPr>
        <p:spPr>
          <a:xfrm>
            <a:off x="785812" y="4762931"/>
            <a:ext cx="2714625" cy="101138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latin typeface="Traditional Arabic" panose="02020603050405020304" pitchFamily="18" charset="-78"/>
                <a:cs typeface="DecoType Naskh Special" panose="02010000000000000000" pitchFamily="2" charset="-78"/>
              </a:rPr>
              <a:t>توفي عام 65 للهجرة . </a:t>
            </a:r>
            <a:endParaRPr lang="ar-SA" sz="2800" b="1" dirty="0">
              <a:solidFill>
                <a:schemeClr val="tx1"/>
              </a:solidFill>
              <a:latin typeface="Traditional Arabic" panose="02020603050405020304" pitchFamily="18" charset="-78"/>
              <a:cs typeface="DecoType Naskh Special" panose="02010000000000000000" pitchFamily="2" charset="-78"/>
            </a:endParaRPr>
          </a:p>
        </p:txBody>
      </p:sp>
      <p:sp>
        <p:nvSpPr>
          <p:cNvPr id="43" name="مستطيل مستدير الزوايا 42">
            <a:hlinkClick r:id="rId3" action="ppaction://hlinksldjump"/>
          </p:cNvPr>
          <p:cNvSpPr/>
          <p:nvPr/>
        </p:nvSpPr>
        <p:spPr>
          <a:xfrm>
            <a:off x="785813" y="3355631"/>
            <a:ext cx="2714625" cy="1011382"/>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SA" sz="2800" b="1" dirty="0" smtClean="0">
                <a:solidFill>
                  <a:schemeClr val="tx1"/>
                </a:solidFill>
                <a:cs typeface="DecoType Naskh Special" panose="02010000000000000000" pitchFamily="2" charset="-78"/>
              </a:rPr>
              <a:t>كان خيرًا فاضلًا صاحب عبادة .</a:t>
            </a:r>
            <a:endParaRPr lang="ar-SA" sz="2800" b="1" dirty="0">
              <a:solidFill>
                <a:schemeClr val="tx1"/>
              </a:solidFill>
              <a:latin typeface="Traditional Arabic" panose="02020603050405020304" pitchFamily="18" charset="-78"/>
              <a:cs typeface="DecoType Naskh Special" panose="02010000000000000000" pitchFamily="2" charset="-78"/>
            </a:endParaRPr>
          </a:p>
        </p:txBody>
      </p:sp>
      <p:grpSp>
        <p:nvGrpSpPr>
          <p:cNvPr id="46" name="Group 33"/>
          <p:cNvGrpSpPr/>
          <p:nvPr/>
        </p:nvGrpSpPr>
        <p:grpSpPr>
          <a:xfrm>
            <a:off x="8165035" y="83660"/>
            <a:ext cx="346953" cy="531927"/>
            <a:chOff x="5438775" y="339726"/>
            <a:chExt cx="550863" cy="844549"/>
          </a:xfrm>
          <a:solidFill>
            <a:schemeClr val="accent4"/>
          </a:solidFill>
        </p:grpSpPr>
        <p:sp>
          <p:nvSpPr>
            <p:cNvPr id="47" name="Freeform 5"/>
            <p:cNvSpPr>
              <a:spLocks/>
            </p:cNvSpPr>
            <p:nvPr/>
          </p:nvSpPr>
          <p:spPr bwMode="auto">
            <a:xfrm>
              <a:off x="5438775" y="339726"/>
              <a:ext cx="550863" cy="623887"/>
            </a:xfrm>
            <a:custGeom>
              <a:avLst/>
              <a:gdLst>
                <a:gd name="T0" fmla="*/ 72 w 144"/>
                <a:gd name="T1" fmla="*/ 0 h 164"/>
                <a:gd name="T2" fmla="*/ 0 w 144"/>
                <a:gd name="T3" fmla="*/ 71 h 164"/>
                <a:gd name="T4" fmla="*/ 13 w 144"/>
                <a:gd name="T5" fmla="*/ 112 h 164"/>
                <a:gd name="T6" fmla="*/ 19 w 144"/>
                <a:gd name="T7" fmla="*/ 125 h 164"/>
                <a:gd name="T8" fmla="*/ 25 w 144"/>
                <a:gd name="T9" fmla="*/ 137 h 164"/>
                <a:gd name="T10" fmla="*/ 33 w 144"/>
                <a:gd name="T11" fmla="*/ 163 h 164"/>
                <a:gd name="T12" fmla="*/ 33 w 144"/>
                <a:gd name="T13" fmla="*/ 164 h 164"/>
                <a:gd name="T14" fmla="*/ 47 w 144"/>
                <a:gd name="T15" fmla="*/ 164 h 164"/>
                <a:gd name="T16" fmla="*/ 46 w 144"/>
                <a:gd name="T17" fmla="*/ 159 h 164"/>
                <a:gd name="T18" fmla="*/ 37 w 144"/>
                <a:gd name="T19" fmla="*/ 133 h 164"/>
                <a:gd name="T20" fmla="*/ 31 w 144"/>
                <a:gd name="T21" fmla="*/ 119 h 164"/>
                <a:gd name="T22" fmla="*/ 25 w 144"/>
                <a:gd name="T23" fmla="*/ 106 h 164"/>
                <a:gd name="T24" fmla="*/ 25 w 144"/>
                <a:gd name="T25" fmla="*/ 106 h 164"/>
                <a:gd name="T26" fmla="*/ 14 w 144"/>
                <a:gd name="T27" fmla="*/ 71 h 164"/>
                <a:gd name="T28" fmla="*/ 72 w 144"/>
                <a:gd name="T29" fmla="*/ 13 h 164"/>
                <a:gd name="T30" fmla="*/ 131 w 144"/>
                <a:gd name="T31" fmla="*/ 71 h 164"/>
                <a:gd name="T32" fmla="*/ 120 w 144"/>
                <a:gd name="T33" fmla="*/ 107 h 164"/>
                <a:gd name="T34" fmla="*/ 113 w 144"/>
                <a:gd name="T35" fmla="*/ 119 h 164"/>
                <a:gd name="T36" fmla="*/ 107 w 144"/>
                <a:gd name="T37" fmla="*/ 133 h 164"/>
                <a:gd name="T38" fmla="*/ 99 w 144"/>
                <a:gd name="T39" fmla="*/ 159 h 164"/>
                <a:gd name="T40" fmla="*/ 97 w 144"/>
                <a:gd name="T41" fmla="*/ 164 h 164"/>
                <a:gd name="T42" fmla="*/ 111 w 144"/>
                <a:gd name="T43" fmla="*/ 164 h 164"/>
                <a:gd name="T44" fmla="*/ 112 w 144"/>
                <a:gd name="T45" fmla="*/ 163 h 164"/>
                <a:gd name="T46" fmla="*/ 120 w 144"/>
                <a:gd name="T47" fmla="*/ 137 h 164"/>
                <a:gd name="T48" fmla="*/ 125 w 144"/>
                <a:gd name="T49" fmla="*/ 125 h 164"/>
                <a:gd name="T50" fmla="*/ 131 w 144"/>
                <a:gd name="T51" fmla="*/ 113 h 164"/>
                <a:gd name="T52" fmla="*/ 144 w 144"/>
                <a:gd name="T53" fmla="*/ 71 h 164"/>
                <a:gd name="T54" fmla="*/ 72 w 144"/>
                <a:gd name="T5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64">
                  <a:moveTo>
                    <a:pt x="72" y="0"/>
                  </a:moveTo>
                  <a:cubicBezTo>
                    <a:pt x="33" y="0"/>
                    <a:pt x="0" y="32"/>
                    <a:pt x="0" y="71"/>
                  </a:cubicBezTo>
                  <a:cubicBezTo>
                    <a:pt x="0" y="87"/>
                    <a:pt x="7" y="101"/>
                    <a:pt x="13" y="112"/>
                  </a:cubicBezTo>
                  <a:cubicBezTo>
                    <a:pt x="13" y="113"/>
                    <a:pt x="17" y="121"/>
                    <a:pt x="19" y="125"/>
                  </a:cubicBezTo>
                  <a:cubicBezTo>
                    <a:pt x="21" y="129"/>
                    <a:pt x="23" y="133"/>
                    <a:pt x="25" y="137"/>
                  </a:cubicBezTo>
                  <a:cubicBezTo>
                    <a:pt x="28" y="145"/>
                    <a:pt x="30" y="154"/>
                    <a:pt x="33" y="163"/>
                  </a:cubicBezTo>
                  <a:cubicBezTo>
                    <a:pt x="33" y="163"/>
                    <a:pt x="33" y="164"/>
                    <a:pt x="33" y="164"/>
                  </a:cubicBezTo>
                  <a:cubicBezTo>
                    <a:pt x="47" y="164"/>
                    <a:pt x="47" y="164"/>
                    <a:pt x="47" y="164"/>
                  </a:cubicBezTo>
                  <a:cubicBezTo>
                    <a:pt x="47" y="163"/>
                    <a:pt x="46" y="161"/>
                    <a:pt x="46" y="159"/>
                  </a:cubicBezTo>
                  <a:cubicBezTo>
                    <a:pt x="43" y="150"/>
                    <a:pt x="40" y="141"/>
                    <a:pt x="37" y="133"/>
                  </a:cubicBezTo>
                  <a:cubicBezTo>
                    <a:pt x="35" y="128"/>
                    <a:pt x="33" y="123"/>
                    <a:pt x="31" y="119"/>
                  </a:cubicBezTo>
                  <a:cubicBezTo>
                    <a:pt x="29" y="115"/>
                    <a:pt x="25" y="106"/>
                    <a:pt x="25" y="106"/>
                  </a:cubicBezTo>
                  <a:cubicBezTo>
                    <a:pt x="25" y="106"/>
                    <a:pt x="25" y="106"/>
                    <a:pt x="25" y="106"/>
                  </a:cubicBezTo>
                  <a:cubicBezTo>
                    <a:pt x="18" y="93"/>
                    <a:pt x="14" y="83"/>
                    <a:pt x="14" y="71"/>
                  </a:cubicBezTo>
                  <a:cubicBezTo>
                    <a:pt x="14" y="39"/>
                    <a:pt x="40" y="13"/>
                    <a:pt x="72" y="13"/>
                  </a:cubicBezTo>
                  <a:cubicBezTo>
                    <a:pt x="104" y="13"/>
                    <a:pt x="131" y="39"/>
                    <a:pt x="131" y="71"/>
                  </a:cubicBezTo>
                  <a:cubicBezTo>
                    <a:pt x="131" y="84"/>
                    <a:pt x="126" y="94"/>
                    <a:pt x="120" y="107"/>
                  </a:cubicBezTo>
                  <a:cubicBezTo>
                    <a:pt x="119" y="107"/>
                    <a:pt x="115" y="115"/>
                    <a:pt x="113" y="119"/>
                  </a:cubicBezTo>
                  <a:cubicBezTo>
                    <a:pt x="111" y="123"/>
                    <a:pt x="109" y="127"/>
                    <a:pt x="107" y="133"/>
                  </a:cubicBezTo>
                  <a:cubicBezTo>
                    <a:pt x="104" y="141"/>
                    <a:pt x="101" y="150"/>
                    <a:pt x="99" y="159"/>
                  </a:cubicBezTo>
                  <a:cubicBezTo>
                    <a:pt x="98" y="161"/>
                    <a:pt x="98" y="163"/>
                    <a:pt x="97" y="164"/>
                  </a:cubicBezTo>
                  <a:cubicBezTo>
                    <a:pt x="111" y="164"/>
                    <a:pt x="111" y="164"/>
                    <a:pt x="111" y="164"/>
                  </a:cubicBezTo>
                  <a:cubicBezTo>
                    <a:pt x="111" y="164"/>
                    <a:pt x="111" y="163"/>
                    <a:pt x="112" y="163"/>
                  </a:cubicBezTo>
                  <a:cubicBezTo>
                    <a:pt x="114" y="154"/>
                    <a:pt x="117" y="146"/>
                    <a:pt x="120" y="137"/>
                  </a:cubicBezTo>
                  <a:cubicBezTo>
                    <a:pt x="122" y="133"/>
                    <a:pt x="123" y="129"/>
                    <a:pt x="125" y="125"/>
                  </a:cubicBezTo>
                  <a:cubicBezTo>
                    <a:pt x="127" y="121"/>
                    <a:pt x="131" y="113"/>
                    <a:pt x="131" y="113"/>
                  </a:cubicBezTo>
                  <a:cubicBezTo>
                    <a:pt x="139" y="99"/>
                    <a:pt x="144" y="86"/>
                    <a:pt x="144" y="71"/>
                  </a:cubicBezTo>
                  <a:cubicBezTo>
                    <a:pt x="144" y="32"/>
                    <a:pt x="112" y="0"/>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sp>
          <p:nvSpPr>
            <p:cNvPr id="48" name="Freeform 6"/>
            <p:cNvSpPr>
              <a:spLocks/>
            </p:cNvSpPr>
            <p:nvPr/>
          </p:nvSpPr>
          <p:spPr bwMode="auto">
            <a:xfrm>
              <a:off x="5564188" y="1050925"/>
              <a:ext cx="298450" cy="133350"/>
            </a:xfrm>
            <a:custGeom>
              <a:avLst/>
              <a:gdLst>
                <a:gd name="T0" fmla="*/ 0 w 78"/>
                <a:gd name="T1" fmla="*/ 6 h 35"/>
                <a:gd name="T2" fmla="*/ 15 w 78"/>
                <a:gd name="T3" fmla="*/ 20 h 35"/>
                <a:gd name="T4" fmla="*/ 19 w 78"/>
                <a:gd name="T5" fmla="*/ 20 h 35"/>
                <a:gd name="T6" fmla="*/ 19 w 78"/>
                <a:gd name="T7" fmla="*/ 21 h 35"/>
                <a:gd name="T8" fmla="*/ 33 w 78"/>
                <a:gd name="T9" fmla="*/ 35 h 35"/>
                <a:gd name="T10" fmla="*/ 46 w 78"/>
                <a:gd name="T11" fmla="*/ 35 h 35"/>
                <a:gd name="T12" fmla="*/ 60 w 78"/>
                <a:gd name="T13" fmla="*/ 21 h 35"/>
                <a:gd name="T14" fmla="*/ 60 w 78"/>
                <a:gd name="T15" fmla="*/ 20 h 35"/>
                <a:gd name="T16" fmla="*/ 64 w 78"/>
                <a:gd name="T17" fmla="*/ 20 h 35"/>
                <a:gd name="T18" fmla="*/ 78 w 78"/>
                <a:gd name="T19" fmla="*/ 6 h 35"/>
                <a:gd name="T20" fmla="*/ 78 w 78"/>
                <a:gd name="T21" fmla="*/ 0 h 35"/>
                <a:gd name="T22" fmla="*/ 0 w 78"/>
                <a:gd name="T23" fmla="*/ 0 h 35"/>
                <a:gd name="T24" fmla="*/ 0 w 78"/>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35">
                  <a:moveTo>
                    <a:pt x="0" y="6"/>
                  </a:moveTo>
                  <a:cubicBezTo>
                    <a:pt x="0" y="14"/>
                    <a:pt x="7" y="20"/>
                    <a:pt x="15" y="20"/>
                  </a:cubicBezTo>
                  <a:cubicBezTo>
                    <a:pt x="19" y="20"/>
                    <a:pt x="19" y="20"/>
                    <a:pt x="19" y="20"/>
                  </a:cubicBezTo>
                  <a:cubicBezTo>
                    <a:pt x="19" y="21"/>
                    <a:pt x="19" y="21"/>
                    <a:pt x="19" y="21"/>
                  </a:cubicBezTo>
                  <a:cubicBezTo>
                    <a:pt x="19" y="29"/>
                    <a:pt x="25" y="35"/>
                    <a:pt x="33" y="35"/>
                  </a:cubicBezTo>
                  <a:cubicBezTo>
                    <a:pt x="46" y="35"/>
                    <a:pt x="46" y="35"/>
                    <a:pt x="46" y="35"/>
                  </a:cubicBezTo>
                  <a:cubicBezTo>
                    <a:pt x="53" y="35"/>
                    <a:pt x="60" y="29"/>
                    <a:pt x="60" y="21"/>
                  </a:cubicBezTo>
                  <a:cubicBezTo>
                    <a:pt x="60" y="20"/>
                    <a:pt x="60" y="20"/>
                    <a:pt x="60" y="20"/>
                  </a:cubicBezTo>
                  <a:cubicBezTo>
                    <a:pt x="64" y="20"/>
                    <a:pt x="64" y="20"/>
                    <a:pt x="64" y="20"/>
                  </a:cubicBezTo>
                  <a:cubicBezTo>
                    <a:pt x="72" y="20"/>
                    <a:pt x="78" y="14"/>
                    <a:pt x="78" y="6"/>
                  </a:cubicBezTo>
                  <a:cubicBezTo>
                    <a:pt x="78" y="0"/>
                    <a:pt x="78" y="0"/>
                    <a:pt x="78" y="0"/>
                  </a:cubicBezTo>
                  <a:cubicBezTo>
                    <a:pt x="0" y="0"/>
                    <a:pt x="0" y="0"/>
                    <a:pt x="0" y="0"/>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sp>
          <p:nvSpPr>
            <p:cNvPr id="49" name="Rectangle 7"/>
            <p:cNvSpPr>
              <a:spLocks noChangeArrowheads="1"/>
            </p:cNvSpPr>
            <p:nvPr/>
          </p:nvSpPr>
          <p:spPr bwMode="auto">
            <a:xfrm>
              <a:off x="5564188" y="993775"/>
              <a:ext cx="298450"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sp>
          <p:nvSpPr>
            <p:cNvPr id="50" name="Freeform 8"/>
            <p:cNvSpPr>
              <a:spLocks/>
            </p:cNvSpPr>
            <p:nvPr/>
          </p:nvSpPr>
          <p:spPr bwMode="auto">
            <a:xfrm>
              <a:off x="5553075" y="658813"/>
              <a:ext cx="325438" cy="304800"/>
            </a:xfrm>
            <a:custGeom>
              <a:avLst/>
              <a:gdLst>
                <a:gd name="T0" fmla="*/ 57 w 85"/>
                <a:gd name="T1" fmla="*/ 80 h 80"/>
                <a:gd name="T2" fmla="*/ 83 w 85"/>
                <a:gd name="T3" fmla="*/ 9 h 80"/>
                <a:gd name="T4" fmla="*/ 85 w 85"/>
                <a:gd name="T5" fmla="*/ 3 h 80"/>
                <a:gd name="T6" fmla="*/ 80 w 85"/>
                <a:gd name="T7" fmla="*/ 0 h 80"/>
                <a:gd name="T8" fmla="*/ 80 w 85"/>
                <a:gd name="T9" fmla="*/ 0 h 80"/>
                <a:gd name="T10" fmla="*/ 71 w 85"/>
                <a:gd name="T11" fmla="*/ 8 h 80"/>
                <a:gd name="T12" fmla="*/ 67 w 85"/>
                <a:gd name="T13" fmla="*/ 12 h 80"/>
                <a:gd name="T14" fmla="*/ 64 w 85"/>
                <a:gd name="T15" fmla="*/ 8 h 80"/>
                <a:gd name="T16" fmla="*/ 55 w 85"/>
                <a:gd name="T17" fmla="*/ 0 h 80"/>
                <a:gd name="T18" fmla="*/ 46 w 85"/>
                <a:gd name="T19" fmla="*/ 8 h 80"/>
                <a:gd name="T20" fmla="*/ 42 w 85"/>
                <a:gd name="T21" fmla="*/ 12 h 80"/>
                <a:gd name="T22" fmla="*/ 39 w 85"/>
                <a:gd name="T23" fmla="*/ 8 h 80"/>
                <a:gd name="T24" fmla="*/ 30 w 85"/>
                <a:gd name="T25" fmla="*/ 0 h 80"/>
                <a:gd name="T26" fmla="*/ 21 w 85"/>
                <a:gd name="T27" fmla="*/ 8 h 80"/>
                <a:gd name="T28" fmla="*/ 17 w 85"/>
                <a:gd name="T29" fmla="*/ 12 h 80"/>
                <a:gd name="T30" fmla="*/ 14 w 85"/>
                <a:gd name="T31" fmla="*/ 8 h 80"/>
                <a:gd name="T32" fmla="*/ 5 w 85"/>
                <a:gd name="T33" fmla="*/ 0 h 80"/>
                <a:gd name="T34" fmla="*/ 4 w 85"/>
                <a:gd name="T35" fmla="*/ 0 h 80"/>
                <a:gd name="T36" fmla="*/ 0 w 85"/>
                <a:gd name="T37" fmla="*/ 3 h 80"/>
                <a:gd name="T38" fmla="*/ 2 w 85"/>
                <a:gd name="T39" fmla="*/ 10 h 80"/>
                <a:gd name="T40" fmla="*/ 29 w 85"/>
                <a:gd name="T41" fmla="*/ 80 h 80"/>
                <a:gd name="T42" fmla="*/ 35 w 85"/>
                <a:gd name="T43" fmla="*/ 80 h 80"/>
                <a:gd name="T44" fmla="*/ 10 w 85"/>
                <a:gd name="T45" fmla="*/ 13 h 80"/>
                <a:gd name="T46" fmla="*/ 17 w 85"/>
                <a:gd name="T47" fmla="*/ 18 h 80"/>
                <a:gd name="T48" fmla="*/ 26 w 85"/>
                <a:gd name="T49" fmla="*/ 11 h 80"/>
                <a:gd name="T50" fmla="*/ 30 w 85"/>
                <a:gd name="T51" fmla="*/ 6 h 80"/>
                <a:gd name="T52" fmla="*/ 33 w 85"/>
                <a:gd name="T53" fmla="*/ 11 h 80"/>
                <a:gd name="T54" fmla="*/ 42 w 85"/>
                <a:gd name="T55" fmla="*/ 18 h 80"/>
                <a:gd name="T56" fmla="*/ 51 w 85"/>
                <a:gd name="T57" fmla="*/ 11 h 80"/>
                <a:gd name="T58" fmla="*/ 55 w 85"/>
                <a:gd name="T59" fmla="*/ 6 h 80"/>
                <a:gd name="T60" fmla="*/ 58 w 85"/>
                <a:gd name="T61" fmla="*/ 11 h 80"/>
                <a:gd name="T62" fmla="*/ 67 w 85"/>
                <a:gd name="T63" fmla="*/ 18 h 80"/>
                <a:gd name="T64" fmla="*/ 75 w 85"/>
                <a:gd name="T65" fmla="*/ 13 h 80"/>
                <a:gd name="T66" fmla="*/ 50 w 85"/>
                <a:gd name="T67" fmla="*/ 80 h 80"/>
                <a:gd name="T68" fmla="*/ 57 w 85"/>
                <a:gd name="T6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80">
                  <a:moveTo>
                    <a:pt x="57" y="80"/>
                  </a:moveTo>
                  <a:cubicBezTo>
                    <a:pt x="83" y="9"/>
                    <a:pt x="83" y="9"/>
                    <a:pt x="83" y="9"/>
                  </a:cubicBezTo>
                  <a:cubicBezTo>
                    <a:pt x="85" y="3"/>
                    <a:pt x="85" y="3"/>
                    <a:pt x="85" y="3"/>
                  </a:cubicBezTo>
                  <a:cubicBezTo>
                    <a:pt x="84" y="1"/>
                    <a:pt x="82" y="0"/>
                    <a:pt x="80" y="0"/>
                  </a:cubicBezTo>
                  <a:cubicBezTo>
                    <a:pt x="80" y="0"/>
                    <a:pt x="80" y="0"/>
                    <a:pt x="80" y="0"/>
                  </a:cubicBezTo>
                  <a:cubicBezTo>
                    <a:pt x="75" y="0"/>
                    <a:pt x="72" y="5"/>
                    <a:pt x="71" y="8"/>
                  </a:cubicBezTo>
                  <a:cubicBezTo>
                    <a:pt x="69" y="11"/>
                    <a:pt x="68" y="12"/>
                    <a:pt x="67" y="12"/>
                  </a:cubicBezTo>
                  <a:cubicBezTo>
                    <a:pt x="66" y="12"/>
                    <a:pt x="65" y="11"/>
                    <a:pt x="64" y="8"/>
                  </a:cubicBezTo>
                  <a:cubicBezTo>
                    <a:pt x="62" y="5"/>
                    <a:pt x="60" y="0"/>
                    <a:pt x="55" y="0"/>
                  </a:cubicBezTo>
                  <a:cubicBezTo>
                    <a:pt x="50" y="0"/>
                    <a:pt x="47" y="5"/>
                    <a:pt x="46" y="8"/>
                  </a:cubicBezTo>
                  <a:cubicBezTo>
                    <a:pt x="44" y="11"/>
                    <a:pt x="43" y="12"/>
                    <a:pt x="42" y="12"/>
                  </a:cubicBezTo>
                  <a:cubicBezTo>
                    <a:pt x="41" y="12"/>
                    <a:pt x="40" y="11"/>
                    <a:pt x="39" y="8"/>
                  </a:cubicBezTo>
                  <a:cubicBezTo>
                    <a:pt x="37" y="5"/>
                    <a:pt x="35" y="0"/>
                    <a:pt x="30" y="0"/>
                  </a:cubicBezTo>
                  <a:cubicBezTo>
                    <a:pt x="25" y="0"/>
                    <a:pt x="22" y="5"/>
                    <a:pt x="21" y="8"/>
                  </a:cubicBezTo>
                  <a:cubicBezTo>
                    <a:pt x="19" y="11"/>
                    <a:pt x="18" y="12"/>
                    <a:pt x="17" y="12"/>
                  </a:cubicBezTo>
                  <a:cubicBezTo>
                    <a:pt x="16" y="12"/>
                    <a:pt x="15" y="11"/>
                    <a:pt x="14" y="8"/>
                  </a:cubicBezTo>
                  <a:cubicBezTo>
                    <a:pt x="12" y="5"/>
                    <a:pt x="10" y="0"/>
                    <a:pt x="5" y="0"/>
                  </a:cubicBezTo>
                  <a:cubicBezTo>
                    <a:pt x="4" y="0"/>
                    <a:pt x="4" y="0"/>
                    <a:pt x="4" y="0"/>
                  </a:cubicBezTo>
                  <a:cubicBezTo>
                    <a:pt x="2" y="0"/>
                    <a:pt x="0" y="1"/>
                    <a:pt x="0" y="3"/>
                  </a:cubicBezTo>
                  <a:cubicBezTo>
                    <a:pt x="2" y="10"/>
                    <a:pt x="2" y="10"/>
                    <a:pt x="2" y="10"/>
                  </a:cubicBezTo>
                  <a:cubicBezTo>
                    <a:pt x="29" y="80"/>
                    <a:pt x="29" y="80"/>
                    <a:pt x="29" y="80"/>
                  </a:cubicBezTo>
                  <a:cubicBezTo>
                    <a:pt x="35" y="80"/>
                    <a:pt x="35" y="80"/>
                    <a:pt x="35" y="80"/>
                  </a:cubicBezTo>
                  <a:cubicBezTo>
                    <a:pt x="10" y="13"/>
                    <a:pt x="10" y="13"/>
                    <a:pt x="10" y="13"/>
                  </a:cubicBezTo>
                  <a:cubicBezTo>
                    <a:pt x="11" y="16"/>
                    <a:pt x="14" y="18"/>
                    <a:pt x="17" y="18"/>
                  </a:cubicBezTo>
                  <a:cubicBezTo>
                    <a:pt x="22" y="18"/>
                    <a:pt x="25" y="14"/>
                    <a:pt x="26" y="11"/>
                  </a:cubicBezTo>
                  <a:cubicBezTo>
                    <a:pt x="28" y="8"/>
                    <a:pt x="29" y="6"/>
                    <a:pt x="30" y="6"/>
                  </a:cubicBezTo>
                  <a:cubicBezTo>
                    <a:pt x="31" y="6"/>
                    <a:pt x="32" y="8"/>
                    <a:pt x="33" y="11"/>
                  </a:cubicBezTo>
                  <a:cubicBezTo>
                    <a:pt x="35" y="14"/>
                    <a:pt x="37" y="18"/>
                    <a:pt x="42" y="18"/>
                  </a:cubicBezTo>
                  <a:cubicBezTo>
                    <a:pt x="47" y="18"/>
                    <a:pt x="49" y="14"/>
                    <a:pt x="51" y="11"/>
                  </a:cubicBezTo>
                  <a:cubicBezTo>
                    <a:pt x="53" y="8"/>
                    <a:pt x="53" y="6"/>
                    <a:pt x="55" y="6"/>
                  </a:cubicBezTo>
                  <a:cubicBezTo>
                    <a:pt x="56" y="6"/>
                    <a:pt x="57" y="8"/>
                    <a:pt x="58" y="11"/>
                  </a:cubicBezTo>
                  <a:cubicBezTo>
                    <a:pt x="60" y="14"/>
                    <a:pt x="62" y="18"/>
                    <a:pt x="67" y="18"/>
                  </a:cubicBezTo>
                  <a:cubicBezTo>
                    <a:pt x="71" y="18"/>
                    <a:pt x="73" y="15"/>
                    <a:pt x="75" y="13"/>
                  </a:cubicBezTo>
                  <a:cubicBezTo>
                    <a:pt x="50" y="80"/>
                    <a:pt x="50" y="80"/>
                    <a:pt x="50" y="80"/>
                  </a:cubicBezTo>
                  <a:lnTo>
                    <a:pt x="5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grpSp>
    </p:spTree>
    <p:extLst>
      <p:ext uri="{BB962C8B-B14F-4D97-AF65-F5344CB8AC3E}">
        <p14:creationId xmlns:p14="http://schemas.microsoft.com/office/powerpoint/2010/main" val="59955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6060" y="2249487"/>
            <a:ext cx="7429499" cy="3541714"/>
          </a:xfrm>
          <a:prstGeom prst="rect">
            <a:avLst/>
          </a:prstGeom>
        </p:spPr>
        <p:txBody>
          <a:bodyPr/>
          <a:lstStyle/>
          <a:p>
            <a:pPr marL="0" indent="0" algn="ctr">
              <a:buNone/>
            </a:pPr>
            <a:r>
              <a:rPr lang="ar-SA" sz="4400" dirty="0" smtClean="0">
                <a:solidFill>
                  <a:srgbClr val="00B050"/>
                </a:solidFill>
                <a:cs typeface="DecoType Naskh Variants" panose="02010400000000000000" pitchFamily="2" charset="-78"/>
              </a:rPr>
              <a:t>الإجابة صحيحة </a:t>
            </a:r>
            <a:r>
              <a:rPr lang="ar-SA" dirty="0" smtClean="0">
                <a:cs typeface="DecoType Naskh Variants" panose="02010400000000000000" pitchFamily="2" charset="-78"/>
              </a:rPr>
              <a:t>بوركتِ يا رائعة </a:t>
            </a:r>
            <a:endParaRPr lang="ar-SA" dirty="0">
              <a:cs typeface="DecoType Naskh Variants" panose="02010400000000000000" pitchFamily="2" charset="-78"/>
            </a:endParaRPr>
          </a:p>
        </p:txBody>
      </p:sp>
      <p:pic>
        <p:nvPicPr>
          <p:cNvPr id="5122" name="Picture 2" descr="ØµÙØ±Ø© Ø°Ø§Øª ØµÙØ©"/>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3315631" y="3791984"/>
            <a:ext cx="2291789" cy="2291789"/>
          </a:xfrm>
          <a:prstGeom prst="rect">
            <a:avLst/>
          </a:prstGeom>
          <a:noFill/>
          <a:extLst>
            <a:ext uri="{909E8E84-426E-40DD-AFC4-6F175D3DCCD1}">
              <a14:hiddenFill xmlns:a14="http://schemas.microsoft.com/office/drawing/2010/main">
                <a:solidFill>
                  <a:srgbClr val="FFFFFF"/>
                </a:solidFill>
              </a14:hiddenFill>
            </a:ext>
          </a:extLst>
        </p:spPr>
      </p:pic>
      <p:sp>
        <p:nvSpPr>
          <p:cNvPr id="5" name="سهم إلى اليسار 4">
            <a:hlinkClick r:id="rId4" action="ppaction://hlinksldjump"/>
          </p:cNvPr>
          <p:cNvSpPr/>
          <p:nvPr/>
        </p:nvSpPr>
        <p:spPr>
          <a:xfrm>
            <a:off x="618234" y="608377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التالي</a:t>
            </a:r>
            <a:endParaRPr lang="ar-SA" dirty="0"/>
          </a:p>
        </p:txBody>
      </p:sp>
    </p:spTree>
    <p:extLst>
      <p:ext uri="{BB962C8B-B14F-4D97-AF65-F5344CB8AC3E}">
        <p14:creationId xmlns:p14="http://schemas.microsoft.com/office/powerpoint/2010/main" val="2988314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6060" y="2249487"/>
            <a:ext cx="7429499" cy="3541714"/>
          </a:xfrm>
          <a:prstGeom prst="rect">
            <a:avLst/>
          </a:prstGeom>
        </p:spPr>
        <p:txBody>
          <a:bodyPr/>
          <a:lstStyle/>
          <a:p>
            <a:pPr marL="0" indent="0" algn="ctr">
              <a:buNone/>
            </a:pPr>
            <a:r>
              <a:rPr lang="ar-SA" sz="4400" dirty="0" smtClean="0">
                <a:solidFill>
                  <a:srgbClr val="FF0000"/>
                </a:solidFill>
                <a:cs typeface="DecoType Naskh Variants" panose="02010400000000000000" pitchFamily="2" charset="-78"/>
              </a:rPr>
              <a:t>الإجابة خاطئة </a:t>
            </a:r>
            <a:r>
              <a:rPr lang="ar-SA" sz="4000" dirty="0" smtClean="0">
                <a:cs typeface="DecoType Naskh Variants" panose="02010400000000000000" pitchFamily="2" charset="-78"/>
              </a:rPr>
              <a:t>، </a:t>
            </a:r>
            <a:r>
              <a:rPr lang="ar-SA" dirty="0" smtClean="0">
                <a:cs typeface="DecoType Naskh Variants" panose="02010400000000000000" pitchFamily="2" charset="-78"/>
              </a:rPr>
              <a:t>حاولي مره أُخرى !</a:t>
            </a:r>
          </a:p>
          <a:p>
            <a:pPr marL="0" indent="0">
              <a:buNone/>
            </a:pPr>
            <a:endParaRPr lang="ar-SA" dirty="0" smtClean="0"/>
          </a:p>
          <a:p>
            <a:pPr marL="0" indent="0">
              <a:buNone/>
            </a:pPr>
            <a:endParaRPr lang="ar-SA" dirty="0"/>
          </a:p>
        </p:txBody>
      </p:sp>
      <p:pic>
        <p:nvPicPr>
          <p:cNvPr id="4102" name="Picture 6" descr="ØµÙØ±Ø© Ø°Ø§Øª ØµÙØ©"/>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3314103" y="3738282"/>
            <a:ext cx="2247779" cy="2244856"/>
          </a:xfrm>
          <a:prstGeom prst="rect">
            <a:avLst/>
          </a:prstGeom>
          <a:noFill/>
          <a:extLst>
            <a:ext uri="{909E8E84-426E-40DD-AFC4-6F175D3DCCD1}">
              <a14:hiddenFill xmlns:a14="http://schemas.microsoft.com/office/drawing/2010/main">
                <a:solidFill>
                  <a:srgbClr val="FFFFFF"/>
                </a:solidFill>
              </a14:hiddenFill>
            </a:ext>
          </a:extLst>
        </p:spPr>
      </p:pic>
      <p:sp>
        <p:nvSpPr>
          <p:cNvPr id="8" name="سهم إلى اليسار 7">
            <a:hlinkClick r:id="rId4" action="ppaction://hlinksldjump"/>
          </p:cNvPr>
          <p:cNvSpPr/>
          <p:nvPr/>
        </p:nvSpPr>
        <p:spPr>
          <a:xfrm flipH="1">
            <a:off x="618234" y="608377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السابق</a:t>
            </a:r>
            <a:endParaRPr lang="ar-SA" dirty="0"/>
          </a:p>
        </p:txBody>
      </p:sp>
    </p:spTree>
    <p:extLst>
      <p:ext uri="{BB962C8B-B14F-4D97-AF65-F5344CB8AC3E}">
        <p14:creationId xmlns:p14="http://schemas.microsoft.com/office/powerpoint/2010/main" val="2634557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2">
            <a:hlinkClick r:id="" action="ppaction://noaction"/>
          </p:cNvPr>
          <p:cNvSpPr txBox="1"/>
          <p:nvPr/>
        </p:nvSpPr>
        <p:spPr>
          <a:xfrm>
            <a:off x="6627804" y="3091174"/>
            <a:ext cx="1435965" cy="461665"/>
          </a:xfrm>
          <a:prstGeom prst="rect">
            <a:avLst/>
          </a:prstGeom>
          <a:noFill/>
        </p:spPr>
        <p:txBody>
          <a:bodyPr wrap="square" rtlCol="0">
            <a:spAutoFit/>
          </a:bodyPr>
          <a:lstStyle/>
          <a:p>
            <a:pPr algn="ctr"/>
            <a:endParaRPr lang="ar-SA" sz="2400" b="1" dirty="0">
              <a:latin typeface="Traditional Arabic" panose="02020603050405020304" pitchFamily="18" charset="-78"/>
              <a:cs typeface="Traditional Arabic" panose="02020603050405020304" pitchFamily="18" charset="-78"/>
            </a:endParaRPr>
          </a:p>
        </p:txBody>
      </p:sp>
      <p:grpSp>
        <p:nvGrpSpPr>
          <p:cNvPr id="26" name="Group 46"/>
          <p:cNvGrpSpPr/>
          <p:nvPr/>
        </p:nvGrpSpPr>
        <p:grpSpPr>
          <a:xfrm>
            <a:off x="3875219" y="4233800"/>
            <a:ext cx="1435965" cy="997033"/>
            <a:chOff x="4022480" y="3881375"/>
            <a:chExt cx="1076974" cy="747775"/>
          </a:xfrm>
        </p:grpSpPr>
        <p:sp>
          <p:nvSpPr>
            <p:cNvPr id="27" name="Freeform 21"/>
            <p:cNvSpPr>
              <a:spLocks/>
            </p:cNvSpPr>
            <p:nvPr/>
          </p:nvSpPr>
          <p:spPr bwMode="auto">
            <a:xfrm>
              <a:off x="4028326" y="3881375"/>
              <a:ext cx="1066548" cy="747775"/>
            </a:xfrm>
            <a:custGeom>
              <a:avLst/>
              <a:gdLst>
                <a:gd name="T0" fmla="*/ 396 w 396"/>
                <a:gd name="T1" fmla="*/ 234 h 277"/>
                <a:gd name="T2" fmla="*/ 352 w 396"/>
                <a:gd name="T3" fmla="*/ 277 h 277"/>
                <a:gd name="T4" fmla="*/ 43 w 396"/>
                <a:gd name="T5" fmla="*/ 277 h 277"/>
                <a:gd name="T6" fmla="*/ 0 w 396"/>
                <a:gd name="T7" fmla="*/ 234 h 277"/>
                <a:gd name="T8" fmla="*/ 0 w 396"/>
                <a:gd name="T9" fmla="*/ 44 h 277"/>
                <a:gd name="T10" fmla="*/ 43 w 396"/>
                <a:gd name="T11" fmla="*/ 0 h 277"/>
                <a:gd name="T12" fmla="*/ 352 w 396"/>
                <a:gd name="T13" fmla="*/ 0 h 277"/>
                <a:gd name="T14" fmla="*/ 396 w 396"/>
                <a:gd name="T15" fmla="*/ 44 h 277"/>
                <a:gd name="T16" fmla="*/ 396 w 396"/>
                <a:gd name="T17" fmla="*/ 23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277">
                  <a:moveTo>
                    <a:pt x="396" y="234"/>
                  </a:moveTo>
                  <a:cubicBezTo>
                    <a:pt x="396" y="258"/>
                    <a:pt x="377" y="277"/>
                    <a:pt x="352" y="277"/>
                  </a:cubicBezTo>
                  <a:cubicBezTo>
                    <a:pt x="43" y="277"/>
                    <a:pt x="43" y="277"/>
                    <a:pt x="43" y="277"/>
                  </a:cubicBezTo>
                  <a:cubicBezTo>
                    <a:pt x="19" y="277"/>
                    <a:pt x="0" y="258"/>
                    <a:pt x="0" y="234"/>
                  </a:cubicBezTo>
                  <a:cubicBezTo>
                    <a:pt x="0" y="44"/>
                    <a:pt x="0" y="44"/>
                    <a:pt x="0" y="44"/>
                  </a:cubicBezTo>
                  <a:cubicBezTo>
                    <a:pt x="0" y="20"/>
                    <a:pt x="19" y="0"/>
                    <a:pt x="43" y="0"/>
                  </a:cubicBezTo>
                  <a:cubicBezTo>
                    <a:pt x="352" y="0"/>
                    <a:pt x="352" y="0"/>
                    <a:pt x="352" y="0"/>
                  </a:cubicBezTo>
                  <a:cubicBezTo>
                    <a:pt x="377" y="0"/>
                    <a:pt x="396" y="20"/>
                    <a:pt x="396" y="44"/>
                  </a:cubicBezTo>
                  <a:lnTo>
                    <a:pt x="396" y="234"/>
                  </a:lnTo>
                  <a:close/>
                </a:path>
              </a:pathLst>
            </a:custGeom>
            <a:noFill/>
            <a:ln w="38100">
              <a:solidFill>
                <a:schemeClr val="accent5"/>
              </a:solidFill>
              <a:prstDash val="dash"/>
            </a:ln>
          </p:spPr>
          <p:txBody>
            <a:bodyPr vert="horz" wrap="square" lIns="121920" tIns="60960" rIns="121920" bIns="60960" numCol="1" anchor="t" anchorCtr="0" compatLnSpc="1">
              <a:prstTxWarp prst="textNoShape">
                <a:avLst/>
              </a:prstTxWarp>
            </a:bodyPr>
            <a:lstStyle/>
            <a:p>
              <a:endParaRPr lang="id-ID" sz="2400"/>
            </a:p>
          </p:txBody>
        </p:sp>
        <p:sp>
          <p:nvSpPr>
            <p:cNvPr id="28" name="TextBox 48"/>
            <p:cNvSpPr txBox="1"/>
            <p:nvPr/>
          </p:nvSpPr>
          <p:spPr>
            <a:xfrm>
              <a:off x="4022480" y="4029335"/>
              <a:ext cx="1076974" cy="530915"/>
            </a:xfrm>
            <a:prstGeom prst="rect">
              <a:avLst/>
            </a:prstGeom>
            <a:noFill/>
          </p:spPr>
          <p:txBody>
            <a:bodyPr wrap="square" rtlCol="0">
              <a:spAutoFit/>
            </a:bodyPr>
            <a:lstStyle/>
            <a:p>
              <a:pPr algn="ctr"/>
              <a:r>
                <a:rPr lang="ar-SA" sz="2000" b="1" dirty="0" smtClean="0">
                  <a:solidFill>
                    <a:schemeClr val="accent5">
                      <a:lumMod val="50000"/>
                    </a:schemeClr>
                  </a:solidFill>
                  <a:effectLst>
                    <a:outerShdw blurRad="38100" dist="38100" dir="2700000" algn="tl">
                      <a:srgbClr val="000000">
                        <a:alpha val="43137"/>
                      </a:srgbClr>
                    </a:outerShdw>
                  </a:effectLst>
                  <a:latin typeface="+mj-lt"/>
                  <a:cs typeface="DecoType Naskh Variants" panose="02010400000000000000" pitchFamily="2" charset="-78"/>
                </a:rPr>
                <a:t>اختاري الإجابة الصحيحة </a:t>
              </a:r>
              <a:endParaRPr lang="en-US" sz="2000" b="1" dirty="0">
                <a:solidFill>
                  <a:schemeClr val="accent5">
                    <a:lumMod val="50000"/>
                  </a:schemeClr>
                </a:solidFill>
                <a:effectLst>
                  <a:outerShdw blurRad="38100" dist="38100" dir="2700000" algn="tl">
                    <a:srgbClr val="000000">
                      <a:alpha val="43137"/>
                    </a:srgbClr>
                  </a:outerShdw>
                </a:effectLst>
                <a:latin typeface="+mj-lt"/>
                <a:cs typeface="DecoType Naskh Variants" panose="02010400000000000000" pitchFamily="2" charset="-78"/>
              </a:endParaRPr>
            </a:p>
          </p:txBody>
        </p:sp>
      </p:grpSp>
      <p:sp>
        <p:nvSpPr>
          <p:cNvPr id="31" name="مستطيل 30"/>
          <p:cNvSpPr/>
          <p:nvPr/>
        </p:nvSpPr>
        <p:spPr>
          <a:xfrm>
            <a:off x="967105" y="2060837"/>
            <a:ext cx="7276920" cy="646331"/>
          </a:xfrm>
          <a:prstGeom prst="rect">
            <a:avLst/>
          </a:prstGeom>
        </p:spPr>
        <p:txBody>
          <a:bodyPr wrap="square">
            <a:spAutoFit/>
          </a:bodyPr>
          <a:lstStyle/>
          <a:p>
            <a:pPr marL="457200" lvl="0" indent="-457200" algn="ctr" eaLnBrk="0" fontAlgn="base" hangingPunct="0">
              <a:spcBef>
                <a:spcPct val="0"/>
              </a:spcBef>
              <a:spcAft>
                <a:spcPct val="0"/>
              </a:spcAft>
              <a:buClr>
                <a:schemeClr val="accent1">
                  <a:lumMod val="75000"/>
                </a:schemeClr>
              </a:buClr>
              <a:buSzPct val="111000"/>
              <a:buFont typeface="Wingdings 2" panose="05020102010507070707" pitchFamily="18" charset="2"/>
              <a:buChar char="²"/>
            </a:pPr>
            <a:r>
              <a:rPr lang="ar-SA" sz="3600" dirty="0">
                <a:cs typeface="DecoType Naskh Special" panose="02010000000000000000" pitchFamily="2" charset="-78"/>
              </a:rPr>
              <a:t>جاء في </a:t>
            </a:r>
            <a:r>
              <a:rPr lang="ar-SA" sz="3600" dirty="0" smtClean="0">
                <a:cs typeface="DecoType Naskh Special" panose="02010000000000000000" pitchFamily="2" charset="-78"/>
              </a:rPr>
              <a:t>الحديث «انتفخت  أوداجه» الودج </a:t>
            </a:r>
            <a:r>
              <a:rPr lang="ar-SA" sz="3600" dirty="0">
                <a:cs typeface="DecoType Naskh Special" panose="02010000000000000000" pitchFamily="2" charset="-78"/>
              </a:rPr>
              <a:t>هو:</a:t>
            </a:r>
            <a:endParaRPr lang="ar-SA" sz="3600" dirty="0">
              <a:latin typeface="Arial" panose="020B0604020202020204" pitchFamily="34" charset="0"/>
              <a:cs typeface="DecoType Naskh Special" panose="02010000000000000000" pitchFamily="2" charset="-78"/>
            </a:endParaRPr>
          </a:p>
        </p:txBody>
      </p:sp>
      <p:sp>
        <p:nvSpPr>
          <p:cNvPr id="32" name="مربع نص 31"/>
          <p:cNvSpPr txBox="1"/>
          <p:nvPr/>
        </p:nvSpPr>
        <p:spPr>
          <a:xfrm>
            <a:off x="6370076" y="230382"/>
            <a:ext cx="1951420" cy="400110"/>
          </a:xfrm>
          <a:prstGeom prst="rect">
            <a:avLst/>
          </a:prstGeom>
          <a:noFill/>
        </p:spPr>
        <p:txBody>
          <a:bodyPr wrap="square" rtlCol="1">
            <a:spAutoFit/>
          </a:bodyPr>
          <a:lstStyle/>
          <a:p>
            <a:pPr algn="ctr"/>
            <a:r>
              <a:rPr lang="ar-SA" sz="2000" b="1" dirty="0" smtClean="0">
                <a:solidFill>
                  <a:schemeClr val="accent1">
                    <a:lumMod val="75000"/>
                  </a:schemeClr>
                </a:solidFill>
                <a:latin typeface="Traditional Arabic" panose="02020603050405020304" pitchFamily="18" charset="-78"/>
                <a:cs typeface="Traditional Arabic" panose="02020603050405020304" pitchFamily="18" charset="-78"/>
              </a:rPr>
              <a:t>مهارة الاستنتاج !</a:t>
            </a:r>
            <a:endParaRPr lang="ar-SA" sz="2000" b="1" dirty="0">
              <a:solidFill>
                <a:schemeClr val="accent1">
                  <a:lumMod val="75000"/>
                </a:schemeClr>
              </a:solidFill>
              <a:latin typeface="Traditional Arabic" panose="02020603050405020304" pitchFamily="18" charset="-78"/>
              <a:cs typeface="Traditional Arabic" panose="02020603050405020304" pitchFamily="18" charset="-78"/>
            </a:endParaRPr>
          </a:p>
        </p:txBody>
      </p:sp>
      <p:sp>
        <p:nvSpPr>
          <p:cNvPr id="39" name="مستطيل مستدير الزوايا 38">
            <a:hlinkClick r:id="rId2" action="ppaction://hlinksldjump"/>
          </p:cNvPr>
          <p:cNvSpPr/>
          <p:nvPr/>
        </p:nvSpPr>
        <p:spPr>
          <a:xfrm>
            <a:off x="5572125" y="3341343"/>
            <a:ext cx="2695847" cy="10113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DecoType Naskh Special" panose="02010000000000000000" pitchFamily="2" charset="-78"/>
              </a:rPr>
              <a:t>عرق في اليد يحمر عند </a:t>
            </a:r>
            <a:r>
              <a:rPr lang="ar-SA" sz="2800" b="1" dirty="0" smtClean="0">
                <a:solidFill>
                  <a:schemeClr val="tx1"/>
                </a:solidFill>
                <a:cs typeface="DecoType Naskh Special" panose="02010000000000000000" pitchFamily="2" charset="-78"/>
              </a:rPr>
              <a:t>الغضب .</a:t>
            </a:r>
            <a:endParaRPr lang="ar-SA" sz="2800" b="1" dirty="0">
              <a:solidFill>
                <a:schemeClr val="tx1"/>
              </a:solidFill>
              <a:latin typeface="Traditional Arabic" panose="02020603050405020304" pitchFamily="18" charset="-78"/>
              <a:cs typeface="DecoType Naskh Special" panose="02010000000000000000" pitchFamily="2" charset="-78"/>
            </a:endParaRPr>
          </a:p>
        </p:txBody>
      </p:sp>
      <p:sp>
        <p:nvSpPr>
          <p:cNvPr id="40" name="مستطيل مستدير الزوايا 39">
            <a:hlinkClick r:id="rId2" action="ppaction://hlinksldjump"/>
          </p:cNvPr>
          <p:cNvSpPr/>
          <p:nvPr/>
        </p:nvSpPr>
        <p:spPr>
          <a:xfrm>
            <a:off x="5572125" y="4748643"/>
            <a:ext cx="2695847" cy="101138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800" b="1" dirty="0">
                <a:solidFill>
                  <a:schemeClr val="tx1"/>
                </a:solidFill>
                <a:cs typeface="DecoType Naskh Special" panose="02010000000000000000" pitchFamily="2" charset="-78"/>
              </a:rPr>
              <a:t>عرق أسفل القدم يظهر عند </a:t>
            </a:r>
            <a:r>
              <a:rPr lang="ar-SA" sz="2800" b="1" dirty="0" smtClean="0">
                <a:solidFill>
                  <a:schemeClr val="tx1"/>
                </a:solidFill>
                <a:cs typeface="DecoType Naskh Special" panose="02010000000000000000" pitchFamily="2" charset="-78"/>
              </a:rPr>
              <a:t>الغضب .</a:t>
            </a:r>
            <a:endParaRPr lang="ar-SA" sz="2800" b="1" dirty="0">
              <a:solidFill>
                <a:schemeClr val="tx1"/>
              </a:solidFill>
              <a:latin typeface="Traditional Arabic" panose="02020603050405020304" pitchFamily="18" charset="-78"/>
              <a:cs typeface="DecoType Naskh Special" panose="02010000000000000000" pitchFamily="2" charset="-78"/>
            </a:endParaRPr>
          </a:p>
        </p:txBody>
      </p:sp>
      <p:sp>
        <p:nvSpPr>
          <p:cNvPr id="42" name="مستطيل مستدير الزوايا 41">
            <a:hlinkClick r:id="rId3" action="ppaction://hlinksldjump"/>
          </p:cNvPr>
          <p:cNvSpPr/>
          <p:nvPr/>
        </p:nvSpPr>
        <p:spPr>
          <a:xfrm>
            <a:off x="785812" y="4748643"/>
            <a:ext cx="2714625" cy="101138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DecoType Naskh Special" panose="02010000000000000000" pitchFamily="2" charset="-78"/>
              </a:rPr>
              <a:t>عرق في العنق ينتفخ عند </a:t>
            </a:r>
            <a:r>
              <a:rPr lang="ar-SA" sz="2800" b="1" dirty="0" smtClean="0">
                <a:solidFill>
                  <a:schemeClr val="tx1"/>
                </a:solidFill>
                <a:cs typeface="DecoType Naskh Special" panose="02010000000000000000" pitchFamily="2" charset="-78"/>
              </a:rPr>
              <a:t>الغضب .</a:t>
            </a:r>
            <a:endParaRPr lang="ar-SA" sz="2800" b="1" dirty="0">
              <a:solidFill>
                <a:schemeClr val="tx1"/>
              </a:solidFill>
              <a:latin typeface="Traditional Arabic" panose="02020603050405020304" pitchFamily="18" charset="-78"/>
              <a:cs typeface="DecoType Naskh Special" panose="02010000000000000000" pitchFamily="2" charset="-78"/>
            </a:endParaRPr>
          </a:p>
        </p:txBody>
      </p:sp>
      <p:sp>
        <p:nvSpPr>
          <p:cNvPr id="43" name="مستطيل مستدير الزوايا 42">
            <a:hlinkClick r:id="rId2" action="ppaction://hlinksldjump"/>
          </p:cNvPr>
          <p:cNvSpPr/>
          <p:nvPr/>
        </p:nvSpPr>
        <p:spPr>
          <a:xfrm>
            <a:off x="785813" y="3341343"/>
            <a:ext cx="2714625" cy="1011382"/>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SA" sz="2800" b="1" dirty="0">
                <a:solidFill>
                  <a:schemeClr val="tx1"/>
                </a:solidFill>
                <a:cs typeface="DecoType Naskh Special" panose="02010000000000000000" pitchFamily="2" charset="-78"/>
              </a:rPr>
              <a:t>عرق في الصدر يكبر عند </a:t>
            </a:r>
            <a:r>
              <a:rPr lang="ar-SA" sz="2800" b="1" dirty="0" smtClean="0">
                <a:solidFill>
                  <a:schemeClr val="tx1"/>
                </a:solidFill>
                <a:cs typeface="DecoType Naskh Special" panose="02010000000000000000" pitchFamily="2" charset="-78"/>
              </a:rPr>
              <a:t>الغضب .</a:t>
            </a:r>
            <a:endParaRPr lang="ar-SA" sz="2800" b="1" dirty="0">
              <a:solidFill>
                <a:schemeClr val="tx1"/>
              </a:solidFill>
              <a:latin typeface="Traditional Arabic" panose="02020603050405020304" pitchFamily="18" charset="-78"/>
              <a:cs typeface="DecoType Naskh Special" panose="02010000000000000000" pitchFamily="2" charset="-78"/>
            </a:endParaRPr>
          </a:p>
        </p:txBody>
      </p:sp>
      <p:grpSp>
        <p:nvGrpSpPr>
          <p:cNvPr id="46" name="Group 33"/>
          <p:cNvGrpSpPr/>
          <p:nvPr/>
        </p:nvGrpSpPr>
        <p:grpSpPr>
          <a:xfrm>
            <a:off x="8165035" y="83660"/>
            <a:ext cx="346953" cy="531927"/>
            <a:chOff x="5438775" y="339726"/>
            <a:chExt cx="550863" cy="844549"/>
          </a:xfrm>
          <a:solidFill>
            <a:schemeClr val="accent4"/>
          </a:solidFill>
        </p:grpSpPr>
        <p:sp>
          <p:nvSpPr>
            <p:cNvPr id="47" name="Freeform 5"/>
            <p:cNvSpPr>
              <a:spLocks/>
            </p:cNvSpPr>
            <p:nvPr/>
          </p:nvSpPr>
          <p:spPr bwMode="auto">
            <a:xfrm>
              <a:off x="5438775" y="339726"/>
              <a:ext cx="550863" cy="623887"/>
            </a:xfrm>
            <a:custGeom>
              <a:avLst/>
              <a:gdLst>
                <a:gd name="T0" fmla="*/ 72 w 144"/>
                <a:gd name="T1" fmla="*/ 0 h 164"/>
                <a:gd name="T2" fmla="*/ 0 w 144"/>
                <a:gd name="T3" fmla="*/ 71 h 164"/>
                <a:gd name="T4" fmla="*/ 13 w 144"/>
                <a:gd name="T5" fmla="*/ 112 h 164"/>
                <a:gd name="T6" fmla="*/ 19 w 144"/>
                <a:gd name="T7" fmla="*/ 125 h 164"/>
                <a:gd name="T8" fmla="*/ 25 w 144"/>
                <a:gd name="T9" fmla="*/ 137 h 164"/>
                <a:gd name="T10" fmla="*/ 33 w 144"/>
                <a:gd name="T11" fmla="*/ 163 h 164"/>
                <a:gd name="T12" fmla="*/ 33 w 144"/>
                <a:gd name="T13" fmla="*/ 164 h 164"/>
                <a:gd name="T14" fmla="*/ 47 w 144"/>
                <a:gd name="T15" fmla="*/ 164 h 164"/>
                <a:gd name="T16" fmla="*/ 46 w 144"/>
                <a:gd name="T17" fmla="*/ 159 h 164"/>
                <a:gd name="T18" fmla="*/ 37 w 144"/>
                <a:gd name="T19" fmla="*/ 133 h 164"/>
                <a:gd name="T20" fmla="*/ 31 w 144"/>
                <a:gd name="T21" fmla="*/ 119 h 164"/>
                <a:gd name="T22" fmla="*/ 25 w 144"/>
                <a:gd name="T23" fmla="*/ 106 h 164"/>
                <a:gd name="T24" fmla="*/ 25 w 144"/>
                <a:gd name="T25" fmla="*/ 106 h 164"/>
                <a:gd name="T26" fmla="*/ 14 w 144"/>
                <a:gd name="T27" fmla="*/ 71 h 164"/>
                <a:gd name="T28" fmla="*/ 72 w 144"/>
                <a:gd name="T29" fmla="*/ 13 h 164"/>
                <a:gd name="T30" fmla="*/ 131 w 144"/>
                <a:gd name="T31" fmla="*/ 71 h 164"/>
                <a:gd name="T32" fmla="*/ 120 w 144"/>
                <a:gd name="T33" fmla="*/ 107 h 164"/>
                <a:gd name="T34" fmla="*/ 113 w 144"/>
                <a:gd name="T35" fmla="*/ 119 h 164"/>
                <a:gd name="T36" fmla="*/ 107 w 144"/>
                <a:gd name="T37" fmla="*/ 133 h 164"/>
                <a:gd name="T38" fmla="*/ 99 w 144"/>
                <a:gd name="T39" fmla="*/ 159 h 164"/>
                <a:gd name="T40" fmla="*/ 97 w 144"/>
                <a:gd name="T41" fmla="*/ 164 h 164"/>
                <a:gd name="T42" fmla="*/ 111 w 144"/>
                <a:gd name="T43" fmla="*/ 164 h 164"/>
                <a:gd name="T44" fmla="*/ 112 w 144"/>
                <a:gd name="T45" fmla="*/ 163 h 164"/>
                <a:gd name="T46" fmla="*/ 120 w 144"/>
                <a:gd name="T47" fmla="*/ 137 h 164"/>
                <a:gd name="T48" fmla="*/ 125 w 144"/>
                <a:gd name="T49" fmla="*/ 125 h 164"/>
                <a:gd name="T50" fmla="*/ 131 w 144"/>
                <a:gd name="T51" fmla="*/ 113 h 164"/>
                <a:gd name="T52" fmla="*/ 144 w 144"/>
                <a:gd name="T53" fmla="*/ 71 h 164"/>
                <a:gd name="T54" fmla="*/ 72 w 144"/>
                <a:gd name="T5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64">
                  <a:moveTo>
                    <a:pt x="72" y="0"/>
                  </a:moveTo>
                  <a:cubicBezTo>
                    <a:pt x="33" y="0"/>
                    <a:pt x="0" y="32"/>
                    <a:pt x="0" y="71"/>
                  </a:cubicBezTo>
                  <a:cubicBezTo>
                    <a:pt x="0" y="87"/>
                    <a:pt x="7" y="101"/>
                    <a:pt x="13" y="112"/>
                  </a:cubicBezTo>
                  <a:cubicBezTo>
                    <a:pt x="13" y="113"/>
                    <a:pt x="17" y="121"/>
                    <a:pt x="19" y="125"/>
                  </a:cubicBezTo>
                  <a:cubicBezTo>
                    <a:pt x="21" y="129"/>
                    <a:pt x="23" y="133"/>
                    <a:pt x="25" y="137"/>
                  </a:cubicBezTo>
                  <a:cubicBezTo>
                    <a:pt x="28" y="145"/>
                    <a:pt x="30" y="154"/>
                    <a:pt x="33" y="163"/>
                  </a:cubicBezTo>
                  <a:cubicBezTo>
                    <a:pt x="33" y="163"/>
                    <a:pt x="33" y="164"/>
                    <a:pt x="33" y="164"/>
                  </a:cubicBezTo>
                  <a:cubicBezTo>
                    <a:pt x="47" y="164"/>
                    <a:pt x="47" y="164"/>
                    <a:pt x="47" y="164"/>
                  </a:cubicBezTo>
                  <a:cubicBezTo>
                    <a:pt x="47" y="163"/>
                    <a:pt x="46" y="161"/>
                    <a:pt x="46" y="159"/>
                  </a:cubicBezTo>
                  <a:cubicBezTo>
                    <a:pt x="43" y="150"/>
                    <a:pt x="40" y="141"/>
                    <a:pt x="37" y="133"/>
                  </a:cubicBezTo>
                  <a:cubicBezTo>
                    <a:pt x="35" y="128"/>
                    <a:pt x="33" y="123"/>
                    <a:pt x="31" y="119"/>
                  </a:cubicBezTo>
                  <a:cubicBezTo>
                    <a:pt x="29" y="115"/>
                    <a:pt x="25" y="106"/>
                    <a:pt x="25" y="106"/>
                  </a:cubicBezTo>
                  <a:cubicBezTo>
                    <a:pt x="25" y="106"/>
                    <a:pt x="25" y="106"/>
                    <a:pt x="25" y="106"/>
                  </a:cubicBezTo>
                  <a:cubicBezTo>
                    <a:pt x="18" y="93"/>
                    <a:pt x="14" y="83"/>
                    <a:pt x="14" y="71"/>
                  </a:cubicBezTo>
                  <a:cubicBezTo>
                    <a:pt x="14" y="39"/>
                    <a:pt x="40" y="13"/>
                    <a:pt x="72" y="13"/>
                  </a:cubicBezTo>
                  <a:cubicBezTo>
                    <a:pt x="104" y="13"/>
                    <a:pt x="131" y="39"/>
                    <a:pt x="131" y="71"/>
                  </a:cubicBezTo>
                  <a:cubicBezTo>
                    <a:pt x="131" y="84"/>
                    <a:pt x="126" y="94"/>
                    <a:pt x="120" y="107"/>
                  </a:cubicBezTo>
                  <a:cubicBezTo>
                    <a:pt x="119" y="107"/>
                    <a:pt x="115" y="115"/>
                    <a:pt x="113" y="119"/>
                  </a:cubicBezTo>
                  <a:cubicBezTo>
                    <a:pt x="111" y="123"/>
                    <a:pt x="109" y="127"/>
                    <a:pt x="107" y="133"/>
                  </a:cubicBezTo>
                  <a:cubicBezTo>
                    <a:pt x="104" y="141"/>
                    <a:pt x="101" y="150"/>
                    <a:pt x="99" y="159"/>
                  </a:cubicBezTo>
                  <a:cubicBezTo>
                    <a:pt x="98" y="161"/>
                    <a:pt x="98" y="163"/>
                    <a:pt x="97" y="164"/>
                  </a:cubicBezTo>
                  <a:cubicBezTo>
                    <a:pt x="111" y="164"/>
                    <a:pt x="111" y="164"/>
                    <a:pt x="111" y="164"/>
                  </a:cubicBezTo>
                  <a:cubicBezTo>
                    <a:pt x="111" y="164"/>
                    <a:pt x="111" y="163"/>
                    <a:pt x="112" y="163"/>
                  </a:cubicBezTo>
                  <a:cubicBezTo>
                    <a:pt x="114" y="154"/>
                    <a:pt x="117" y="146"/>
                    <a:pt x="120" y="137"/>
                  </a:cubicBezTo>
                  <a:cubicBezTo>
                    <a:pt x="122" y="133"/>
                    <a:pt x="123" y="129"/>
                    <a:pt x="125" y="125"/>
                  </a:cubicBezTo>
                  <a:cubicBezTo>
                    <a:pt x="127" y="121"/>
                    <a:pt x="131" y="113"/>
                    <a:pt x="131" y="113"/>
                  </a:cubicBezTo>
                  <a:cubicBezTo>
                    <a:pt x="139" y="99"/>
                    <a:pt x="144" y="86"/>
                    <a:pt x="144" y="71"/>
                  </a:cubicBezTo>
                  <a:cubicBezTo>
                    <a:pt x="144" y="32"/>
                    <a:pt x="112" y="0"/>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sp>
          <p:nvSpPr>
            <p:cNvPr id="48" name="Freeform 6"/>
            <p:cNvSpPr>
              <a:spLocks/>
            </p:cNvSpPr>
            <p:nvPr/>
          </p:nvSpPr>
          <p:spPr bwMode="auto">
            <a:xfrm>
              <a:off x="5564188" y="1050925"/>
              <a:ext cx="298450" cy="133350"/>
            </a:xfrm>
            <a:custGeom>
              <a:avLst/>
              <a:gdLst>
                <a:gd name="T0" fmla="*/ 0 w 78"/>
                <a:gd name="T1" fmla="*/ 6 h 35"/>
                <a:gd name="T2" fmla="*/ 15 w 78"/>
                <a:gd name="T3" fmla="*/ 20 h 35"/>
                <a:gd name="T4" fmla="*/ 19 w 78"/>
                <a:gd name="T5" fmla="*/ 20 h 35"/>
                <a:gd name="T6" fmla="*/ 19 w 78"/>
                <a:gd name="T7" fmla="*/ 21 h 35"/>
                <a:gd name="T8" fmla="*/ 33 w 78"/>
                <a:gd name="T9" fmla="*/ 35 h 35"/>
                <a:gd name="T10" fmla="*/ 46 w 78"/>
                <a:gd name="T11" fmla="*/ 35 h 35"/>
                <a:gd name="T12" fmla="*/ 60 w 78"/>
                <a:gd name="T13" fmla="*/ 21 h 35"/>
                <a:gd name="T14" fmla="*/ 60 w 78"/>
                <a:gd name="T15" fmla="*/ 20 h 35"/>
                <a:gd name="T16" fmla="*/ 64 w 78"/>
                <a:gd name="T17" fmla="*/ 20 h 35"/>
                <a:gd name="T18" fmla="*/ 78 w 78"/>
                <a:gd name="T19" fmla="*/ 6 h 35"/>
                <a:gd name="T20" fmla="*/ 78 w 78"/>
                <a:gd name="T21" fmla="*/ 0 h 35"/>
                <a:gd name="T22" fmla="*/ 0 w 78"/>
                <a:gd name="T23" fmla="*/ 0 h 35"/>
                <a:gd name="T24" fmla="*/ 0 w 78"/>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35">
                  <a:moveTo>
                    <a:pt x="0" y="6"/>
                  </a:moveTo>
                  <a:cubicBezTo>
                    <a:pt x="0" y="14"/>
                    <a:pt x="7" y="20"/>
                    <a:pt x="15" y="20"/>
                  </a:cubicBezTo>
                  <a:cubicBezTo>
                    <a:pt x="19" y="20"/>
                    <a:pt x="19" y="20"/>
                    <a:pt x="19" y="20"/>
                  </a:cubicBezTo>
                  <a:cubicBezTo>
                    <a:pt x="19" y="21"/>
                    <a:pt x="19" y="21"/>
                    <a:pt x="19" y="21"/>
                  </a:cubicBezTo>
                  <a:cubicBezTo>
                    <a:pt x="19" y="29"/>
                    <a:pt x="25" y="35"/>
                    <a:pt x="33" y="35"/>
                  </a:cubicBezTo>
                  <a:cubicBezTo>
                    <a:pt x="46" y="35"/>
                    <a:pt x="46" y="35"/>
                    <a:pt x="46" y="35"/>
                  </a:cubicBezTo>
                  <a:cubicBezTo>
                    <a:pt x="53" y="35"/>
                    <a:pt x="60" y="29"/>
                    <a:pt x="60" y="21"/>
                  </a:cubicBezTo>
                  <a:cubicBezTo>
                    <a:pt x="60" y="20"/>
                    <a:pt x="60" y="20"/>
                    <a:pt x="60" y="20"/>
                  </a:cubicBezTo>
                  <a:cubicBezTo>
                    <a:pt x="64" y="20"/>
                    <a:pt x="64" y="20"/>
                    <a:pt x="64" y="20"/>
                  </a:cubicBezTo>
                  <a:cubicBezTo>
                    <a:pt x="72" y="20"/>
                    <a:pt x="78" y="14"/>
                    <a:pt x="78" y="6"/>
                  </a:cubicBezTo>
                  <a:cubicBezTo>
                    <a:pt x="78" y="0"/>
                    <a:pt x="78" y="0"/>
                    <a:pt x="78" y="0"/>
                  </a:cubicBezTo>
                  <a:cubicBezTo>
                    <a:pt x="0" y="0"/>
                    <a:pt x="0" y="0"/>
                    <a:pt x="0" y="0"/>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sp>
          <p:nvSpPr>
            <p:cNvPr id="49" name="Rectangle 7"/>
            <p:cNvSpPr>
              <a:spLocks noChangeArrowheads="1"/>
            </p:cNvSpPr>
            <p:nvPr/>
          </p:nvSpPr>
          <p:spPr bwMode="auto">
            <a:xfrm>
              <a:off x="5564188" y="993775"/>
              <a:ext cx="298450"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sp>
          <p:nvSpPr>
            <p:cNvPr id="50" name="Freeform 8"/>
            <p:cNvSpPr>
              <a:spLocks/>
            </p:cNvSpPr>
            <p:nvPr/>
          </p:nvSpPr>
          <p:spPr bwMode="auto">
            <a:xfrm>
              <a:off x="5553075" y="658813"/>
              <a:ext cx="325438" cy="304800"/>
            </a:xfrm>
            <a:custGeom>
              <a:avLst/>
              <a:gdLst>
                <a:gd name="T0" fmla="*/ 57 w 85"/>
                <a:gd name="T1" fmla="*/ 80 h 80"/>
                <a:gd name="T2" fmla="*/ 83 w 85"/>
                <a:gd name="T3" fmla="*/ 9 h 80"/>
                <a:gd name="T4" fmla="*/ 85 w 85"/>
                <a:gd name="T5" fmla="*/ 3 h 80"/>
                <a:gd name="T6" fmla="*/ 80 w 85"/>
                <a:gd name="T7" fmla="*/ 0 h 80"/>
                <a:gd name="T8" fmla="*/ 80 w 85"/>
                <a:gd name="T9" fmla="*/ 0 h 80"/>
                <a:gd name="T10" fmla="*/ 71 w 85"/>
                <a:gd name="T11" fmla="*/ 8 h 80"/>
                <a:gd name="T12" fmla="*/ 67 w 85"/>
                <a:gd name="T13" fmla="*/ 12 h 80"/>
                <a:gd name="T14" fmla="*/ 64 w 85"/>
                <a:gd name="T15" fmla="*/ 8 h 80"/>
                <a:gd name="T16" fmla="*/ 55 w 85"/>
                <a:gd name="T17" fmla="*/ 0 h 80"/>
                <a:gd name="T18" fmla="*/ 46 w 85"/>
                <a:gd name="T19" fmla="*/ 8 h 80"/>
                <a:gd name="T20" fmla="*/ 42 w 85"/>
                <a:gd name="T21" fmla="*/ 12 h 80"/>
                <a:gd name="T22" fmla="*/ 39 w 85"/>
                <a:gd name="T23" fmla="*/ 8 h 80"/>
                <a:gd name="T24" fmla="*/ 30 w 85"/>
                <a:gd name="T25" fmla="*/ 0 h 80"/>
                <a:gd name="T26" fmla="*/ 21 w 85"/>
                <a:gd name="T27" fmla="*/ 8 h 80"/>
                <a:gd name="T28" fmla="*/ 17 w 85"/>
                <a:gd name="T29" fmla="*/ 12 h 80"/>
                <a:gd name="T30" fmla="*/ 14 w 85"/>
                <a:gd name="T31" fmla="*/ 8 h 80"/>
                <a:gd name="T32" fmla="*/ 5 w 85"/>
                <a:gd name="T33" fmla="*/ 0 h 80"/>
                <a:gd name="T34" fmla="*/ 4 w 85"/>
                <a:gd name="T35" fmla="*/ 0 h 80"/>
                <a:gd name="T36" fmla="*/ 0 w 85"/>
                <a:gd name="T37" fmla="*/ 3 h 80"/>
                <a:gd name="T38" fmla="*/ 2 w 85"/>
                <a:gd name="T39" fmla="*/ 10 h 80"/>
                <a:gd name="T40" fmla="*/ 29 w 85"/>
                <a:gd name="T41" fmla="*/ 80 h 80"/>
                <a:gd name="T42" fmla="*/ 35 w 85"/>
                <a:gd name="T43" fmla="*/ 80 h 80"/>
                <a:gd name="T44" fmla="*/ 10 w 85"/>
                <a:gd name="T45" fmla="*/ 13 h 80"/>
                <a:gd name="T46" fmla="*/ 17 w 85"/>
                <a:gd name="T47" fmla="*/ 18 h 80"/>
                <a:gd name="T48" fmla="*/ 26 w 85"/>
                <a:gd name="T49" fmla="*/ 11 h 80"/>
                <a:gd name="T50" fmla="*/ 30 w 85"/>
                <a:gd name="T51" fmla="*/ 6 h 80"/>
                <a:gd name="T52" fmla="*/ 33 w 85"/>
                <a:gd name="T53" fmla="*/ 11 h 80"/>
                <a:gd name="T54" fmla="*/ 42 w 85"/>
                <a:gd name="T55" fmla="*/ 18 h 80"/>
                <a:gd name="T56" fmla="*/ 51 w 85"/>
                <a:gd name="T57" fmla="*/ 11 h 80"/>
                <a:gd name="T58" fmla="*/ 55 w 85"/>
                <a:gd name="T59" fmla="*/ 6 h 80"/>
                <a:gd name="T60" fmla="*/ 58 w 85"/>
                <a:gd name="T61" fmla="*/ 11 h 80"/>
                <a:gd name="T62" fmla="*/ 67 w 85"/>
                <a:gd name="T63" fmla="*/ 18 h 80"/>
                <a:gd name="T64" fmla="*/ 75 w 85"/>
                <a:gd name="T65" fmla="*/ 13 h 80"/>
                <a:gd name="T66" fmla="*/ 50 w 85"/>
                <a:gd name="T67" fmla="*/ 80 h 80"/>
                <a:gd name="T68" fmla="*/ 57 w 85"/>
                <a:gd name="T6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80">
                  <a:moveTo>
                    <a:pt x="57" y="80"/>
                  </a:moveTo>
                  <a:cubicBezTo>
                    <a:pt x="83" y="9"/>
                    <a:pt x="83" y="9"/>
                    <a:pt x="83" y="9"/>
                  </a:cubicBezTo>
                  <a:cubicBezTo>
                    <a:pt x="85" y="3"/>
                    <a:pt x="85" y="3"/>
                    <a:pt x="85" y="3"/>
                  </a:cubicBezTo>
                  <a:cubicBezTo>
                    <a:pt x="84" y="1"/>
                    <a:pt x="82" y="0"/>
                    <a:pt x="80" y="0"/>
                  </a:cubicBezTo>
                  <a:cubicBezTo>
                    <a:pt x="80" y="0"/>
                    <a:pt x="80" y="0"/>
                    <a:pt x="80" y="0"/>
                  </a:cubicBezTo>
                  <a:cubicBezTo>
                    <a:pt x="75" y="0"/>
                    <a:pt x="72" y="5"/>
                    <a:pt x="71" y="8"/>
                  </a:cubicBezTo>
                  <a:cubicBezTo>
                    <a:pt x="69" y="11"/>
                    <a:pt x="68" y="12"/>
                    <a:pt x="67" y="12"/>
                  </a:cubicBezTo>
                  <a:cubicBezTo>
                    <a:pt x="66" y="12"/>
                    <a:pt x="65" y="11"/>
                    <a:pt x="64" y="8"/>
                  </a:cubicBezTo>
                  <a:cubicBezTo>
                    <a:pt x="62" y="5"/>
                    <a:pt x="60" y="0"/>
                    <a:pt x="55" y="0"/>
                  </a:cubicBezTo>
                  <a:cubicBezTo>
                    <a:pt x="50" y="0"/>
                    <a:pt x="47" y="5"/>
                    <a:pt x="46" y="8"/>
                  </a:cubicBezTo>
                  <a:cubicBezTo>
                    <a:pt x="44" y="11"/>
                    <a:pt x="43" y="12"/>
                    <a:pt x="42" y="12"/>
                  </a:cubicBezTo>
                  <a:cubicBezTo>
                    <a:pt x="41" y="12"/>
                    <a:pt x="40" y="11"/>
                    <a:pt x="39" y="8"/>
                  </a:cubicBezTo>
                  <a:cubicBezTo>
                    <a:pt x="37" y="5"/>
                    <a:pt x="35" y="0"/>
                    <a:pt x="30" y="0"/>
                  </a:cubicBezTo>
                  <a:cubicBezTo>
                    <a:pt x="25" y="0"/>
                    <a:pt x="22" y="5"/>
                    <a:pt x="21" y="8"/>
                  </a:cubicBezTo>
                  <a:cubicBezTo>
                    <a:pt x="19" y="11"/>
                    <a:pt x="18" y="12"/>
                    <a:pt x="17" y="12"/>
                  </a:cubicBezTo>
                  <a:cubicBezTo>
                    <a:pt x="16" y="12"/>
                    <a:pt x="15" y="11"/>
                    <a:pt x="14" y="8"/>
                  </a:cubicBezTo>
                  <a:cubicBezTo>
                    <a:pt x="12" y="5"/>
                    <a:pt x="10" y="0"/>
                    <a:pt x="5" y="0"/>
                  </a:cubicBezTo>
                  <a:cubicBezTo>
                    <a:pt x="4" y="0"/>
                    <a:pt x="4" y="0"/>
                    <a:pt x="4" y="0"/>
                  </a:cubicBezTo>
                  <a:cubicBezTo>
                    <a:pt x="2" y="0"/>
                    <a:pt x="0" y="1"/>
                    <a:pt x="0" y="3"/>
                  </a:cubicBezTo>
                  <a:cubicBezTo>
                    <a:pt x="2" y="10"/>
                    <a:pt x="2" y="10"/>
                    <a:pt x="2" y="10"/>
                  </a:cubicBezTo>
                  <a:cubicBezTo>
                    <a:pt x="29" y="80"/>
                    <a:pt x="29" y="80"/>
                    <a:pt x="29" y="80"/>
                  </a:cubicBezTo>
                  <a:cubicBezTo>
                    <a:pt x="35" y="80"/>
                    <a:pt x="35" y="80"/>
                    <a:pt x="35" y="80"/>
                  </a:cubicBezTo>
                  <a:cubicBezTo>
                    <a:pt x="10" y="13"/>
                    <a:pt x="10" y="13"/>
                    <a:pt x="10" y="13"/>
                  </a:cubicBezTo>
                  <a:cubicBezTo>
                    <a:pt x="11" y="16"/>
                    <a:pt x="14" y="18"/>
                    <a:pt x="17" y="18"/>
                  </a:cubicBezTo>
                  <a:cubicBezTo>
                    <a:pt x="22" y="18"/>
                    <a:pt x="25" y="14"/>
                    <a:pt x="26" y="11"/>
                  </a:cubicBezTo>
                  <a:cubicBezTo>
                    <a:pt x="28" y="8"/>
                    <a:pt x="29" y="6"/>
                    <a:pt x="30" y="6"/>
                  </a:cubicBezTo>
                  <a:cubicBezTo>
                    <a:pt x="31" y="6"/>
                    <a:pt x="32" y="8"/>
                    <a:pt x="33" y="11"/>
                  </a:cubicBezTo>
                  <a:cubicBezTo>
                    <a:pt x="35" y="14"/>
                    <a:pt x="37" y="18"/>
                    <a:pt x="42" y="18"/>
                  </a:cubicBezTo>
                  <a:cubicBezTo>
                    <a:pt x="47" y="18"/>
                    <a:pt x="49" y="14"/>
                    <a:pt x="51" y="11"/>
                  </a:cubicBezTo>
                  <a:cubicBezTo>
                    <a:pt x="53" y="8"/>
                    <a:pt x="53" y="6"/>
                    <a:pt x="55" y="6"/>
                  </a:cubicBezTo>
                  <a:cubicBezTo>
                    <a:pt x="56" y="6"/>
                    <a:pt x="57" y="8"/>
                    <a:pt x="58" y="11"/>
                  </a:cubicBezTo>
                  <a:cubicBezTo>
                    <a:pt x="60" y="14"/>
                    <a:pt x="62" y="18"/>
                    <a:pt x="67" y="18"/>
                  </a:cubicBezTo>
                  <a:cubicBezTo>
                    <a:pt x="71" y="18"/>
                    <a:pt x="73" y="15"/>
                    <a:pt x="75" y="13"/>
                  </a:cubicBezTo>
                  <a:cubicBezTo>
                    <a:pt x="50" y="80"/>
                    <a:pt x="50" y="80"/>
                    <a:pt x="50" y="80"/>
                  </a:cubicBezTo>
                  <a:lnTo>
                    <a:pt x="5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grpSp>
    </p:spTree>
    <p:extLst>
      <p:ext uri="{BB962C8B-B14F-4D97-AF65-F5344CB8AC3E}">
        <p14:creationId xmlns:p14="http://schemas.microsoft.com/office/powerpoint/2010/main" val="181046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6060" y="2249487"/>
            <a:ext cx="7429499" cy="3541714"/>
          </a:xfrm>
          <a:prstGeom prst="rect">
            <a:avLst/>
          </a:prstGeom>
        </p:spPr>
        <p:txBody>
          <a:bodyPr/>
          <a:lstStyle/>
          <a:p>
            <a:pPr marL="0" indent="0" algn="ctr">
              <a:buNone/>
            </a:pPr>
            <a:r>
              <a:rPr lang="ar-SA" sz="4400" dirty="0" smtClean="0">
                <a:solidFill>
                  <a:srgbClr val="00B050"/>
                </a:solidFill>
                <a:cs typeface="DecoType Naskh Variants" panose="02010400000000000000" pitchFamily="2" charset="-78"/>
              </a:rPr>
              <a:t>الإجابة صحيحة </a:t>
            </a:r>
            <a:r>
              <a:rPr lang="ar-SA" dirty="0" smtClean="0">
                <a:cs typeface="DecoType Naskh Variants" panose="02010400000000000000" pitchFamily="2" charset="-78"/>
              </a:rPr>
              <a:t>بوركتِ يا رائعة </a:t>
            </a:r>
            <a:endParaRPr lang="ar-SA" dirty="0">
              <a:cs typeface="DecoType Naskh Variants" panose="02010400000000000000" pitchFamily="2" charset="-78"/>
            </a:endParaRPr>
          </a:p>
        </p:txBody>
      </p:sp>
      <p:pic>
        <p:nvPicPr>
          <p:cNvPr id="5122" name="Picture 2" descr="ØµÙØ±Ø© Ø°Ø§Øª ØµÙØ©"/>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3315631" y="3791984"/>
            <a:ext cx="2291789" cy="2291789"/>
          </a:xfrm>
          <a:prstGeom prst="rect">
            <a:avLst/>
          </a:prstGeom>
          <a:noFill/>
          <a:extLst>
            <a:ext uri="{909E8E84-426E-40DD-AFC4-6F175D3DCCD1}">
              <a14:hiddenFill xmlns:a14="http://schemas.microsoft.com/office/drawing/2010/main">
                <a:solidFill>
                  <a:srgbClr val="FFFFFF"/>
                </a:solidFill>
              </a14:hiddenFill>
            </a:ext>
          </a:extLst>
        </p:spPr>
      </p:pic>
      <p:sp>
        <p:nvSpPr>
          <p:cNvPr id="5" name="سهم إلى اليسار 4">
            <a:hlinkClick r:id="rId4" action="ppaction://hlinksldjump"/>
          </p:cNvPr>
          <p:cNvSpPr/>
          <p:nvPr/>
        </p:nvSpPr>
        <p:spPr>
          <a:xfrm>
            <a:off x="618234" y="608377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التالي</a:t>
            </a:r>
            <a:endParaRPr lang="ar-SA" dirty="0"/>
          </a:p>
        </p:txBody>
      </p:sp>
    </p:spTree>
    <p:extLst>
      <p:ext uri="{BB962C8B-B14F-4D97-AF65-F5344CB8AC3E}">
        <p14:creationId xmlns:p14="http://schemas.microsoft.com/office/powerpoint/2010/main" val="2215911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10135" y="4723279"/>
            <a:ext cx="6043613" cy="1862048"/>
          </a:xfrm>
          <a:prstGeom prst="rect">
            <a:avLst/>
          </a:prstGeom>
          <a:noFill/>
        </p:spPr>
        <p:txBody>
          <a:bodyPr wrap="square" rtlCol="1">
            <a:spAutoFit/>
          </a:bodyPr>
          <a:lstStyle/>
          <a:p>
            <a:pPr algn="ctr"/>
            <a:r>
              <a:rPr lang="ar-SA" sz="11500" dirty="0" smtClean="0">
                <a:solidFill>
                  <a:schemeClr val="accent4">
                    <a:lumMod val="75000"/>
                  </a:schemeClr>
                </a:solidFill>
                <a:effectLst>
                  <a:outerShdw blurRad="38100" dist="38100" dir="2700000" algn="tl">
                    <a:srgbClr val="000000">
                      <a:alpha val="43137"/>
                    </a:srgbClr>
                  </a:outerShdw>
                </a:effectLst>
                <a:cs typeface="DecoType Naskh Variants" panose="02010400000000000000" pitchFamily="2" charset="-78"/>
              </a:rPr>
              <a:t>« الغضب »</a:t>
            </a:r>
            <a:endParaRPr lang="ar-SA" sz="11500" dirty="0">
              <a:solidFill>
                <a:schemeClr val="accent4">
                  <a:lumMod val="75000"/>
                </a:schemeClr>
              </a:solidFill>
              <a:effectLst>
                <a:outerShdw blurRad="38100" dist="38100" dir="2700000" algn="tl">
                  <a:srgbClr val="000000">
                    <a:alpha val="43137"/>
                  </a:srgbClr>
                </a:outerShdw>
              </a:effectLst>
              <a:cs typeface="DecoType Naskh Variants" panose="02010400000000000000" pitchFamily="2" charset="-78"/>
            </a:endParaRPr>
          </a:p>
        </p:txBody>
      </p:sp>
      <p:pic>
        <p:nvPicPr>
          <p:cNvPr id="1026" name="Picture 2" descr="ØµÙØ±Ø© Ø°Ø§Øª ØµÙØ©"/>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1633" y="4095955"/>
            <a:ext cx="3945778" cy="276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70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6060" y="2249487"/>
            <a:ext cx="7429499" cy="3541714"/>
          </a:xfrm>
          <a:prstGeom prst="rect">
            <a:avLst/>
          </a:prstGeom>
        </p:spPr>
        <p:txBody>
          <a:bodyPr/>
          <a:lstStyle/>
          <a:p>
            <a:pPr marL="0" indent="0" algn="ctr">
              <a:buNone/>
            </a:pPr>
            <a:r>
              <a:rPr lang="ar-SA" sz="4400" dirty="0" smtClean="0">
                <a:solidFill>
                  <a:srgbClr val="FF0000"/>
                </a:solidFill>
                <a:cs typeface="DecoType Naskh Variants" panose="02010400000000000000" pitchFamily="2" charset="-78"/>
              </a:rPr>
              <a:t>الإجابة خاطئة </a:t>
            </a:r>
            <a:r>
              <a:rPr lang="ar-SA" sz="4000" dirty="0" smtClean="0">
                <a:cs typeface="DecoType Naskh Variants" panose="02010400000000000000" pitchFamily="2" charset="-78"/>
              </a:rPr>
              <a:t>، </a:t>
            </a:r>
            <a:r>
              <a:rPr lang="ar-SA" dirty="0" smtClean="0">
                <a:cs typeface="DecoType Naskh Variants" panose="02010400000000000000" pitchFamily="2" charset="-78"/>
              </a:rPr>
              <a:t>حاولي مره أُخرى !</a:t>
            </a:r>
          </a:p>
          <a:p>
            <a:pPr marL="0" indent="0">
              <a:buNone/>
            </a:pPr>
            <a:endParaRPr lang="ar-SA" dirty="0" smtClean="0"/>
          </a:p>
          <a:p>
            <a:pPr marL="0" indent="0">
              <a:buNone/>
            </a:pPr>
            <a:endParaRPr lang="ar-SA" dirty="0"/>
          </a:p>
        </p:txBody>
      </p:sp>
      <p:pic>
        <p:nvPicPr>
          <p:cNvPr id="4102" name="Picture 6" descr="ØµÙØ±Ø© Ø°Ø§Øª ØµÙØ©"/>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3314103" y="3738282"/>
            <a:ext cx="2247779" cy="2244856"/>
          </a:xfrm>
          <a:prstGeom prst="rect">
            <a:avLst/>
          </a:prstGeom>
          <a:noFill/>
          <a:extLst>
            <a:ext uri="{909E8E84-426E-40DD-AFC4-6F175D3DCCD1}">
              <a14:hiddenFill xmlns:a14="http://schemas.microsoft.com/office/drawing/2010/main">
                <a:solidFill>
                  <a:srgbClr val="FFFFFF"/>
                </a:solidFill>
              </a14:hiddenFill>
            </a:ext>
          </a:extLst>
        </p:spPr>
      </p:pic>
      <p:sp>
        <p:nvSpPr>
          <p:cNvPr id="8" name="سهم إلى اليسار 7">
            <a:hlinkClick r:id="rId4" action="ppaction://hlinksldjump"/>
          </p:cNvPr>
          <p:cNvSpPr/>
          <p:nvPr/>
        </p:nvSpPr>
        <p:spPr>
          <a:xfrm flipH="1">
            <a:off x="618234" y="608377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السابق</a:t>
            </a:r>
            <a:endParaRPr lang="ar-SA" dirty="0"/>
          </a:p>
        </p:txBody>
      </p:sp>
    </p:spTree>
    <p:extLst>
      <p:ext uri="{BB962C8B-B14F-4D97-AF65-F5344CB8AC3E}">
        <p14:creationId xmlns:p14="http://schemas.microsoft.com/office/powerpoint/2010/main" val="321243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2">
            <a:hlinkClick r:id="" action="ppaction://noaction"/>
          </p:cNvPr>
          <p:cNvSpPr txBox="1"/>
          <p:nvPr/>
        </p:nvSpPr>
        <p:spPr>
          <a:xfrm>
            <a:off x="6627804" y="3091174"/>
            <a:ext cx="1435965" cy="461665"/>
          </a:xfrm>
          <a:prstGeom prst="rect">
            <a:avLst/>
          </a:prstGeom>
          <a:noFill/>
        </p:spPr>
        <p:txBody>
          <a:bodyPr wrap="square" rtlCol="0">
            <a:spAutoFit/>
          </a:bodyPr>
          <a:lstStyle/>
          <a:p>
            <a:pPr algn="ctr"/>
            <a:endParaRPr lang="ar-SA" sz="2400" b="1" dirty="0">
              <a:latin typeface="Traditional Arabic" panose="02020603050405020304" pitchFamily="18" charset="-78"/>
              <a:cs typeface="Traditional Arabic" panose="02020603050405020304" pitchFamily="18" charset="-78"/>
            </a:endParaRPr>
          </a:p>
        </p:txBody>
      </p:sp>
      <p:grpSp>
        <p:nvGrpSpPr>
          <p:cNvPr id="26" name="Group 46"/>
          <p:cNvGrpSpPr/>
          <p:nvPr/>
        </p:nvGrpSpPr>
        <p:grpSpPr>
          <a:xfrm>
            <a:off x="3875219" y="4233800"/>
            <a:ext cx="1435965" cy="997033"/>
            <a:chOff x="4022480" y="3881375"/>
            <a:chExt cx="1076974" cy="747775"/>
          </a:xfrm>
        </p:grpSpPr>
        <p:sp>
          <p:nvSpPr>
            <p:cNvPr id="27" name="Freeform 21"/>
            <p:cNvSpPr>
              <a:spLocks/>
            </p:cNvSpPr>
            <p:nvPr/>
          </p:nvSpPr>
          <p:spPr bwMode="auto">
            <a:xfrm>
              <a:off x="4028326" y="3881375"/>
              <a:ext cx="1066548" cy="747775"/>
            </a:xfrm>
            <a:custGeom>
              <a:avLst/>
              <a:gdLst>
                <a:gd name="T0" fmla="*/ 396 w 396"/>
                <a:gd name="T1" fmla="*/ 234 h 277"/>
                <a:gd name="T2" fmla="*/ 352 w 396"/>
                <a:gd name="T3" fmla="*/ 277 h 277"/>
                <a:gd name="T4" fmla="*/ 43 w 396"/>
                <a:gd name="T5" fmla="*/ 277 h 277"/>
                <a:gd name="T6" fmla="*/ 0 w 396"/>
                <a:gd name="T7" fmla="*/ 234 h 277"/>
                <a:gd name="T8" fmla="*/ 0 w 396"/>
                <a:gd name="T9" fmla="*/ 44 h 277"/>
                <a:gd name="T10" fmla="*/ 43 w 396"/>
                <a:gd name="T11" fmla="*/ 0 h 277"/>
                <a:gd name="T12" fmla="*/ 352 w 396"/>
                <a:gd name="T13" fmla="*/ 0 h 277"/>
                <a:gd name="T14" fmla="*/ 396 w 396"/>
                <a:gd name="T15" fmla="*/ 44 h 277"/>
                <a:gd name="T16" fmla="*/ 396 w 396"/>
                <a:gd name="T17" fmla="*/ 23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277">
                  <a:moveTo>
                    <a:pt x="396" y="234"/>
                  </a:moveTo>
                  <a:cubicBezTo>
                    <a:pt x="396" y="258"/>
                    <a:pt x="377" y="277"/>
                    <a:pt x="352" y="277"/>
                  </a:cubicBezTo>
                  <a:cubicBezTo>
                    <a:pt x="43" y="277"/>
                    <a:pt x="43" y="277"/>
                    <a:pt x="43" y="277"/>
                  </a:cubicBezTo>
                  <a:cubicBezTo>
                    <a:pt x="19" y="277"/>
                    <a:pt x="0" y="258"/>
                    <a:pt x="0" y="234"/>
                  </a:cubicBezTo>
                  <a:cubicBezTo>
                    <a:pt x="0" y="44"/>
                    <a:pt x="0" y="44"/>
                    <a:pt x="0" y="44"/>
                  </a:cubicBezTo>
                  <a:cubicBezTo>
                    <a:pt x="0" y="20"/>
                    <a:pt x="19" y="0"/>
                    <a:pt x="43" y="0"/>
                  </a:cubicBezTo>
                  <a:cubicBezTo>
                    <a:pt x="352" y="0"/>
                    <a:pt x="352" y="0"/>
                    <a:pt x="352" y="0"/>
                  </a:cubicBezTo>
                  <a:cubicBezTo>
                    <a:pt x="377" y="0"/>
                    <a:pt x="396" y="20"/>
                    <a:pt x="396" y="44"/>
                  </a:cubicBezTo>
                  <a:lnTo>
                    <a:pt x="396" y="234"/>
                  </a:lnTo>
                  <a:close/>
                </a:path>
              </a:pathLst>
            </a:custGeom>
            <a:noFill/>
            <a:ln w="38100">
              <a:solidFill>
                <a:schemeClr val="accent5"/>
              </a:solidFill>
              <a:prstDash val="dash"/>
            </a:ln>
          </p:spPr>
          <p:txBody>
            <a:bodyPr vert="horz" wrap="square" lIns="121920" tIns="60960" rIns="121920" bIns="60960" numCol="1" anchor="t" anchorCtr="0" compatLnSpc="1">
              <a:prstTxWarp prst="textNoShape">
                <a:avLst/>
              </a:prstTxWarp>
            </a:bodyPr>
            <a:lstStyle/>
            <a:p>
              <a:endParaRPr lang="id-ID" sz="2400"/>
            </a:p>
          </p:txBody>
        </p:sp>
        <p:sp>
          <p:nvSpPr>
            <p:cNvPr id="28" name="TextBox 48"/>
            <p:cNvSpPr txBox="1"/>
            <p:nvPr/>
          </p:nvSpPr>
          <p:spPr>
            <a:xfrm>
              <a:off x="4022480" y="4029335"/>
              <a:ext cx="1076974" cy="530915"/>
            </a:xfrm>
            <a:prstGeom prst="rect">
              <a:avLst/>
            </a:prstGeom>
            <a:noFill/>
          </p:spPr>
          <p:txBody>
            <a:bodyPr wrap="square" rtlCol="0">
              <a:spAutoFit/>
            </a:bodyPr>
            <a:lstStyle/>
            <a:p>
              <a:pPr algn="ctr"/>
              <a:r>
                <a:rPr lang="ar-SA" sz="2000" b="1" dirty="0" smtClean="0">
                  <a:solidFill>
                    <a:schemeClr val="accent5">
                      <a:lumMod val="50000"/>
                    </a:schemeClr>
                  </a:solidFill>
                  <a:effectLst>
                    <a:outerShdw blurRad="38100" dist="38100" dir="2700000" algn="tl">
                      <a:srgbClr val="000000">
                        <a:alpha val="43137"/>
                      </a:srgbClr>
                    </a:outerShdw>
                  </a:effectLst>
                  <a:latin typeface="+mj-lt"/>
                  <a:cs typeface="DecoType Naskh Variants" panose="02010400000000000000" pitchFamily="2" charset="-78"/>
                </a:rPr>
                <a:t>اختاري الإجابة الصحيحة </a:t>
              </a:r>
              <a:endParaRPr lang="en-US" sz="2000" b="1" dirty="0">
                <a:solidFill>
                  <a:schemeClr val="accent5">
                    <a:lumMod val="50000"/>
                  </a:schemeClr>
                </a:solidFill>
                <a:effectLst>
                  <a:outerShdw blurRad="38100" dist="38100" dir="2700000" algn="tl">
                    <a:srgbClr val="000000">
                      <a:alpha val="43137"/>
                    </a:srgbClr>
                  </a:outerShdw>
                </a:effectLst>
                <a:latin typeface="+mj-lt"/>
                <a:cs typeface="DecoType Naskh Variants" panose="02010400000000000000" pitchFamily="2" charset="-78"/>
              </a:endParaRPr>
            </a:p>
          </p:txBody>
        </p:sp>
      </p:grpSp>
      <p:sp>
        <p:nvSpPr>
          <p:cNvPr id="31" name="مستطيل 30"/>
          <p:cNvSpPr/>
          <p:nvPr/>
        </p:nvSpPr>
        <p:spPr>
          <a:xfrm>
            <a:off x="967105" y="2060837"/>
            <a:ext cx="7276920" cy="707886"/>
          </a:xfrm>
          <a:prstGeom prst="rect">
            <a:avLst/>
          </a:prstGeom>
        </p:spPr>
        <p:txBody>
          <a:bodyPr wrap="square">
            <a:spAutoFit/>
          </a:bodyPr>
          <a:lstStyle/>
          <a:p>
            <a:pPr marL="457200" lvl="0" indent="-457200" algn="ctr" eaLnBrk="0" fontAlgn="base" hangingPunct="0">
              <a:spcBef>
                <a:spcPct val="0"/>
              </a:spcBef>
              <a:spcAft>
                <a:spcPct val="0"/>
              </a:spcAft>
              <a:buClr>
                <a:schemeClr val="accent1">
                  <a:lumMod val="75000"/>
                </a:schemeClr>
              </a:buClr>
              <a:buSzPct val="111000"/>
              <a:buFont typeface="Wingdings 2" panose="05020102010507070707" pitchFamily="18" charset="2"/>
              <a:buChar char="²"/>
            </a:pPr>
            <a:r>
              <a:rPr lang="ar-SA" sz="4000" b="1" dirty="0">
                <a:cs typeface="DecoType Naskh Special" panose="02010000000000000000" pitchFamily="2" charset="-78"/>
              </a:rPr>
              <a:t>القوة الحقيقية التي يمدح بها المسلم :</a:t>
            </a:r>
            <a:endParaRPr lang="ar-SA" sz="4000" dirty="0">
              <a:latin typeface="Arial" panose="020B0604020202020204" pitchFamily="34" charset="0"/>
              <a:cs typeface="DecoType Naskh Special" panose="02010000000000000000" pitchFamily="2" charset="-78"/>
            </a:endParaRPr>
          </a:p>
        </p:txBody>
      </p:sp>
      <p:sp>
        <p:nvSpPr>
          <p:cNvPr id="32" name="مربع نص 31"/>
          <p:cNvSpPr txBox="1"/>
          <p:nvPr/>
        </p:nvSpPr>
        <p:spPr>
          <a:xfrm>
            <a:off x="6370076" y="230382"/>
            <a:ext cx="1951420" cy="400110"/>
          </a:xfrm>
          <a:prstGeom prst="rect">
            <a:avLst/>
          </a:prstGeom>
          <a:noFill/>
        </p:spPr>
        <p:txBody>
          <a:bodyPr wrap="square" rtlCol="1">
            <a:spAutoFit/>
          </a:bodyPr>
          <a:lstStyle/>
          <a:p>
            <a:pPr algn="ctr"/>
            <a:r>
              <a:rPr lang="ar-SA" sz="2000" b="1" dirty="0" smtClean="0">
                <a:solidFill>
                  <a:schemeClr val="accent1">
                    <a:lumMod val="75000"/>
                  </a:schemeClr>
                </a:solidFill>
                <a:latin typeface="Traditional Arabic" panose="02020603050405020304" pitchFamily="18" charset="-78"/>
                <a:cs typeface="Traditional Arabic" panose="02020603050405020304" pitchFamily="18" charset="-78"/>
              </a:rPr>
              <a:t>مهارة الاستنتاج !</a:t>
            </a:r>
            <a:endParaRPr lang="ar-SA" sz="2000" b="1" dirty="0">
              <a:solidFill>
                <a:schemeClr val="accent1">
                  <a:lumMod val="75000"/>
                </a:schemeClr>
              </a:solidFill>
              <a:latin typeface="Traditional Arabic" panose="02020603050405020304" pitchFamily="18" charset="-78"/>
              <a:cs typeface="Traditional Arabic" panose="02020603050405020304" pitchFamily="18" charset="-78"/>
            </a:endParaRPr>
          </a:p>
        </p:txBody>
      </p:sp>
      <p:sp>
        <p:nvSpPr>
          <p:cNvPr id="39" name="مستطيل مستدير الزوايا 38">
            <a:hlinkClick r:id="rId2" action="ppaction://hlinksldjump"/>
          </p:cNvPr>
          <p:cNvSpPr/>
          <p:nvPr/>
        </p:nvSpPr>
        <p:spPr>
          <a:xfrm>
            <a:off x="5572125" y="3355631"/>
            <a:ext cx="2695847" cy="10113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cs typeface="DecoType Naskh Special" panose="02010000000000000000" pitchFamily="2" charset="-78"/>
              </a:rPr>
              <a:t>قوة البدن .</a:t>
            </a:r>
            <a:endParaRPr lang="ar-SA" sz="2800" b="1" dirty="0">
              <a:solidFill>
                <a:schemeClr val="tx1"/>
              </a:solidFill>
              <a:latin typeface="Traditional Arabic" panose="02020603050405020304" pitchFamily="18" charset="-78"/>
              <a:cs typeface="DecoType Naskh Special" panose="02010000000000000000" pitchFamily="2" charset="-78"/>
            </a:endParaRPr>
          </a:p>
        </p:txBody>
      </p:sp>
      <p:sp>
        <p:nvSpPr>
          <p:cNvPr id="40" name="مستطيل مستدير الزوايا 39">
            <a:hlinkClick r:id="rId2" action="ppaction://hlinksldjump"/>
          </p:cNvPr>
          <p:cNvSpPr/>
          <p:nvPr/>
        </p:nvSpPr>
        <p:spPr>
          <a:xfrm>
            <a:off x="5572125" y="4762931"/>
            <a:ext cx="2695847" cy="101138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800" b="1" dirty="0" smtClean="0">
                <a:solidFill>
                  <a:schemeClr val="tx1"/>
                </a:solidFill>
                <a:latin typeface="Traditional Arabic" panose="02020603050405020304" pitchFamily="18" charset="-78"/>
                <a:cs typeface="DecoType Naskh Special" panose="02010000000000000000" pitchFamily="2" charset="-78"/>
              </a:rPr>
              <a:t>القدرة على سرعة الانتقام .</a:t>
            </a:r>
            <a:endParaRPr lang="ar-SA" sz="2800" b="1" dirty="0">
              <a:solidFill>
                <a:schemeClr val="tx1"/>
              </a:solidFill>
              <a:latin typeface="Traditional Arabic" panose="02020603050405020304" pitchFamily="18" charset="-78"/>
              <a:cs typeface="DecoType Naskh Special" panose="02010000000000000000" pitchFamily="2" charset="-78"/>
            </a:endParaRPr>
          </a:p>
        </p:txBody>
      </p:sp>
      <p:sp>
        <p:nvSpPr>
          <p:cNvPr id="42" name="مستطيل مستدير الزوايا 41">
            <a:hlinkClick r:id="rId2" action="ppaction://hlinksldjump"/>
          </p:cNvPr>
          <p:cNvSpPr/>
          <p:nvPr/>
        </p:nvSpPr>
        <p:spPr>
          <a:xfrm>
            <a:off x="785812" y="4762931"/>
            <a:ext cx="2714625" cy="101138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DecoType Naskh Special" panose="02010000000000000000" pitchFamily="2" charset="-78"/>
              </a:rPr>
              <a:t>سرعة الرد على الطرف الآخر </a:t>
            </a:r>
            <a:r>
              <a:rPr lang="ar-SA" sz="2800" b="1" dirty="0" smtClean="0">
                <a:solidFill>
                  <a:schemeClr val="tx1"/>
                </a:solidFill>
                <a:cs typeface="DecoType Naskh Special" panose="02010000000000000000" pitchFamily="2" charset="-78"/>
              </a:rPr>
              <a:t> .</a:t>
            </a:r>
            <a:endParaRPr lang="ar-SA" sz="2800" b="1" dirty="0">
              <a:solidFill>
                <a:schemeClr val="tx1"/>
              </a:solidFill>
              <a:latin typeface="Traditional Arabic" panose="02020603050405020304" pitchFamily="18" charset="-78"/>
              <a:cs typeface="DecoType Naskh Special" panose="02010000000000000000" pitchFamily="2" charset="-78"/>
            </a:endParaRPr>
          </a:p>
        </p:txBody>
      </p:sp>
      <p:sp>
        <p:nvSpPr>
          <p:cNvPr id="43" name="مستطيل مستدير الزوايا 42">
            <a:hlinkClick r:id="rId3" action="ppaction://hlinksldjump"/>
          </p:cNvPr>
          <p:cNvSpPr/>
          <p:nvPr/>
        </p:nvSpPr>
        <p:spPr>
          <a:xfrm>
            <a:off x="785813" y="3355631"/>
            <a:ext cx="2714625" cy="1011382"/>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SA" sz="3200" b="1" dirty="0" smtClean="0">
                <a:solidFill>
                  <a:schemeClr val="tx1"/>
                </a:solidFill>
                <a:cs typeface="DecoType Naskh Special" panose="02010000000000000000" pitchFamily="2" charset="-78"/>
              </a:rPr>
              <a:t>القدرة على ضبط النفس.</a:t>
            </a:r>
            <a:endParaRPr lang="ar-SA" sz="3200" b="1" dirty="0">
              <a:solidFill>
                <a:schemeClr val="tx1"/>
              </a:solidFill>
              <a:latin typeface="Traditional Arabic" panose="02020603050405020304" pitchFamily="18" charset="-78"/>
              <a:cs typeface="DecoType Naskh Special" panose="02010000000000000000" pitchFamily="2" charset="-78"/>
            </a:endParaRPr>
          </a:p>
        </p:txBody>
      </p:sp>
      <p:grpSp>
        <p:nvGrpSpPr>
          <p:cNvPr id="46" name="Group 33"/>
          <p:cNvGrpSpPr/>
          <p:nvPr/>
        </p:nvGrpSpPr>
        <p:grpSpPr>
          <a:xfrm>
            <a:off x="8165035" y="83660"/>
            <a:ext cx="346953" cy="531927"/>
            <a:chOff x="5438775" y="339726"/>
            <a:chExt cx="550863" cy="844549"/>
          </a:xfrm>
          <a:solidFill>
            <a:schemeClr val="accent4"/>
          </a:solidFill>
        </p:grpSpPr>
        <p:sp>
          <p:nvSpPr>
            <p:cNvPr id="47" name="Freeform 5"/>
            <p:cNvSpPr>
              <a:spLocks/>
            </p:cNvSpPr>
            <p:nvPr/>
          </p:nvSpPr>
          <p:spPr bwMode="auto">
            <a:xfrm>
              <a:off x="5438775" y="339726"/>
              <a:ext cx="550863" cy="623887"/>
            </a:xfrm>
            <a:custGeom>
              <a:avLst/>
              <a:gdLst>
                <a:gd name="T0" fmla="*/ 72 w 144"/>
                <a:gd name="T1" fmla="*/ 0 h 164"/>
                <a:gd name="T2" fmla="*/ 0 w 144"/>
                <a:gd name="T3" fmla="*/ 71 h 164"/>
                <a:gd name="T4" fmla="*/ 13 w 144"/>
                <a:gd name="T5" fmla="*/ 112 h 164"/>
                <a:gd name="T6" fmla="*/ 19 w 144"/>
                <a:gd name="T7" fmla="*/ 125 h 164"/>
                <a:gd name="T8" fmla="*/ 25 w 144"/>
                <a:gd name="T9" fmla="*/ 137 h 164"/>
                <a:gd name="T10" fmla="*/ 33 w 144"/>
                <a:gd name="T11" fmla="*/ 163 h 164"/>
                <a:gd name="T12" fmla="*/ 33 w 144"/>
                <a:gd name="T13" fmla="*/ 164 h 164"/>
                <a:gd name="T14" fmla="*/ 47 w 144"/>
                <a:gd name="T15" fmla="*/ 164 h 164"/>
                <a:gd name="T16" fmla="*/ 46 w 144"/>
                <a:gd name="T17" fmla="*/ 159 h 164"/>
                <a:gd name="T18" fmla="*/ 37 w 144"/>
                <a:gd name="T19" fmla="*/ 133 h 164"/>
                <a:gd name="T20" fmla="*/ 31 w 144"/>
                <a:gd name="T21" fmla="*/ 119 h 164"/>
                <a:gd name="T22" fmla="*/ 25 w 144"/>
                <a:gd name="T23" fmla="*/ 106 h 164"/>
                <a:gd name="T24" fmla="*/ 25 w 144"/>
                <a:gd name="T25" fmla="*/ 106 h 164"/>
                <a:gd name="T26" fmla="*/ 14 w 144"/>
                <a:gd name="T27" fmla="*/ 71 h 164"/>
                <a:gd name="T28" fmla="*/ 72 w 144"/>
                <a:gd name="T29" fmla="*/ 13 h 164"/>
                <a:gd name="T30" fmla="*/ 131 w 144"/>
                <a:gd name="T31" fmla="*/ 71 h 164"/>
                <a:gd name="T32" fmla="*/ 120 w 144"/>
                <a:gd name="T33" fmla="*/ 107 h 164"/>
                <a:gd name="T34" fmla="*/ 113 w 144"/>
                <a:gd name="T35" fmla="*/ 119 h 164"/>
                <a:gd name="T36" fmla="*/ 107 w 144"/>
                <a:gd name="T37" fmla="*/ 133 h 164"/>
                <a:gd name="T38" fmla="*/ 99 w 144"/>
                <a:gd name="T39" fmla="*/ 159 h 164"/>
                <a:gd name="T40" fmla="*/ 97 w 144"/>
                <a:gd name="T41" fmla="*/ 164 h 164"/>
                <a:gd name="T42" fmla="*/ 111 w 144"/>
                <a:gd name="T43" fmla="*/ 164 h 164"/>
                <a:gd name="T44" fmla="*/ 112 w 144"/>
                <a:gd name="T45" fmla="*/ 163 h 164"/>
                <a:gd name="T46" fmla="*/ 120 w 144"/>
                <a:gd name="T47" fmla="*/ 137 h 164"/>
                <a:gd name="T48" fmla="*/ 125 w 144"/>
                <a:gd name="T49" fmla="*/ 125 h 164"/>
                <a:gd name="T50" fmla="*/ 131 w 144"/>
                <a:gd name="T51" fmla="*/ 113 h 164"/>
                <a:gd name="T52" fmla="*/ 144 w 144"/>
                <a:gd name="T53" fmla="*/ 71 h 164"/>
                <a:gd name="T54" fmla="*/ 72 w 144"/>
                <a:gd name="T5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64">
                  <a:moveTo>
                    <a:pt x="72" y="0"/>
                  </a:moveTo>
                  <a:cubicBezTo>
                    <a:pt x="33" y="0"/>
                    <a:pt x="0" y="32"/>
                    <a:pt x="0" y="71"/>
                  </a:cubicBezTo>
                  <a:cubicBezTo>
                    <a:pt x="0" y="87"/>
                    <a:pt x="7" y="101"/>
                    <a:pt x="13" y="112"/>
                  </a:cubicBezTo>
                  <a:cubicBezTo>
                    <a:pt x="13" y="113"/>
                    <a:pt x="17" y="121"/>
                    <a:pt x="19" y="125"/>
                  </a:cubicBezTo>
                  <a:cubicBezTo>
                    <a:pt x="21" y="129"/>
                    <a:pt x="23" y="133"/>
                    <a:pt x="25" y="137"/>
                  </a:cubicBezTo>
                  <a:cubicBezTo>
                    <a:pt x="28" y="145"/>
                    <a:pt x="30" y="154"/>
                    <a:pt x="33" y="163"/>
                  </a:cubicBezTo>
                  <a:cubicBezTo>
                    <a:pt x="33" y="163"/>
                    <a:pt x="33" y="164"/>
                    <a:pt x="33" y="164"/>
                  </a:cubicBezTo>
                  <a:cubicBezTo>
                    <a:pt x="47" y="164"/>
                    <a:pt x="47" y="164"/>
                    <a:pt x="47" y="164"/>
                  </a:cubicBezTo>
                  <a:cubicBezTo>
                    <a:pt x="47" y="163"/>
                    <a:pt x="46" y="161"/>
                    <a:pt x="46" y="159"/>
                  </a:cubicBezTo>
                  <a:cubicBezTo>
                    <a:pt x="43" y="150"/>
                    <a:pt x="40" y="141"/>
                    <a:pt x="37" y="133"/>
                  </a:cubicBezTo>
                  <a:cubicBezTo>
                    <a:pt x="35" y="128"/>
                    <a:pt x="33" y="123"/>
                    <a:pt x="31" y="119"/>
                  </a:cubicBezTo>
                  <a:cubicBezTo>
                    <a:pt x="29" y="115"/>
                    <a:pt x="25" y="106"/>
                    <a:pt x="25" y="106"/>
                  </a:cubicBezTo>
                  <a:cubicBezTo>
                    <a:pt x="25" y="106"/>
                    <a:pt x="25" y="106"/>
                    <a:pt x="25" y="106"/>
                  </a:cubicBezTo>
                  <a:cubicBezTo>
                    <a:pt x="18" y="93"/>
                    <a:pt x="14" y="83"/>
                    <a:pt x="14" y="71"/>
                  </a:cubicBezTo>
                  <a:cubicBezTo>
                    <a:pt x="14" y="39"/>
                    <a:pt x="40" y="13"/>
                    <a:pt x="72" y="13"/>
                  </a:cubicBezTo>
                  <a:cubicBezTo>
                    <a:pt x="104" y="13"/>
                    <a:pt x="131" y="39"/>
                    <a:pt x="131" y="71"/>
                  </a:cubicBezTo>
                  <a:cubicBezTo>
                    <a:pt x="131" y="84"/>
                    <a:pt x="126" y="94"/>
                    <a:pt x="120" y="107"/>
                  </a:cubicBezTo>
                  <a:cubicBezTo>
                    <a:pt x="119" y="107"/>
                    <a:pt x="115" y="115"/>
                    <a:pt x="113" y="119"/>
                  </a:cubicBezTo>
                  <a:cubicBezTo>
                    <a:pt x="111" y="123"/>
                    <a:pt x="109" y="127"/>
                    <a:pt x="107" y="133"/>
                  </a:cubicBezTo>
                  <a:cubicBezTo>
                    <a:pt x="104" y="141"/>
                    <a:pt x="101" y="150"/>
                    <a:pt x="99" y="159"/>
                  </a:cubicBezTo>
                  <a:cubicBezTo>
                    <a:pt x="98" y="161"/>
                    <a:pt x="98" y="163"/>
                    <a:pt x="97" y="164"/>
                  </a:cubicBezTo>
                  <a:cubicBezTo>
                    <a:pt x="111" y="164"/>
                    <a:pt x="111" y="164"/>
                    <a:pt x="111" y="164"/>
                  </a:cubicBezTo>
                  <a:cubicBezTo>
                    <a:pt x="111" y="164"/>
                    <a:pt x="111" y="163"/>
                    <a:pt x="112" y="163"/>
                  </a:cubicBezTo>
                  <a:cubicBezTo>
                    <a:pt x="114" y="154"/>
                    <a:pt x="117" y="146"/>
                    <a:pt x="120" y="137"/>
                  </a:cubicBezTo>
                  <a:cubicBezTo>
                    <a:pt x="122" y="133"/>
                    <a:pt x="123" y="129"/>
                    <a:pt x="125" y="125"/>
                  </a:cubicBezTo>
                  <a:cubicBezTo>
                    <a:pt x="127" y="121"/>
                    <a:pt x="131" y="113"/>
                    <a:pt x="131" y="113"/>
                  </a:cubicBezTo>
                  <a:cubicBezTo>
                    <a:pt x="139" y="99"/>
                    <a:pt x="144" y="86"/>
                    <a:pt x="144" y="71"/>
                  </a:cubicBezTo>
                  <a:cubicBezTo>
                    <a:pt x="144" y="32"/>
                    <a:pt x="112" y="0"/>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sp>
          <p:nvSpPr>
            <p:cNvPr id="48" name="Freeform 6"/>
            <p:cNvSpPr>
              <a:spLocks/>
            </p:cNvSpPr>
            <p:nvPr/>
          </p:nvSpPr>
          <p:spPr bwMode="auto">
            <a:xfrm>
              <a:off x="5564188" y="1050925"/>
              <a:ext cx="298450" cy="133350"/>
            </a:xfrm>
            <a:custGeom>
              <a:avLst/>
              <a:gdLst>
                <a:gd name="T0" fmla="*/ 0 w 78"/>
                <a:gd name="T1" fmla="*/ 6 h 35"/>
                <a:gd name="T2" fmla="*/ 15 w 78"/>
                <a:gd name="T3" fmla="*/ 20 h 35"/>
                <a:gd name="T4" fmla="*/ 19 w 78"/>
                <a:gd name="T5" fmla="*/ 20 h 35"/>
                <a:gd name="T6" fmla="*/ 19 w 78"/>
                <a:gd name="T7" fmla="*/ 21 h 35"/>
                <a:gd name="T8" fmla="*/ 33 w 78"/>
                <a:gd name="T9" fmla="*/ 35 h 35"/>
                <a:gd name="T10" fmla="*/ 46 w 78"/>
                <a:gd name="T11" fmla="*/ 35 h 35"/>
                <a:gd name="T12" fmla="*/ 60 w 78"/>
                <a:gd name="T13" fmla="*/ 21 h 35"/>
                <a:gd name="T14" fmla="*/ 60 w 78"/>
                <a:gd name="T15" fmla="*/ 20 h 35"/>
                <a:gd name="T16" fmla="*/ 64 w 78"/>
                <a:gd name="T17" fmla="*/ 20 h 35"/>
                <a:gd name="T18" fmla="*/ 78 w 78"/>
                <a:gd name="T19" fmla="*/ 6 h 35"/>
                <a:gd name="T20" fmla="*/ 78 w 78"/>
                <a:gd name="T21" fmla="*/ 0 h 35"/>
                <a:gd name="T22" fmla="*/ 0 w 78"/>
                <a:gd name="T23" fmla="*/ 0 h 35"/>
                <a:gd name="T24" fmla="*/ 0 w 78"/>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35">
                  <a:moveTo>
                    <a:pt x="0" y="6"/>
                  </a:moveTo>
                  <a:cubicBezTo>
                    <a:pt x="0" y="14"/>
                    <a:pt x="7" y="20"/>
                    <a:pt x="15" y="20"/>
                  </a:cubicBezTo>
                  <a:cubicBezTo>
                    <a:pt x="19" y="20"/>
                    <a:pt x="19" y="20"/>
                    <a:pt x="19" y="20"/>
                  </a:cubicBezTo>
                  <a:cubicBezTo>
                    <a:pt x="19" y="21"/>
                    <a:pt x="19" y="21"/>
                    <a:pt x="19" y="21"/>
                  </a:cubicBezTo>
                  <a:cubicBezTo>
                    <a:pt x="19" y="29"/>
                    <a:pt x="25" y="35"/>
                    <a:pt x="33" y="35"/>
                  </a:cubicBezTo>
                  <a:cubicBezTo>
                    <a:pt x="46" y="35"/>
                    <a:pt x="46" y="35"/>
                    <a:pt x="46" y="35"/>
                  </a:cubicBezTo>
                  <a:cubicBezTo>
                    <a:pt x="53" y="35"/>
                    <a:pt x="60" y="29"/>
                    <a:pt x="60" y="21"/>
                  </a:cubicBezTo>
                  <a:cubicBezTo>
                    <a:pt x="60" y="20"/>
                    <a:pt x="60" y="20"/>
                    <a:pt x="60" y="20"/>
                  </a:cubicBezTo>
                  <a:cubicBezTo>
                    <a:pt x="64" y="20"/>
                    <a:pt x="64" y="20"/>
                    <a:pt x="64" y="20"/>
                  </a:cubicBezTo>
                  <a:cubicBezTo>
                    <a:pt x="72" y="20"/>
                    <a:pt x="78" y="14"/>
                    <a:pt x="78" y="6"/>
                  </a:cubicBezTo>
                  <a:cubicBezTo>
                    <a:pt x="78" y="0"/>
                    <a:pt x="78" y="0"/>
                    <a:pt x="78" y="0"/>
                  </a:cubicBezTo>
                  <a:cubicBezTo>
                    <a:pt x="0" y="0"/>
                    <a:pt x="0" y="0"/>
                    <a:pt x="0" y="0"/>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sp>
          <p:nvSpPr>
            <p:cNvPr id="49" name="Rectangle 7"/>
            <p:cNvSpPr>
              <a:spLocks noChangeArrowheads="1"/>
            </p:cNvSpPr>
            <p:nvPr/>
          </p:nvSpPr>
          <p:spPr bwMode="auto">
            <a:xfrm>
              <a:off x="5564188" y="993775"/>
              <a:ext cx="298450"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sp>
          <p:nvSpPr>
            <p:cNvPr id="50" name="Freeform 8"/>
            <p:cNvSpPr>
              <a:spLocks/>
            </p:cNvSpPr>
            <p:nvPr/>
          </p:nvSpPr>
          <p:spPr bwMode="auto">
            <a:xfrm>
              <a:off x="5553075" y="658813"/>
              <a:ext cx="325438" cy="304800"/>
            </a:xfrm>
            <a:custGeom>
              <a:avLst/>
              <a:gdLst>
                <a:gd name="T0" fmla="*/ 57 w 85"/>
                <a:gd name="T1" fmla="*/ 80 h 80"/>
                <a:gd name="T2" fmla="*/ 83 w 85"/>
                <a:gd name="T3" fmla="*/ 9 h 80"/>
                <a:gd name="T4" fmla="*/ 85 w 85"/>
                <a:gd name="T5" fmla="*/ 3 h 80"/>
                <a:gd name="T6" fmla="*/ 80 w 85"/>
                <a:gd name="T7" fmla="*/ 0 h 80"/>
                <a:gd name="T8" fmla="*/ 80 w 85"/>
                <a:gd name="T9" fmla="*/ 0 h 80"/>
                <a:gd name="T10" fmla="*/ 71 w 85"/>
                <a:gd name="T11" fmla="*/ 8 h 80"/>
                <a:gd name="T12" fmla="*/ 67 w 85"/>
                <a:gd name="T13" fmla="*/ 12 h 80"/>
                <a:gd name="T14" fmla="*/ 64 w 85"/>
                <a:gd name="T15" fmla="*/ 8 h 80"/>
                <a:gd name="T16" fmla="*/ 55 w 85"/>
                <a:gd name="T17" fmla="*/ 0 h 80"/>
                <a:gd name="T18" fmla="*/ 46 w 85"/>
                <a:gd name="T19" fmla="*/ 8 h 80"/>
                <a:gd name="T20" fmla="*/ 42 w 85"/>
                <a:gd name="T21" fmla="*/ 12 h 80"/>
                <a:gd name="T22" fmla="*/ 39 w 85"/>
                <a:gd name="T23" fmla="*/ 8 h 80"/>
                <a:gd name="T24" fmla="*/ 30 w 85"/>
                <a:gd name="T25" fmla="*/ 0 h 80"/>
                <a:gd name="T26" fmla="*/ 21 w 85"/>
                <a:gd name="T27" fmla="*/ 8 h 80"/>
                <a:gd name="T28" fmla="*/ 17 w 85"/>
                <a:gd name="T29" fmla="*/ 12 h 80"/>
                <a:gd name="T30" fmla="*/ 14 w 85"/>
                <a:gd name="T31" fmla="*/ 8 h 80"/>
                <a:gd name="T32" fmla="*/ 5 w 85"/>
                <a:gd name="T33" fmla="*/ 0 h 80"/>
                <a:gd name="T34" fmla="*/ 4 w 85"/>
                <a:gd name="T35" fmla="*/ 0 h 80"/>
                <a:gd name="T36" fmla="*/ 0 w 85"/>
                <a:gd name="T37" fmla="*/ 3 h 80"/>
                <a:gd name="T38" fmla="*/ 2 w 85"/>
                <a:gd name="T39" fmla="*/ 10 h 80"/>
                <a:gd name="T40" fmla="*/ 29 w 85"/>
                <a:gd name="T41" fmla="*/ 80 h 80"/>
                <a:gd name="T42" fmla="*/ 35 w 85"/>
                <a:gd name="T43" fmla="*/ 80 h 80"/>
                <a:gd name="T44" fmla="*/ 10 w 85"/>
                <a:gd name="T45" fmla="*/ 13 h 80"/>
                <a:gd name="T46" fmla="*/ 17 w 85"/>
                <a:gd name="T47" fmla="*/ 18 h 80"/>
                <a:gd name="T48" fmla="*/ 26 w 85"/>
                <a:gd name="T49" fmla="*/ 11 h 80"/>
                <a:gd name="T50" fmla="*/ 30 w 85"/>
                <a:gd name="T51" fmla="*/ 6 h 80"/>
                <a:gd name="T52" fmla="*/ 33 w 85"/>
                <a:gd name="T53" fmla="*/ 11 h 80"/>
                <a:gd name="T54" fmla="*/ 42 w 85"/>
                <a:gd name="T55" fmla="*/ 18 h 80"/>
                <a:gd name="T56" fmla="*/ 51 w 85"/>
                <a:gd name="T57" fmla="*/ 11 h 80"/>
                <a:gd name="T58" fmla="*/ 55 w 85"/>
                <a:gd name="T59" fmla="*/ 6 h 80"/>
                <a:gd name="T60" fmla="*/ 58 w 85"/>
                <a:gd name="T61" fmla="*/ 11 h 80"/>
                <a:gd name="T62" fmla="*/ 67 w 85"/>
                <a:gd name="T63" fmla="*/ 18 h 80"/>
                <a:gd name="T64" fmla="*/ 75 w 85"/>
                <a:gd name="T65" fmla="*/ 13 h 80"/>
                <a:gd name="T66" fmla="*/ 50 w 85"/>
                <a:gd name="T67" fmla="*/ 80 h 80"/>
                <a:gd name="T68" fmla="*/ 57 w 85"/>
                <a:gd name="T6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80">
                  <a:moveTo>
                    <a:pt x="57" y="80"/>
                  </a:moveTo>
                  <a:cubicBezTo>
                    <a:pt x="83" y="9"/>
                    <a:pt x="83" y="9"/>
                    <a:pt x="83" y="9"/>
                  </a:cubicBezTo>
                  <a:cubicBezTo>
                    <a:pt x="85" y="3"/>
                    <a:pt x="85" y="3"/>
                    <a:pt x="85" y="3"/>
                  </a:cubicBezTo>
                  <a:cubicBezTo>
                    <a:pt x="84" y="1"/>
                    <a:pt x="82" y="0"/>
                    <a:pt x="80" y="0"/>
                  </a:cubicBezTo>
                  <a:cubicBezTo>
                    <a:pt x="80" y="0"/>
                    <a:pt x="80" y="0"/>
                    <a:pt x="80" y="0"/>
                  </a:cubicBezTo>
                  <a:cubicBezTo>
                    <a:pt x="75" y="0"/>
                    <a:pt x="72" y="5"/>
                    <a:pt x="71" y="8"/>
                  </a:cubicBezTo>
                  <a:cubicBezTo>
                    <a:pt x="69" y="11"/>
                    <a:pt x="68" y="12"/>
                    <a:pt x="67" y="12"/>
                  </a:cubicBezTo>
                  <a:cubicBezTo>
                    <a:pt x="66" y="12"/>
                    <a:pt x="65" y="11"/>
                    <a:pt x="64" y="8"/>
                  </a:cubicBezTo>
                  <a:cubicBezTo>
                    <a:pt x="62" y="5"/>
                    <a:pt x="60" y="0"/>
                    <a:pt x="55" y="0"/>
                  </a:cubicBezTo>
                  <a:cubicBezTo>
                    <a:pt x="50" y="0"/>
                    <a:pt x="47" y="5"/>
                    <a:pt x="46" y="8"/>
                  </a:cubicBezTo>
                  <a:cubicBezTo>
                    <a:pt x="44" y="11"/>
                    <a:pt x="43" y="12"/>
                    <a:pt x="42" y="12"/>
                  </a:cubicBezTo>
                  <a:cubicBezTo>
                    <a:pt x="41" y="12"/>
                    <a:pt x="40" y="11"/>
                    <a:pt x="39" y="8"/>
                  </a:cubicBezTo>
                  <a:cubicBezTo>
                    <a:pt x="37" y="5"/>
                    <a:pt x="35" y="0"/>
                    <a:pt x="30" y="0"/>
                  </a:cubicBezTo>
                  <a:cubicBezTo>
                    <a:pt x="25" y="0"/>
                    <a:pt x="22" y="5"/>
                    <a:pt x="21" y="8"/>
                  </a:cubicBezTo>
                  <a:cubicBezTo>
                    <a:pt x="19" y="11"/>
                    <a:pt x="18" y="12"/>
                    <a:pt x="17" y="12"/>
                  </a:cubicBezTo>
                  <a:cubicBezTo>
                    <a:pt x="16" y="12"/>
                    <a:pt x="15" y="11"/>
                    <a:pt x="14" y="8"/>
                  </a:cubicBezTo>
                  <a:cubicBezTo>
                    <a:pt x="12" y="5"/>
                    <a:pt x="10" y="0"/>
                    <a:pt x="5" y="0"/>
                  </a:cubicBezTo>
                  <a:cubicBezTo>
                    <a:pt x="4" y="0"/>
                    <a:pt x="4" y="0"/>
                    <a:pt x="4" y="0"/>
                  </a:cubicBezTo>
                  <a:cubicBezTo>
                    <a:pt x="2" y="0"/>
                    <a:pt x="0" y="1"/>
                    <a:pt x="0" y="3"/>
                  </a:cubicBezTo>
                  <a:cubicBezTo>
                    <a:pt x="2" y="10"/>
                    <a:pt x="2" y="10"/>
                    <a:pt x="2" y="10"/>
                  </a:cubicBezTo>
                  <a:cubicBezTo>
                    <a:pt x="29" y="80"/>
                    <a:pt x="29" y="80"/>
                    <a:pt x="29" y="80"/>
                  </a:cubicBezTo>
                  <a:cubicBezTo>
                    <a:pt x="35" y="80"/>
                    <a:pt x="35" y="80"/>
                    <a:pt x="35" y="80"/>
                  </a:cubicBezTo>
                  <a:cubicBezTo>
                    <a:pt x="10" y="13"/>
                    <a:pt x="10" y="13"/>
                    <a:pt x="10" y="13"/>
                  </a:cubicBezTo>
                  <a:cubicBezTo>
                    <a:pt x="11" y="16"/>
                    <a:pt x="14" y="18"/>
                    <a:pt x="17" y="18"/>
                  </a:cubicBezTo>
                  <a:cubicBezTo>
                    <a:pt x="22" y="18"/>
                    <a:pt x="25" y="14"/>
                    <a:pt x="26" y="11"/>
                  </a:cubicBezTo>
                  <a:cubicBezTo>
                    <a:pt x="28" y="8"/>
                    <a:pt x="29" y="6"/>
                    <a:pt x="30" y="6"/>
                  </a:cubicBezTo>
                  <a:cubicBezTo>
                    <a:pt x="31" y="6"/>
                    <a:pt x="32" y="8"/>
                    <a:pt x="33" y="11"/>
                  </a:cubicBezTo>
                  <a:cubicBezTo>
                    <a:pt x="35" y="14"/>
                    <a:pt x="37" y="18"/>
                    <a:pt x="42" y="18"/>
                  </a:cubicBezTo>
                  <a:cubicBezTo>
                    <a:pt x="47" y="18"/>
                    <a:pt x="49" y="14"/>
                    <a:pt x="51" y="11"/>
                  </a:cubicBezTo>
                  <a:cubicBezTo>
                    <a:pt x="53" y="8"/>
                    <a:pt x="53" y="6"/>
                    <a:pt x="55" y="6"/>
                  </a:cubicBezTo>
                  <a:cubicBezTo>
                    <a:pt x="56" y="6"/>
                    <a:pt x="57" y="8"/>
                    <a:pt x="58" y="11"/>
                  </a:cubicBezTo>
                  <a:cubicBezTo>
                    <a:pt x="60" y="14"/>
                    <a:pt x="62" y="18"/>
                    <a:pt x="67" y="18"/>
                  </a:cubicBezTo>
                  <a:cubicBezTo>
                    <a:pt x="71" y="18"/>
                    <a:pt x="73" y="15"/>
                    <a:pt x="75" y="13"/>
                  </a:cubicBezTo>
                  <a:cubicBezTo>
                    <a:pt x="50" y="80"/>
                    <a:pt x="50" y="80"/>
                    <a:pt x="50" y="80"/>
                  </a:cubicBezTo>
                  <a:lnTo>
                    <a:pt x="5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grpSp>
    </p:spTree>
    <p:extLst>
      <p:ext uri="{BB962C8B-B14F-4D97-AF65-F5344CB8AC3E}">
        <p14:creationId xmlns:p14="http://schemas.microsoft.com/office/powerpoint/2010/main" val="280649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6060" y="2249487"/>
            <a:ext cx="7429499" cy="3541714"/>
          </a:xfrm>
          <a:prstGeom prst="rect">
            <a:avLst/>
          </a:prstGeom>
        </p:spPr>
        <p:txBody>
          <a:bodyPr/>
          <a:lstStyle/>
          <a:p>
            <a:pPr marL="0" indent="0" algn="ctr">
              <a:buNone/>
            </a:pPr>
            <a:r>
              <a:rPr lang="ar-SA" sz="4400" dirty="0" smtClean="0">
                <a:solidFill>
                  <a:srgbClr val="00B050"/>
                </a:solidFill>
                <a:cs typeface="DecoType Naskh Variants" panose="02010400000000000000" pitchFamily="2" charset="-78"/>
              </a:rPr>
              <a:t>الإجابة صحيحة </a:t>
            </a:r>
            <a:r>
              <a:rPr lang="ar-SA" dirty="0" smtClean="0">
                <a:cs typeface="DecoType Naskh Variants" panose="02010400000000000000" pitchFamily="2" charset="-78"/>
              </a:rPr>
              <a:t>بوركتِ يا رائعة </a:t>
            </a:r>
            <a:endParaRPr lang="ar-SA" dirty="0">
              <a:cs typeface="DecoType Naskh Variants" panose="02010400000000000000" pitchFamily="2" charset="-78"/>
            </a:endParaRPr>
          </a:p>
        </p:txBody>
      </p:sp>
      <p:pic>
        <p:nvPicPr>
          <p:cNvPr id="5122" name="Picture 2" descr="ØµÙØ±Ø© Ø°Ø§Øª ØµÙØ©"/>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3315631" y="3791984"/>
            <a:ext cx="2291789" cy="2291789"/>
          </a:xfrm>
          <a:prstGeom prst="rect">
            <a:avLst/>
          </a:prstGeom>
          <a:noFill/>
          <a:extLst>
            <a:ext uri="{909E8E84-426E-40DD-AFC4-6F175D3DCCD1}">
              <a14:hiddenFill xmlns:a14="http://schemas.microsoft.com/office/drawing/2010/main">
                <a:solidFill>
                  <a:srgbClr val="FFFFFF"/>
                </a:solidFill>
              </a14:hiddenFill>
            </a:ext>
          </a:extLst>
        </p:spPr>
      </p:pic>
      <p:sp>
        <p:nvSpPr>
          <p:cNvPr id="5" name="سهم إلى اليسار 4">
            <a:hlinkClick r:id="rId4" action="ppaction://hlinksldjump"/>
          </p:cNvPr>
          <p:cNvSpPr/>
          <p:nvPr/>
        </p:nvSpPr>
        <p:spPr>
          <a:xfrm>
            <a:off x="618234" y="608377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التالي</a:t>
            </a:r>
            <a:endParaRPr lang="ar-SA" dirty="0"/>
          </a:p>
        </p:txBody>
      </p:sp>
    </p:spTree>
    <p:extLst>
      <p:ext uri="{BB962C8B-B14F-4D97-AF65-F5344CB8AC3E}">
        <p14:creationId xmlns:p14="http://schemas.microsoft.com/office/powerpoint/2010/main" val="4235533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6060" y="2249487"/>
            <a:ext cx="7429499" cy="3541714"/>
          </a:xfrm>
          <a:prstGeom prst="rect">
            <a:avLst/>
          </a:prstGeom>
        </p:spPr>
        <p:txBody>
          <a:bodyPr/>
          <a:lstStyle/>
          <a:p>
            <a:pPr marL="0" indent="0" algn="ctr">
              <a:buNone/>
            </a:pPr>
            <a:r>
              <a:rPr lang="ar-SA" sz="4400" dirty="0" smtClean="0">
                <a:solidFill>
                  <a:srgbClr val="FF0000"/>
                </a:solidFill>
                <a:cs typeface="DecoType Naskh Variants" panose="02010400000000000000" pitchFamily="2" charset="-78"/>
              </a:rPr>
              <a:t>الإجابة خاطئة </a:t>
            </a:r>
            <a:r>
              <a:rPr lang="ar-SA" sz="4000" dirty="0" smtClean="0">
                <a:cs typeface="DecoType Naskh Variants" panose="02010400000000000000" pitchFamily="2" charset="-78"/>
              </a:rPr>
              <a:t>، </a:t>
            </a:r>
            <a:r>
              <a:rPr lang="ar-SA" dirty="0" smtClean="0">
                <a:cs typeface="DecoType Naskh Variants" panose="02010400000000000000" pitchFamily="2" charset="-78"/>
              </a:rPr>
              <a:t>حاولي مره أُخرى !</a:t>
            </a:r>
          </a:p>
          <a:p>
            <a:pPr marL="0" indent="0">
              <a:buNone/>
            </a:pPr>
            <a:endParaRPr lang="ar-SA" dirty="0" smtClean="0"/>
          </a:p>
          <a:p>
            <a:pPr marL="0" indent="0">
              <a:buNone/>
            </a:pPr>
            <a:endParaRPr lang="ar-SA" dirty="0"/>
          </a:p>
        </p:txBody>
      </p:sp>
      <p:pic>
        <p:nvPicPr>
          <p:cNvPr id="4102" name="Picture 6" descr="ØµÙØ±Ø© Ø°Ø§Øª ØµÙØ©"/>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3314103" y="3738282"/>
            <a:ext cx="2247779" cy="2244856"/>
          </a:xfrm>
          <a:prstGeom prst="rect">
            <a:avLst/>
          </a:prstGeom>
          <a:noFill/>
          <a:extLst>
            <a:ext uri="{909E8E84-426E-40DD-AFC4-6F175D3DCCD1}">
              <a14:hiddenFill xmlns:a14="http://schemas.microsoft.com/office/drawing/2010/main">
                <a:solidFill>
                  <a:srgbClr val="FFFFFF"/>
                </a:solidFill>
              </a14:hiddenFill>
            </a:ext>
          </a:extLst>
        </p:spPr>
      </p:pic>
      <p:sp>
        <p:nvSpPr>
          <p:cNvPr id="8" name="سهم إلى اليسار 7">
            <a:hlinkClick r:id="rId4" action="ppaction://hlinksldjump"/>
          </p:cNvPr>
          <p:cNvSpPr/>
          <p:nvPr/>
        </p:nvSpPr>
        <p:spPr>
          <a:xfrm flipH="1">
            <a:off x="618234" y="608377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السابق</a:t>
            </a:r>
            <a:endParaRPr lang="ar-SA" dirty="0"/>
          </a:p>
        </p:txBody>
      </p:sp>
    </p:spTree>
    <p:extLst>
      <p:ext uri="{BB962C8B-B14F-4D97-AF65-F5344CB8AC3E}">
        <p14:creationId xmlns:p14="http://schemas.microsoft.com/office/powerpoint/2010/main" val="3127157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2">
            <a:hlinkClick r:id="" action="ppaction://noaction"/>
          </p:cNvPr>
          <p:cNvSpPr txBox="1"/>
          <p:nvPr/>
        </p:nvSpPr>
        <p:spPr>
          <a:xfrm>
            <a:off x="6627804" y="3091174"/>
            <a:ext cx="1435965" cy="461665"/>
          </a:xfrm>
          <a:prstGeom prst="rect">
            <a:avLst/>
          </a:prstGeom>
          <a:noFill/>
        </p:spPr>
        <p:txBody>
          <a:bodyPr wrap="square" rtlCol="0">
            <a:spAutoFit/>
          </a:bodyPr>
          <a:lstStyle/>
          <a:p>
            <a:pPr algn="ctr"/>
            <a:endParaRPr lang="ar-SA" sz="2400" b="1" dirty="0">
              <a:latin typeface="Traditional Arabic" panose="02020603050405020304" pitchFamily="18" charset="-78"/>
              <a:cs typeface="Traditional Arabic" panose="02020603050405020304" pitchFamily="18" charset="-78"/>
            </a:endParaRPr>
          </a:p>
        </p:txBody>
      </p:sp>
      <p:grpSp>
        <p:nvGrpSpPr>
          <p:cNvPr id="26" name="Group 46"/>
          <p:cNvGrpSpPr/>
          <p:nvPr/>
        </p:nvGrpSpPr>
        <p:grpSpPr>
          <a:xfrm>
            <a:off x="3875219" y="4233800"/>
            <a:ext cx="1435965" cy="997033"/>
            <a:chOff x="4022480" y="3881375"/>
            <a:chExt cx="1076974" cy="747775"/>
          </a:xfrm>
        </p:grpSpPr>
        <p:sp>
          <p:nvSpPr>
            <p:cNvPr id="27" name="Freeform 21"/>
            <p:cNvSpPr>
              <a:spLocks/>
            </p:cNvSpPr>
            <p:nvPr/>
          </p:nvSpPr>
          <p:spPr bwMode="auto">
            <a:xfrm>
              <a:off x="4028326" y="3881375"/>
              <a:ext cx="1066548" cy="747775"/>
            </a:xfrm>
            <a:custGeom>
              <a:avLst/>
              <a:gdLst>
                <a:gd name="T0" fmla="*/ 396 w 396"/>
                <a:gd name="T1" fmla="*/ 234 h 277"/>
                <a:gd name="T2" fmla="*/ 352 w 396"/>
                <a:gd name="T3" fmla="*/ 277 h 277"/>
                <a:gd name="T4" fmla="*/ 43 w 396"/>
                <a:gd name="T5" fmla="*/ 277 h 277"/>
                <a:gd name="T6" fmla="*/ 0 w 396"/>
                <a:gd name="T7" fmla="*/ 234 h 277"/>
                <a:gd name="T8" fmla="*/ 0 w 396"/>
                <a:gd name="T9" fmla="*/ 44 h 277"/>
                <a:gd name="T10" fmla="*/ 43 w 396"/>
                <a:gd name="T11" fmla="*/ 0 h 277"/>
                <a:gd name="T12" fmla="*/ 352 w 396"/>
                <a:gd name="T13" fmla="*/ 0 h 277"/>
                <a:gd name="T14" fmla="*/ 396 w 396"/>
                <a:gd name="T15" fmla="*/ 44 h 277"/>
                <a:gd name="T16" fmla="*/ 396 w 396"/>
                <a:gd name="T17" fmla="*/ 23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277">
                  <a:moveTo>
                    <a:pt x="396" y="234"/>
                  </a:moveTo>
                  <a:cubicBezTo>
                    <a:pt x="396" y="258"/>
                    <a:pt x="377" y="277"/>
                    <a:pt x="352" y="277"/>
                  </a:cubicBezTo>
                  <a:cubicBezTo>
                    <a:pt x="43" y="277"/>
                    <a:pt x="43" y="277"/>
                    <a:pt x="43" y="277"/>
                  </a:cubicBezTo>
                  <a:cubicBezTo>
                    <a:pt x="19" y="277"/>
                    <a:pt x="0" y="258"/>
                    <a:pt x="0" y="234"/>
                  </a:cubicBezTo>
                  <a:cubicBezTo>
                    <a:pt x="0" y="44"/>
                    <a:pt x="0" y="44"/>
                    <a:pt x="0" y="44"/>
                  </a:cubicBezTo>
                  <a:cubicBezTo>
                    <a:pt x="0" y="20"/>
                    <a:pt x="19" y="0"/>
                    <a:pt x="43" y="0"/>
                  </a:cubicBezTo>
                  <a:cubicBezTo>
                    <a:pt x="352" y="0"/>
                    <a:pt x="352" y="0"/>
                    <a:pt x="352" y="0"/>
                  </a:cubicBezTo>
                  <a:cubicBezTo>
                    <a:pt x="377" y="0"/>
                    <a:pt x="396" y="20"/>
                    <a:pt x="396" y="44"/>
                  </a:cubicBezTo>
                  <a:lnTo>
                    <a:pt x="396" y="234"/>
                  </a:lnTo>
                  <a:close/>
                </a:path>
              </a:pathLst>
            </a:custGeom>
            <a:noFill/>
            <a:ln w="38100">
              <a:solidFill>
                <a:schemeClr val="accent5"/>
              </a:solidFill>
              <a:prstDash val="dash"/>
            </a:ln>
          </p:spPr>
          <p:txBody>
            <a:bodyPr vert="horz" wrap="square" lIns="121920" tIns="60960" rIns="121920" bIns="60960" numCol="1" anchor="t" anchorCtr="0" compatLnSpc="1">
              <a:prstTxWarp prst="textNoShape">
                <a:avLst/>
              </a:prstTxWarp>
            </a:bodyPr>
            <a:lstStyle/>
            <a:p>
              <a:endParaRPr lang="id-ID" sz="2400"/>
            </a:p>
          </p:txBody>
        </p:sp>
        <p:sp>
          <p:nvSpPr>
            <p:cNvPr id="28" name="TextBox 48"/>
            <p:cNvSpPr txBox="1"/>
            <p:nvPr/>
          </p:nvSpPr>
          <p:spPr>
            <a:xfrm>
              <a:off x="4022480" y="4029335"/>
              <a:ext cx="1076974" cy="530915"/>
            </a:xfrm>
            <a:prstGeom prst="rect">
              <a:avLst/>
            </a:prstGeom>
            <a:noFill/>
          </p:spPr>
          <p:txBody>
            <a:bodyPr wrap="square" rtlCol="0">
              <a:spAutoFit/>
            </a:bodyPr>
            <a:lstStyle/>
            <a:p>
              <a:pPr algn="ctr"/>
              <a:r>
                <a:rPr lang="ar-SA" sz="2000" b="1" dirty="0" smtClean="0">
                  <a:solidFill>
                    <a:schemeClr val="accent5">
                      <a:lumMod val="50000"/>
                    </a:schemeClr>
                  </a:solidFill>
                  <a:effectLst>
                    <a:outerShdw blurRad="38100" dist="38100" dir="2700000" algn="tl">
                      <a:srgbClr val="000000">
                        <a:alpha val="43137"/>
                      </a:srgbClr>
                    </a:outerShdw>
                  </a:effectLst>
                  <a:latin typeface="+mj-lt"/>
                  <a:cs typeface="DecoType Naskh Variants" panose="02010400000000000000" pitchFamily="2" charset="-78"/>
                </a:rPr>
                <a:t>اختاري الإجابة الصحيحة </a:t>
              </a:r>
              <a:endParaRPr lang="en-US" sz="2000" b="1" dirty="0">
                <a:solidFill>
                  <a:schemeClr val="accent5">
                    <a:lumMod val="50000"/>
                  </a:schemeClr>
                </a:solidFill>
                <a:effectLst>
                  <a:outerShdw blurRad="38100" dist="38100" dir="2700000" algn="tl">
                    <a:srgbClr val="000000">
                      <a:alpha val="43137"/>
                    </a:srgbClr>
                  </a:outerShdw>
                </a:effectLst>
                <a:latin typeface="+mj-lt"/>
                <a:cs typeface="DecoType Naskh Variants" panose="02010400000000000000" pitchFamily="2" charset="-78"/>
              </a:endParaRPr>
            </a:p>
          </p:txBody>
        </p:sp>
      </p:grpSp>
      <p:sp>
        <p:nvSpPr>
          <p:cNvPr id="31" name="مستطيل 30"/>
          <p:cNvSpPr/>
          <p:nvPr/>
        </p:nvSpPr>
        <p:spPr>
          <a:xfrm>
            <a:off x="967105" y="2060837"/>
            <a:ext cx="7276920" cy="646331"/>
          </a:xfrm>
          <a:prstGeom prst="rect">
            <a:avLst/>
          </a:prstGeom>
        </p:spPr>
        <p:txBody>
          <a:bodyPr wrap="square">
            <a:spAutoFit/>
          </a:bodyPr>
          <a:lstStyle/>
          <a:p>
            <a:pPr marL="457200" lvl="0" indent="-457200" algn="ctr" eaLnBrk="0" fontAlgn="base" hangingPunct="0">
              <a:spcBef>
                <a:spcPct val="0"/>
              </a:spcBef>
              <a:spcAft>
                <a:spcPct val="0"/>
              </a:spcAft>
              <a:buClr>
                <a:schemeClr val="accent1">
                  <a:lumMod val="75000"/>
                </a:schemeClr>
              </a:buClr>
              <a:buSzPct val="111000"/>
              <a:buFont typeface="Wingdings 2" panose="05020102010507070707" pitchFamily="18" charset="2"/>
              <a:buChar char="²"/>
            </a:pPr>
            <a:r>
              <a:rPr lang="ar-SA" sz="3600" b="1" dirty="0">
                <a:latin typeface="Arial" panose="020B0604020202020204" pitchFamily="34" charset="0"/>
                <a:cs typeface="DecoType Naskh Variants" panose="02010400000000000000" pitchFamily="2" charset="-78"/>
              </a:rPr>
              <a:t>من </a:t>
            </a:r>
            <a:r>
              <a:rPr lang="ar-SA" sz="3600" b="1" dirty="0" smtClean="0">
                <a:latin typeface="Arial" panose="020B0604020202020204" pitchFamily="34" charset="0"/>
                <a:cs typeface="DecoType Naskh Variants" panose="02010400000000000000" pitchFamily="2" charset="-78"/>
              </a:rPr>
              <a:t>طرق التخلص من الغضب :</a:t>
            </a:r>
            <a:endParaRPr lang="ar-SA" sz="3600" dirty="0">
              <a:latin typeface="Arial" panose="020B0604020202020204" pitchFamily="34" charset="0"/>
              <a:cs typeface="DecoType Naskh Variants" panose="02010400000000000000" pitchFamily="2" charset="-78"/>
            </a:endParaRPr>
          </a:p>
        </p:txBody>
      </p:sp>
      <p:sp>
        <p:nvSpPr>
          <p:cNvPr id="32" name="مربع نص 31"/>
          <p:cNvSpPr txBox="1"/>
          <p:nvPr/>
        </p:nvSpPr>
        <p:spPr>
          <a:xfrm>
            <a:off x="6370076" y="230382"/>
            <a:ext cx="1951420" cy="400110"/>
          </a:xfrm>
          <a:prstGeom prst="rect">
            <a:avLst/>
          </a:prstGeom>
          <a:noFill/>
        </p:spPr>
        <p:txBody>
          <a:bodyPr wrap="square" rtlCol="1">
            <a:spAutoFit/>
          </a:bodyPr>
          <a:lstStyle/>
          <a:p>
            <a:pPr algn="ctr"/>
            <a:r>
              <a:rPr lang="ar-SA" sz="2000" b="1" dirty="0" smtClean="0">
                <a:solidFill>
                  <a:schemeClr val="accent1">
                    <a:lumMod val="75000"/>
                  </a:schemeClr>
                </a:solidFill>
                <a:latin typeface="Traditional Arabic" panose="02020603050405020304" pitchFamily="18" charset="-78"/>
                <a:cs typeface="Traditional Arabic" panose="02020603050405020304" pitchFamily="18" charset="-78"/>
              </a:rPr>
              <a:t>مهارة الاستنتاج !</a:t>
            </a:r>
            <a:endParaRPr lang="ar-SA" sz="2000" b="1" dirty="0">
              <a:solidFill>
                <a:schemeClr val="accent1">
                  <a:lumMod val="75000"/>
                </a:schemeClr>
              </a:solidFill>
              <a:latin typeface="Traditional Arabic" panose="02020603050405020304" pitchFamily="18" charset="-78"/>
              <a:cs typeface="Traditional Arabic" panose="02020603050405020304" pitchFamily="18" charset="-78"/>
            </a:endParaRPr>
          </a:p>
        </p:txBody>
      </p:sp>
      <p:sp>
        <p:nvSpPr>
          <p:cNvPr id="39" name="مستطيل مستدير الزوايا 38">
            <a:hlinkClick r:id="rId3" action="ppaction://hlinksldjump"/>
          </p:cNvPr>
          <p:cNvSpPr/>
          <p:nvPr/>
        </p:nvSpPr>
        <p:spPr>
          <a:xfrm>
            <a:off x="5572125" y="3355631"/>
            <a:ext cx="2695847" cy="10113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cs typeface="DecoType Naskh Special" panose="02010000000000000000" pitchFamily="2" charset="-78"/>
              </a:rPr>
              <a:t>الوضوء</a:t>
            </a:r>
            <a:endParaRPr lang="ar-SA" sz="2800" b="1" dirty="0">
              <a:solidFill>
                <a:schemeClr val="tx1"/>
              </a:solidFill>
              <a:latin typeface="Traditional Arabic" panose="02020603050405020304" pitchFamily="18" charset="-78"/>
              <a:cs typeface="DecoType Naskh Special" panose="02010000000000000000" pitchFamily="2" charset="-78"/>
            </a:endParaRPr>
          </a:p>
        </p:txBody>
      </p:sp>
      <p:sp>
        <p:nvSpPr>
          <p:cNvPr id="40" name="مستطيل مستدير الزوايا 39">
            <a:hlinkClick r:id="rId4" action="ppaction://hlinksldjump"/>
          </p:cNvPr>
          <p:cNvSpPr/>
          <p:nvPr/>
        </p:nvSpPr>
        <p:spPr>
          <a:xfrm>
            <a:off x="5572125" y="4762931"/>
            <a:ext cx="2695847" cy="101138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800" b="1" dirty="0" smtClean="0">
                <a:solidFill>
                  <a:schemeClr val="tx1"/>
                </a:solidFill>
                <a:latin typeface="Traditional Arabic" panose="02020603050405020304" pitchFamily="18" charset="-78"/>
                <a:cs typeface="DecoType Naskh Special" panose="02010000000000000000" pitchFamily="2" charset="-78"/>
              </a:rPr>
              <a:t>الصراخ</a:t>
            </a:r>
            <a:endParaRPr lang="ar-SA" sz="2800" b="1" dirty="0">
              <a:solidFill>
                <a:schemeClr val="tx1"/>
              </a:solidFill>
              <a:latin typeface="Traditional Arabic" panose="02020603050405020304" pitchFamily="18" charset="-78"/>
              <a:cs typeface="DecoType Naskh Special" panose="02010000000000000000" pitchFamily="2" charset="-78"/>
            </a:endParaRPr>
          </a:p>
        </p:txBody>
      </p:sp>
      <p:sp>
        <p:nvSpPr>
          <p:cNvPr id="42" name="مستطيل مستدير الزوايا 41">
            <a:hlinkClick r:id="rId4" action="ppaction://hlinksldjump"/>
          </p:cNvPr>
          <p:cNvSpPr/>
          <p:nvPr/>
        </p:nvSpPr>
        <p:spPr>
          <a:xfrm>
            <a:off x="785812" y="4762931"/>
            <a:ext cx="2714625" cy="101138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latin typeface="Traditional Arabic" panose="02020603050405020304" pitchFamily="18" charset="-78"/>
                <a:cs typeface="DecoType Naskh Special" panose="02010000000000000000" pitchFamily="2" charset="-78"/>
              </a:rPr>
              <a:t>عدم الحلم</a:t>
            </a:r>
            <a:endParaRPr lang="ar-SA" sz="2800" b="1" dirty="0">
              <a:solidFill>
                <a:schemeClr val="tx1"/>
              </a:solidFill>
              <a:latin typeface="Traditional Arabic" panose="02020603050405020304" pitchFamily="18" charset="-78"/>
              <a:cs typeface="DecoType Naskh Special" panose="02010000000000000000" pitchFamily="2" charset="-78"/>
            </a:endParaRPr>
          </a:p>
        </p:txBody>
      </p:sp>
      <p:sp>
        <p:nvSpPr>
          <p:cNvPr id="43" name="مستطيل مستدير الزوايا 42">
            <a:hlinkClick r:id="rId4" action="ppaction://hlinksldjump"/>
          </p:cNvPr>
          <p:cNvSpPr/>
          <p:nvPr/>
        </p:nvSpPr>
        <p:spPr>
          <a:xfrm>
            <a:off x="785813" y="3355631"/>
            <a:ext cx="2714625" cy="1011382"/>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SA" sz="3200" b="1" dirty="0" smtClean="0">
                <a:solidFill>
                  <a:schemeClr val="tx1"/>
                </a:solidFill>
                <a:cs typeface="DecoType Naskh Special" panose="02010000000000000000" pitchFamily="2" charset="-78"/>
              </a:rPr>
              <a:t>إفساد العلاقة</a:t>
            </a:r>
            <a:endParaRPr lang="ar-SA" sz="3200" b="1" dirty="0">
              <a:solidFill>
                <a:schemeClr val="tx1"/>
              </a:solidFill>
              <a:latin typeface="Traditional Arabic" panose="02020603050405020304" pitchFamily="18" charset="-78"/>
              <a:cs typeface="DecoType Naskh Special" panose="02010000000000000000" pitchFamily="2" charset="-78"/>
            </a:endParaRPr>
          </a:p>
        </p:txBody>
      </p:sp>
      <p:grpSp>
        <p:nvGrpSpPr>
          <p:cNvPr id="46" name="Group 33"/>
          <p:cNvGrpSpPr/>
          <p:nvPr/>
        </p:nvGrpSpPr>
        <p:grpSpPr>
          <a:xfrm>
            <a:off x="8165035" y="83660"/>
            <a:ext cx="346953" cy="531927"/>
            <a:chOff x="5438775" y="339726"/>
            <a:chExt cx="550863" cy="844549"/>
          </a:xfrm>
          <a:solidFill>
            <a:schemeClr val="accent4"/>
          </a:solidFill>
        </p:grpSpPr>
        <p:sp>
          <p:nvSpPr>
            <p:cNvPr id="47" name="Freeform 5"/>
            <p:cNvSpPr>
              <a:spLocks/>
            </p:cNvSpPr>
            <p:nvPr/>
          </p:nvSpPr>
          <p:spPr bwMode="auto">
            <a:xfrm>
              <a:off x="5438775" y="339726"/>
              <a:ext cx="550863" cy="623887"/>
            </a:xfrm>
            <a:custGeom>
              <a:avLst/>
              <a:gdLst>
                <a:gd name="T0" fmla="*/ 72 w 144"/>
                <a:gd name="T1" fmla="*/ 0 h 164"/>
                <a:gd name="T2" fmla="*/ 0 w 144"/>
                <a:gd name="T3" fmla="*/ 71 h 164"/>
                <a:gd name="T4" fmla="*/ 13 w 144"/>
                <a:gd name="T5" fmla="*/ 112 h 164"/>
                <a:gd name="T6" fmla="*/ 19 w 144"/>
                <a:gd name="T7" fmla="*/ 125 h 164"/>
                <a:gd name="T8" fmla="*/ 25 w 144"/>
                <a:gd name="T9" fmla="*/ 137 h 164"/>
                <a:gd name="T10" fmla="*/ 33 w 144"/>
                <a:gd name="T11" fmla="*/ 163 h 164"/>
                <a:gd name="T12" fmla="*/ 33 w 144"/>
                <a:gd name="T13" fmla="*/ 164 h 164"/>
                <a:gd name="T14" fmla="*/ 47 w 144"/>
                <a:gd name="T15" fmla="*/ 164 h 164"/>
                <a:gd name="T16" fmla="*/ 46 w 144"/>
                <a:gd name="T17" fmla="*/ 159 h 164"/>
                <a:gd name="T18" fmla="*/ 37 w 144"/>
                <a:gd name="T19" fmla="*/ 133 h 164"/>
                <a:gd name="T20" fmla="*/ 31 w 144"/>
                <a:gd name="T21" fmla="*/ 119 h 164"/>
                <a:gd name="T22" fmla="*/ 25 w 144"/>
                <a:gd name="T23" fmla="*/ 106 h 164"/>
                <a:gd name="T24" fmla="*/ 25 w 144"/>
                <a:gd name="T25" fmla="*/ 106 h 164"/>
                <a:gd name="T26" fmla="*/ 14 w 144"/>
                <a:gd name="T27" fmla="*/ 71 h 164"/>
                <a:gd name="T28" fmla="*/ 72 w 144"/>
                <a:gd name="T29" fmla="*/ 13 h 164"/>
                <a:gd name="T30" fmla="*/ 131 w 144"/>
                <a:gd name="T31" fmla="*/ 71 h 164"/>
                <a:gd name="T32" fmla="*/ 120 w 144"/>
                <a:gd name="T33" fmla="*/ 107 h 164"/>
                <a:gd name="T34" fmla="*/ 113 w 144"/>
                <a:gd name="T35" fmla="*/ 119 h 164"/>
                <a:gd name="T36" fmla="*/ 107 w 144"/>
                <a:gd name="T37" fmla="*/ 133 h 164"/>
                <a:gd name="T38" fmla="*/ 99 w 144"/>
                <a:gd name="T39" fmla="*/ 159 h 164"/>
                <a:gd name="T40" fmla="*/ 97 w 144"/>
                <a:gd name="T41" fmla="*/ 164 h 164"/>
                <a:gd name="T42" fmla="*/ 111 w 144"/>
                <a:gd name="T43" fmla="*/ 164 h 164"/>
                <a:gd name="T44" fmla="*/ 112 w 144"/>
                <a:gd name="T45" fmla="*/ 163 h 164"/>
                <a:gd name="T46" fmla="*/ 120 w 144"/>
                <a:gd name="T47" fmla="*/ 137 h 164"/>
                <a:gd name="T48" fmla="*/ 125 w 144"/>
                <a:gd name="T49" fmla="*/ 125 h 164"/>
                <a:gd name="T50" fmla="*/ 131 w 144"/>
                <a:gd name="T51" fmla="*/ 113 h 164"/>
                <a:gd name="T52" fmla="*/ 144 w 144"/>
                <a:gd name="T53" fmla="*/ 71 h 164"/>
                <a:gd name="T54" fmla="*/ 72 w 144"/>
                <a:gd name="T5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64">
                  <a:moveTo>
                    <a:pt x="72" y="0"/>
                  </a:moveTo>
                  <a:cubicBezTo>
                    <a:pt x="33" y="0"/>
                    <a:pt x="0" y="32"/>
                    <a:pt x="0" y="71"/>
                  </a:cubicBezTo>
                  <a:cubicBezTo>
                    <a:pt x="0" y="87"/>
                    <a:pt x="7" y="101"/>
                    <a:pt x="13" y="112"/>
                  </a:cubicBezTo>
                  <a:cubicBezTo>
                    <a:pt x="13" y="113"/>
                    <a:pt x="17" y="121"/>
                    <a:pt x="19" y="125"/>
                  </a:cubicBezTo>
                  <a:cubicBezTo>
                    <a:pt x="21" y="129"/>
                    <a:pt x="23" y="133"/>
                    <a:pt x="25" y="137"/>
                  </a:cubicBezTo>
                  <a:cubicBezTo>
                    <a:pt x="28" y="145"/>
                    <a:pt x="30" y="154"/>
                    <a:pt x="33" y="163"/>
                  </a:cubicBezTo>
                  <a:cubicBezTo>
                    <a:pt x="33" y="163"/>
                    <a:pt x="33" y="164"/>
                    <a:pt x="33" y="164"/>
                  </a:cubicBezTo>
                  <a:cubicBezTo>
                    <a:pt x="47" y="164"/>
                    <a:pt x="47" y="164"/>
                    <a:pt x="47" y="164"/>
                  </a:cubicBezTo>
                  <a:cubicBezTo>
                    <a:pt x="47" y="163"/>
                    <a:pt x="46" y="161"/>
                    <a:pt x="46" y="159"/>
                  </a:cubicBezTo>
                  <a:cubicBezTo>
                    <a:pt x="43" y="150"/>
                    <a:pt x="40" y="141"/>
                    <a:pt x="37" y="133"/>
                  </a:cubicBezTo>
                  <a:cubicBezTo>
                    <a:pt x="35" y="128"/>
                    <a:pt x="33" y="123"/>
                    <a:pt x="31" y="119"/>
                  </a:cubicBezTo>
                  <a:cubicBezTo>
                    <a:pt x="29" y="115"/>
                    <a:pt x="25" y="106"/>
                    <a:pt x="25" y="106"/>
                  </a:cubicBezTo>
                  <a:cubicBezTo>
                    <a:pt x="25" y="106"/>
                    <a:pt x="25" y="106"/>
                    <a:pt x="25" y="106"/>
                  </a:cubicBezTo>
                  <a:cubicBezTo>
                    <a:pt x="18" y="93"/>
                    <a:pt x="14" y="83"/>
                    <a:pt x="14" y="71"/>
                  </a:cubicBezTo>
                  <a:cubicBezTo>
                    <a:pt x="14" y="39"/>
                    <a:pt x="40" y="13"/>
                    <a:pt x="72" y="13"/>
                  </a:cubicBezTo>
                  <a:cubicBezTo>
                    <a:pt x="104" y="13"/>
                    <a:pt x="131" y="39"/>
                    <a:pt x="131" y="71"/>
                  </a:cubicBezTo>
                  <a:cubicBezTo>
                    <a:pt x="131" y="84"/>
                    <a:pt x="126" y="94"/>
                    <a:pt x="120" y="107"/>
                  </a:cubicBezTo>
                  <a:cubicBezTo>
                    <a:pt x="119" y="107"/>
                    <a:pt x="115" y="115"/>
                    <a:pt x="113" y="119"/>
                  </a:cubicBezTo>
                  <a:cubicBezTo>
                    <a:pt x="111" y="123"/>
                    <a:pt x="109" y="127"/>
                    <a:pt x="107" y="133"/>
                  </a:cubicBezTo>
                  <a:cubicBezTo>
                    <a:pt x="104" y="141"/>
                    <a:pt x="101" y="150"/>
                    <a:pt x="99" y="159"/>
                  </a:cubicBezTo>
                  <a:cubicBezTo>
                    <a:pt x="98" y="161"/>
                    <a:pt x="98" y="163"/>
                    <a:pt x="97" y="164"/>
                  </a:cubicBezTo>
                  <a:cubicBezTo>
                    <a:pt x="111" y="164"/>
                    <a:pt x="111" y="164"/>
                    <a:pt x="111" y="164"/>
                  </a:cubicBezTo>
                  <a:cubicBezTo>
                    <a:pt x="111" y="164"/>
                    <a:pt x="111" y="163"/>
                    <a:pt x="112" y="163"/>
                  </a:cubicBezTo>
                  <a:cubicBezTo>
                    <a:pt x="114" y="154"/>
                    <a:pt x="117" y="146"/>
                    <a:pt x="120" y="137"/>
                  </a:cubicBezTo>
                  <a:cubicBezTo>
                    <a:pt x="122" y="133"/>
                    <a:pt x="123" y="129"/>
                    <a:pt x="125" y="125"/>
                  </a:cubicBezTo>
                  <a:cubicBezTo>
                    <a:pt x="127" y="121"/>
                    <a:pt x="131" y="113"/>
                    <a:pt x="131" y="113"/>
                  </a:cubicBezTo>
                  <a:cubicBezTo>
                    <a:pt x="139" y="99"/>
                    <a:pt x="144" y="86"/>
                    <a:pt x="144" y="71"/>
                  </a:cubicBezTo>
                  <a:cubicBezTo>
                    <a:pt x="144" y="32"/>
                    <a:pt x="112" y="0"/>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sp>
          <p:nvSpPr>
            <p:cNvPr id="48" name="Freeform 6"/>
            <p:cNvSpPr>
              <a:spLocks/>
            </p:cNvSpPr>
            <p:nvPr/>
          </p:nvSpPr>
          <p:spPr bwMode="auto">
            <a:xfrm>
              <a:off x="5564188" y="1050925"/>
              <a:ext cx="298450" cy="133350"/>
            </a:xfrm>
            <a:custGeom>
              <a:avLst/>
              <a:gdLst>
                <a:gd name="T0" fmla="*/ 0 w 78"/>
                <a:gd name="T1" fmla="*/ 6 h 35"/>
                <a:gd name="T2" fmla="*/ 15 w 78"/>
                <a:gd name="T3" fmla="*/ 20 h 35"/>
                <a:gd name="T4" fmla="*/ 19 w 78"/>
                <a:gd name="T5" fmla="*/ 20 h 35"/>
                <a:gd name="T6" fmla="*/ 19 w 78"/>
                <a:gd name="T7" fmla="*/ 21 h 35"/>
                <a:gd name="T8" fmla="*/ 33 w 78"/>
                <a:gd name="T9" fmla="*/ 35 h 35"/>
                <a:gd name="T10" fmla="*/ 46 w 78"/>
                <a:gd name="T11" fmla="*/ 35 h 35"/>
                <a:gd name="T12" fmla="*/ 60 w 78"/>
                <a:gd name="T13" fmla="*/ 21 h 35"/>
                <a:gd name="T14" fmla="*/ 60 w 78"/>
                <a:gd name="T15" fmla="*/ 20 h 35"/>
                <a:gd name="T16" fmla="*/ 64 w 78"/>
                <a:gd name="T17" fmla="*/ 20 h 35"/>
                <a:gd name="T18" fmla="*/ 78 w 78"/>
                <a:gd name="T19" fmla="*/ 6 h 35"/>
                <a:gd name="T20" fmla="*/ 78 w 78"/>
                <a:gd name="T21" fmla="*/ 0 h 35"/>
                <a:gd name="T22" fmla="*/ 0 w 78"/>
                <a:gd name="T23" fmla="*/ 0 h 35"/>
                <a:gd name="T24" fmla="*/ 0 w 78"/>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35">
                  <a:moveTo>
                    <a:pt x="0" y="6"/>
                  </a:moveTo>
                  <a:cubicBezTo>
                    <a:pt x="0" y="14"/>
                    <a:pt x="7" y="20"/>
                    <a:pt x="15" y="20"/>
                  </a:cubicBezTo>
                  <a:cubicBezTo>
                    <a:pt x="19" y="20"/>
                    <a:pt x="19" y="20"/>
                    <a:pt x="19" y="20"/>
                  </a:cubicBezTo>
                  <a:cubicBezTo>
                    <a:pt x="19" y="21"/>
                    <a:pt x="19" y="21"/>
                    <a:pt x="19" y="21"/>
                  </a:cubicBezTo>
                  <a:cubicBezTo>
                    <a:pt x="19" y="29"/>
                    <a:pt x="25" y="35"/>
                    <a:pt x="33" y="35"/>
                  </a:cubicBezTo>
                  <a:cubicBezTo>
                    <a:pt x="46" y="35"/>
                    <a:pt x="46" y="35"/>
                    <a:pt x="46" y="35"/>
                  </a:cubicBezTo>
                  <a:cubicBezTo>
                    <a:pt x="53" y="35"/>
                    <a:pt x="60" y="29"/>
                    <a:pt x="60" y="21"/>
                  </a:cubicBezTo>
                  <a:cubicBezTo>
                    <a:pt x="60" y="20"/>
                    <a:pt x="60" y="20"/>
                    <a:pt x="60" y="20"/>
                  </a:cubicBezTo>
                  <a:cubicBezTo>
                    <a:pt x="64" y="20"/>
                    <a:pt x="64" y="20"/>
                    <a:pt x="64" y="20"/>
                  </a:cubicBezTo>
                  <a:cubicBezTo>
                    <a:pt x="72" y="20"/>
                    <a:pt x="78" y="14"/>
                    <a:pt x="78" y="6"/>
                  </a:cubicBezTo>
                  <a:cubicBezTo>
                    <a:pt x="78" y="0"/>
                    <a:pt x="78" y="0"/>
                    <a:pt x="78" y="0"/>
                  </a:cubicBezTo>
                  <a:cubicBezTo>
                    <a:pt x="0" y="0"/>
                    <a:pt x="0" y="0"/>
                    <a:pt x="0" y="0"/>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sp>
          <p:nvSpPr>
            <p:cNvPr id="49" name="Rectangle 7"/>
            <p:cNvSpPr>
              <a:spLocks noChangeArrowheads="1"/>
            </p:cNvSpPr>
            <p:nvPr/>
          </p:nvSpPr>
          <p:spPr bwMode="auto">
            <a:xfrm>
              <a:off x="5564188" y="993775"/>
              <a:ext cx="298450"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sp>
          <p:nvSpPr>
            <p:cNvPr id="50" name="Freeform 8"/>
            <p:cNvSpPr>
              <a:spLocks/>
            </p:cNvSpPr>
            <p:nvPr/>
          </p:nvSpPr>
          <p:spPr bwMode="auto">
            <a:xfrm>
              <a:off x="5553075" y="658813"/>
              <a:ext cx="325438" cy="304800"/>
            </a:xfrm>
            <a:custGeom>
              <a:avLst/>
              <a:gdLst>
                <a:gd name="T0" fmla="*/ 57 w 85"/>
                <a:gd name="T1" fmla="*/ 80 h 80"/>
                <a:gd name="T2" fmla="*/ 83 w 85"/>
                <a:gd name="T3" fmla="*/ 9 h 80"/>
                <a:gd name="T4" fmla="*/ 85 w 85"/>
                <a:gd name="T5" fmla="*/ 3 h 80"/>
                <a:gd name="T6" fmla="*/ 80 w 85"/>
                <a:gd name="T7" fmla="*/ 0 h 80"/>
                <a:gd name="T8" fmla="*/ 80 w 85"/>
                <a:gd name="T9" fmla="*/ 0 h 80"/>
                <a:gd name="T10" fmla="*/ 71 w 85"/>
                <a:gd name="T11" fmla="*/ 8 h 80"/>
                <a:gd name="T12" fmla="*/ 67 w 85"/>
                <a:gd name="T13" fmla="*/ 12 h 80"/>
                <a:gd name="T14" fmla="*/ 64 w 85"/>
                <a:gd name="T15" fmla="*/ 8 h 80"/>
                <a:gd name="T16" fmla="*/ 55 w 85"/>
                <a:gd name="T17" fmla="*/ 0 h 80"/>
                <a:gd name="T18" fmla="*/ 46 w 85"/>
                <a:gd name="T19" fmla="*/ 8 h 80"/>
                <a:gd name="T20" fmla="*/ 42 w 85"/>
                <a:gd name="T21" fmla="*/ 12 h 80"/>
                <a:gd name="T22" fmla="*/ 39 w 85"/>
                <a:gd name="T23" fmla="*/ 8 h 80"/>
                <a:gd name="T24" fmla="*/ 30 w 85"/>
                <a:gd name="T25" fmla="*/ 0 h 80"/>
                <a:gd name="T26" fmla="*/ 21 w 85"/>
                <a:gd name="T27" fmla="*/ 8 h 80"/>
                <a:gd name="T28" fmla="*/ 17 w 85"/>
                <a:gd name="T29" fmla="*/ 12 h 80"/>
                <a:gd name="T30" fmla="*/ 14 w 85"/>
                <a:gd name="T31" fmla="*/ 8 h 80"/>
                <a:gd name="T32" fmla="*/ 5 w 85"/>
                <a:gd name="T33" fmla="*/ 0 h 80"/>
                <a:gd name="T34" fmla="*/ 4 w 85"/>
                <a:gd name="T35" fmla="*/ 0 h 80"/>
                <a:gd name="T36" fmla="*/ 0 w 85"/>
                <a:gd name="T37" fmla="*/ 3 h 80"/>
                <a:gd name="T38" fmla="*/ 2 w 85"/>
                <a:gd name="T39" fmla="*/ 10 h 80"/>
                <a:gd name="T40" fmla="*/ 29 w 85"/>
                <a:gd name="T41" fmla="*/ 80 h 80"/>
                <a:gd name="T42" fmla="*/ 35 w 85"/>
                <a:gd name="T43" fmla="*/ 80 h 80"/>
                <a:gd name="T44" fmla="*/ 10 w 85"/>
                <a:gd name="T45" fmla="*/ 13 h 80"/>
                <a:gd name="T46" fmla="*/ 17 w 85"/>
                <a:gd name="T47" fmla="*/ 18 h 80"/>
                <a:gd name="T48" fmla="*/ 26 w 85"/>
                <a:gd name="T49" fmla="*/ 11 h 80"/>
                <a:gd name="T50" fmla="*/ 30 w 85"/>
                <a:gd name="T51" fmla="*/ 6 h 80"/>
                <a:gd name="T52" fmla="*/ 33 w 85"/>
                <a:gd name="T53" fmla="*/ 11 h 80"/>
                <a:gd name="T54" fmla="*/ 42 w 85"/>
                <a:gd name="T55" fmla="*/ 18 h 80"/>
                <a:gd name="T56" fmla="*/ 51 w 85"/>
                <a:gd name="T57" fmla="*/ 11 h 80"/>
                <a:gd name="T58" fmla="*/ 55 w 85"/>
                <a:gd name="T59" fmla="*/ 6 h 80"/>
                <a:gd name="T60" fmla="*/ 58 w 85"/>
                <a:gd name="T61" fmla="*/ 11 h 80"/>
                <a:gd name="T62" fmla="*/ 67 w 85"/>
                <a:gd name="T63" fmla="*/ 18 h 80"/>
                <a:gd name="T64" fmla="*/ 75 w 85"/>
                <a:gd name="T65" fmla="*/ 13 h 80"/>
                <a:gd name="T66" fmla="*/ 50 w 85"/>
                <a:gd name="T67" fmla="*/ 80 h 80"/>
                <a:gd name="T68" fmla="*/ 57 w 85"/>
                <a:gd name="T6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80">
                  <a:moveTo>
                    <a:pt x="57" y="80"/>
                  </a:moveTo>
                  <a:cubicBezTo>
                    <a:pt x="83" y="9"/>
                    <a:pt x="83" y="9"/>
                    <a:pt x="83" y="9"/>
                  </a:cubicBezTo>
                  <a:cubicBezTo>
                    <a:pt x="85" y="3"/>
                    <a:pt x="85" y="3"/>
                    <a:pt x="85" y="3"/>
                  </a:cubicBezTo>
                  <a:cubicBezTo>
                    <a:pt x="84" y="1"/>
                    <a:pt x="82" y="0"/>
                    <a:pt x="80" y="0"/>
                  </a:cubicBezTo>
                  <a:cubicBezTo>
                    <a:pt x="80" y="0"/>
                    <a:pt x="80" y="0"/>
                    <a:pt x="80" y="0"/>
                  </a:cubicBezTo>
                  <a:cubicBezTo>
                    <a:pt x="75" y="0"/>
                    <a:pt x="72" y="5"/>
                    <a:pt x="71" y="8"/>
                  </a:cubicBezTo>
                  <a:cubicBezTo>
                    <a:pt x="69" y="11"/>
                    <a:pt x="68" y="12"/>
                    <a:pt x="67" y="12"/>
                  </a:cubicBezTo>
                  <a:cubicBezTo>
                    <a:pt x="66" y="12"/>
                    <a:pt x="65" y="11"/>
                    <a:pt x="64" y="8"/>
                  </a:cubicBezTo>
                  <a:cubicBezTo>
                    <a:pt x="62" y="5"/>
                    <a:pt x="60" y="0"/>
                    <a:pt x="55" y="0"/>
                  </a:cubicBezTo>
                  <a:cubicBezTo>
                    <a:pt x="50" y="0"/>
                    <a:pt x="47" y="5"/>
                    <a:pt x="46" y="8"/>
                  </a:cubicBezTo>
                  <a:cubicBezTo>
                    <a:pt x="44" y="11"/>
                    <a:pt x="43" y="12"/>
                    <a:pt x="42" y="12"/>
                  </a:cubicBezTo>
                  <a:cubicBezTo>
                    <a:pt x="41" y="12"/>
                    <a:pt x="40" y="11"/>
                    <a:pt x="39" y="8"/>
                  </a:cubicBezTo>
                  <a:cubicBezTo>
                    <a:pt x="37" y="5"/>
                    <a:pt x="35" y="0"/>
                    <a:pt x="30" y="0"/>
                  </a:cubicBezTo>
                  <a:cubicBezTo>
                    <a:pt x="25" y="0"/>
                    <a:pt x="22" y="5"/>
                    <a:pt x="21" y="8"/>
                  </a:cubicBezTo>
                  <a:cubicBezTo>
                    <a:pt x="19" y="11"/>
                    <a:pt x="18" y="12"/>
                    <a:pt x="17" y="12"/>
                  </a:cubicBezTo>
                  <a:cubicBezTo>
                    <a:pt x="16" y="12"/>
                    <a:pt x="15" y="11"/>
                    <a:pt x="14" y="8"/>
                  </a:cubicBezTo>
                  <a:cubicBezTo>
                    <a:pt x="12" y="5"/>
                    <a:pt x="10" y="0"/>
                    <a:pt x="5" y="0"/>
                  </a:cubicBezTo>
                  <a:cubicBezTo>
                    <a:pt x="4" y="0"/>
                    <a:pt x="4" y="0"/>
                    <a:pt x="4" y="0"/>
                  </a:cubicBezTo>
                  <a:cubicBezTo>
                    <a:pt x="2" y="0"/>
                    <a:pt x="0" y="1"/>
                    <a:pt x="0" y="3"/>
                  </a:cubicBezTo>
                  <a:cubicBezTo>
                    <a:pt x="2" y="10"/>
                    <a:pt x="2" y="10"/>
                    <a:pt x="2" y="10"/>
                  </a:cubicBezTo>
                  <a:cubicBezTo>
                    <a:pt x="29" y="80"/>
                    <a:pt x="29" y="80"/>
                    <a:pt x="29" y="80"/>
                  </a:cubicBezTo>
                  <a:cubicBezTo>
                    <a:pt x="35" y="80"/>
                    <a:pt x="35" y="80"/>
                    <a:pt x="35" y="80"/>
                  </a:cubicBezTo>
                  <a:cubicBezTo>
                    <a:pt x="10" y="13"/>
                    <a:pt x="10" y="13"/>
                    <a:pt x="10" y="13"/>
                  </a:cubicBezTo>
                  <a:cubicBezTo>
                    <a:pt x="11" y="16"/>
                    <a:pt x="14" y="18"/>
                    <a:pt x="17" y="18"/>
                  </a:cubicBezTo>
                  <a:cubicBezTo>
                    <a:pt x="22" y="18"/>
                    <a:pt x="25" y="14"/>
                    <a:pt x="26" y="11"/>
                  </a:cubicBezTo>
                  <a:cubicBezTo>
                    <a:pt x="28" y="8"/>
                    <a:pt x="29" y="6"/>
                    <a:pt x="30" y="6"/>
                  </a:cubicBezTo>
                  <a:cubicBezTo>
                    <a:pt x="31" y="6"/>
                    <a:pt x="32" y="8"/>
                    <a:pt x="33" y="11"/>
                  </a:cubicBezTo>
                  <a:cubicBezTo>
                    <a:pt x="35" y="14"/>
                    <a:pt x="37" y="18"/>
                    <a:pt x="42" y="18"/>
                  </a:cubicBezTo>
                  <a:cubicBezTo>
                    <a:pt x="47" y="18"/>
                    <a:pt x="49" y="14"/>
                    <a:pt x="51" y="11"/>
                  </a:cubicBezTo>
                  <a:cubicBezTo>
                    <a:pt x="53" y="8"/>
                    <a:pt x="53" y="6"/>
                    <a:pt x="55" y="6"/>
                  </a:cubicBezTo>
                  <a:cubicBezTo>
                    <a:pt x="56" y="6"/>
                    <a:pt x="57" y="8"/>
                    <a:pt x="58" y="11"/>
                  </a:cubicBezTo>
                  <a:cubicBezTo>
                    <a:pt x="60" y="14"/>
                    <a:pt x="62" y="18"/>
                    <a:pt x="67" y="18"/>
                  </a:cubicBezTo>
                  <a:cubicBezTo>
                    <a:pt x="71" y="18"/>
                    <a:pt x="73" y="15"/>
                    <a:pt x="75" y="13"/>
                  </a:cubicBezTo>
                  <a:cubicBezTo>
                    <a:pt x="50" y="80"/>
                    <a:pt x="50" y="80"/>
                    <a:pt x="50" y="80"/>
                  </a:cubicBezTo>
                  <a:lnTo>
                    <a:pt x="5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50000"/>
                    <a:lumOff val="50000"/>
                  </a:schemeClr>
                </a:solidFill>
              </a:endParaRPr>
            </a:p>
          </p:txBody>
        </p:sp>
      </p:grpSp>
    </p:spTree>
    <p:extLst>
      <p:ext uri="{BB962C8B-B14F-4D97-AF65-F5344CB8AC3E}">
        <p14:creationId xmlns:p14="http://schemas.microsoft.com/office/powerpoint/2010/main" val="159131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6060" y="2249487"/>
            <a:ext cx="7429499" cy="3541714"/>
          </a:xfrm>
          <a:prstGeom prst="rect">
            <a:avLst/>
          </a:prstGeom>
        </p:spPr>
        <p:txBody>
          <a:bodyPr/>
          <a:lstStyle/>
          <a:p>
            <a:pPr marL="0" indent="0" algn="ctr">
              <a:buNone/>
            </a:pPr>
            <a:r>
              <a:rPr lang="ar-SA" sz="4400" dirty="0" smtClean="0">
                <a:solidFill>
                  <a:srgbClr val="00B050"/>
                </a:solidFill>
                <a:cs typeface="DecoType Naskh Variants" panose="02010400000000000000" pitchFamily="2" charset="-78"/>
              </a:rPr>
              <a:t>الإجابة صحيحة </a:t>
            </a:r>
            <a:r>
              <a:rPr lang="ar-SA" dirty="0" smtClean="0">
                <a:cs typeface="DecoType Naskh Variants" panose="02010400000000000000" pitchFamily="2" charset="-78"/>
              </a:rPr>
              <a:t>بوركتِ يا رائعة </a:t>
            </a:r>
            <a:endParaRPr lang="ar-SA" dirty="0">
              <a:cs typeface="DecoType Naskh Variants" panose="02010400000000000000" pitchFamily="2" charset="-78"/>
            </a:endParaRPr>
          </a:p>
        </p:txBody>
      </p:sp>
      <p:pic>
        <p:nvPicPr>
          <p:cNvPr id="5122" name="Picture 2" descr="ØµÙØ±Ø© Ø°Ø§Øª ØµÙØ©"/>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3315631" y="3791984"/>
            <a:ext cx="2291789" cy="229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066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6060" y="2249487"/>
            <a:ext cx="7429499" cy="3541714"/>
          </a:xfrm>
          <a:prstGeom prst="rect">
            <a:avLst/>
          </a:prstGeom>
        </p:spPr>
        <p:txBody>
          <a:bodyPr/>
          <a:lstStyle/>
          <a:p>
            <a:pPr marL="0" indent="0" algn="ctr">
              <a:buNone/>
            </a:pPr>
            <a:r>
              <a:rPr lang="ar-SA" sz="4400" dirty="0" smtClean="0">
                <a:solidFill>
                  <a:srgbClr val="FF0000"/>
                </a:solidFill>
                <a:cs typeface="DecoType Naskh Variants" panose="02010400000000000000" pitchFamily="2" charset="-78"/>
              </a:rPr>
              <a:t>الإجابة خاطئة </a:t>
            </a:r>
            <a:r>
              <a:rPr lang="ar-SA" sz="4000" dirty="0" smtClean="0">
                <a:cs typeface="DecoType Naskh Variants" panose="02010400000000000000" pitchFamily="2" charset="-78"/>
              </a:rPr>
              <a:t>، </a:t>
            </a:r>
            <a:r>
              <a:rPr lang="ar-SA" dirty="0" smtClean="0">
                <a:cs typeface="DecoType Naskh Variants" panose="02010400000000000000" pitchFamily="2" charset="-78"/>
              </a:rPr>
              <a:t>حاولي مره أُخرى !</a:t>
            </a:r>
          </a:p>
          <a:p>
            <a:pPr marL="0" indent="0">
              <a:buNone/>
            </a:pPr>
            <a:endParaRPr lang="ar-SA" dirty="0" smtClean="0"/>
          </a:p>
          <a:p>
            <a:pPr marL="0" indent="0">
              <a:buNone/>
            </a:pPr>
            <a:endParaRPr lang="ar-SA" dirty="0"/>
          </a:p>
        </p:txBody>
      </p:sp>
      <p:pic>
        <p:nvPicPr>
          <p:cNvPr id="4102" name="Picture 6" descr="ØµÙØ±Ø© Ø°Ø§Øª ØµÙØ©"/>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3314103" y="3738282"/>
            <a:ext cx="2247779" cy="2244856"/>
          </a:xfrm>
          <a:prstGeom prst="rect">
            <a:avLst/>
          </a:prstGeom>
          <a:noFill/>
          <a:extLst>
            <a:ext uri="{909E8E84-426E-40DD-AFC4-6F175D3DCCD1}">
              <a14:hiddenFill xmlns:a14="http://schemas.microsoft.com/office/drawing/2010/main">
                <a:solidFill>
                  <a:srgbClr val="FFFFFF"/>
                </a:solidFill>
              </a14:hiddenFill>
            </a:ext>
          </a:extLst>
        </p:spPr>
      </p:pic>
      <p:sp>
        <p:nvSpPr>
          <p:cNvPr id="8" name="سهم إلى اليسار 7">
            <a:hlinkClick r:id="rId4" action="ppaction://hlinksldjump"/>
          </p:cNvPr>
          <p:cNvSpPr/>
          <p:nvPr/>
        </p:nvSpPr>
        <p:spPr>
          <a:xfrm flipH="1">
            <a:off x="618234" y="608377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السابق</a:t>
            </a:r>
            <a:endParaRPr lang="ar-SA" dirty="0"/>
          </a:p>
        </p:txBody>
      </p:sp>
    </p:spTree>
    <p:extLst>
      <p:ext uri="{BB962C8B-B14F-4D97-AF65-F5344CB8AC3E}">
        <p14:creationId xmlns:p14="http://schemas.microsoft.com/office/powerpoint/2010/main" val="1230307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clrChange>
              <a:clrFrom>
                <a:srgbClr val="FFFFFF"/>
              </a:clrFrom>
              <a:clrTo>
                <a:srgbClr val="FFFFFF">
                  <a:alpha val="0"/>
                </a:srgbClr>
              </a:clrTo>
            </a:clrChange>
          </a:blip>
          <a:srcRect l="22405" t="28124" r="19615" b="20038"/>
          <a:stretch/>
        </p:blipFill>
        <p:spPr>
          <a:xfrm>
            <a:off x="-85117" y="1156448"/>
            <a:ext cx="9229117" cy="4639236"/>
          </a:xfrm>
          <a:prstGeom prst="rect">
            <a:avLst/>
          </a:prstGeom>
        </p:spPr>
      </p:pic>
      <p:grpSp>
        <p:nvGrpSpPr>
          <p:cNvPr id="5" name="Group 35"/>
          <p:cNvGrpSpPr/>
          <p:nvPr/>
        </p:nvGrpSpPr>
        <p:grpSpPr>
          <a:xfrm>
            <a:off x="3939882" y="2259106"/>
            <a:ext cx="1179117" cy="1390756"/>
            <a:chOff x="9209088" y="5059363"/>
            <a:chExt cx="300038" cy="441324"/>
          </a:xfrm>
          <a:solidFill>
            <a:schemeClr val="accent5"/>
          </a:solidFill>
        </p:grpSpPr>
        <p:sp>
          <p:nvSpPr>
            <p:cNvPr id="6" name="Freeform 412"/>
            <p:cNvSpPr>
              <a:spLocks/>
            </p:cNvSpPr>
            <p:nvPr/>
          </p:nvSpPr>
          <p:spPr bwMode="auto">
            <a:xfrm>
              <a:off x="9313863" y="5059363"/>
              <a:ext cx="90488" cy="90487"/>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413"/>
            <p:cNvSpPr>
              <a:spLocks/>
            </p:cNvSpPr>
            <p:nvPr/>
          </p:nvSpPr>
          <p:spPr bwMode="auto">
            <a:xfrm>
              <a:off x="9288463" y="5156200"/>
              <a:ext cx="141288" cy="344487"/>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414"/>
            <p:cNvSpPr>
              <a:spLocks/>
            </p:cNvSpPr>
            <p:nvPr/>
          </p:nvSpPr>
          <p:spPr bwMode="auto">
            <a:xfrm>
              <a:off x="9232901" y="5059363"/>
              <a:ext cx="74613" cy="82550"/>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415"/>
            <p:cNvSpPr>
              <a:spLocks/>
            </p:cNvSpPr>
            <p:nvPr/>
          </p:nvSpPr>
          <p:spPr bwMode="auto">
            <a:xfrm>
              <a:off x="9209088" y="5148263"/>
              <a:ext cx="96838" cy="317500"/>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416"/>
            <p:cNvSpPr>
              <a:spLocks/>
            </p:cNvSpPr>
            <p:nvPr/>
          </p:nvSpPr>
          <p:spPr bwMode="auto">
            <a:xfrm>
              <a:off x="9410701" y="5059363"/>
              <a:ext cx="74613" cy="82550"/>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417"/>
            <p:cNvSpPr>
              <a:spLocks/>
            </p:cNvSpPr>
            <p:nvPr/>
          </p:nvSpPr>
          <p:spPr bwMode="auto">
            <a:xfrm>
              <a:off x="9412288" y="5148263"/>
              <a:ext cx="96838" cy="317500"/>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مربع نص 11"/>
          <p:cNvSpPr txBox="1"/>
          <p:nvPr/>
        </p:nvSpPr>
        <p:spPr>
          <a:xfrm>
            <a:off x="3056987" y="281954"/>
            <a:ext cx="2944906" cy="830997"/>
          </a:xfrm>
          <a:prstGeom prst="rect">
            <a:avLst/>
          </a:prstGeom>
          <a:noFill/>
        </p:spPr>
        <p:txBody>
          <a:bodyPr wrap="square" rtlCol="1">
            <a:spAutoFit/>
          </a:bodyPr>
          <a:lstStyle/>
          <a:p>
            <a:pPr algn="ctr"/>
            <a:r>
              <a:rPr lang="ar-SA" sz="4800" b="1" dirty="0" smtClean="0">
                <a:solidFill>
                  <a:schemeClr val="accent1">
                    <a:lumMod val="75000"/>
                  </a:schemeClr>
                </a:solidFill>
                <a:cs typeface="DecoType Naskh Variants" panose="02010400000000000000" pitchFamily="2" charset="-78"/>
              </a:rPr>
              <a:t>«تعلم تعاوني»</a:t>
            </a:r>
            <a:endParaRPr lang="ar-SA" sz="4800" b="1" dirty="0">
              <a:solidFill>
                <a:schemeClr val="accent1">
                  <a:lumMod val="75000"/>
                </a:schemeClr>
              </a:solidFill>
              <a:cs typeface="DecoType Naskh Variants" panose="02010400000000000000" pitchFamily="2" charset="-78"/>
            </a:endParaRPr>
          </a:p>
        </p:txBody>
      </p:sp>
    </p:spTree>
    <p:extLst>
      <p:ext uri="{BB962C8B-B14F-4D97-AF65-F5344CB8AC3E}">
        <p14:creationId xmlns:p14="http://schemas.microsoft.com/office/powerpoint/2010/main" val="644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
          <p:cNvCxnSpPr/>
          <p:nvPr/>
        </p:nvCxnSpPr>
        <p:spPr>
          <a:xfrm>
            <a:off x="-152027" y="3791019"/>
            <a:ext cx="201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4"/>
          <p:cNvCxnSpPr/>
          <p:nvPr/>
        </p:nvCxnSpPr>
        <p:spPr>
          <a:xfrm>
            <a:off x="1814745" y="3791019"/>
            <a:ext cx="38620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5"/>
          <p:cNvCxnSpPr/>
          <p:nvPr/>
        </p:nvCxnSpPr>
        <p:spPr>
          <a:xfrm>
            <a:off x="5527185" y="3791019"/>
            <a:ext cx="38465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iamond 6"/>
          <p:cNvSpPr/>
          <p:nvPr/>
        </p:nvSpPr>
        <p:spPr>
          <a:xfrm>
            <a:off x="262594" y="3634981"/>
            <a:ext cx="209826" cy="209826"/>
          </a:xfrm>
          <a:prstGeom prst="diamond">
            <a:avLst/>
          </a:prstGeom>
          <a:solidFill>
            <a:schemeClr val="accent4"/>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7"/>
          <p:cNvSpPr/>
          <p:nvPr/>
        </p:nvSpPr>
        <p:spPr>
          <a:xfrm>
            <a:off x="7779063" y="3686106"/>
            <a:ext cx="209826" cy="209826"/>
          </a:xfrm>
          <a:prstGeom prst="diamond">
            <a:avLst/>
          </a:prstGeom>
          <a:solidFill>
            <a:schemeClr val="accent6"/>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9"/>
          <p:cNvSpPr/>
          <p:nvPr/>
        </p:nvSpPr>
        <p:spPr>
          <a:xfrm>
            <a:off x="3766837" y="3690937"/>
            <a:ext cx="209826" cy="209826"/>
          </a:xfrm>
          <a:prstGeom prst="diamond">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11"/>
          <p:cNvSpPr txBox="1">
            <a:spLocks/>
          </p:cNvSpPr>
          <p:nvPr/>
        </p:nvSpPr>
        <p:spPr>
          <a:xfrm>
            <a:off x="229065" y="4361329"/>
            <a:ext cx="3347853" cy="16200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sz="3200" b="1" dirty="0">
                <a:solidFill>
                  <a:schemeClr val="accent4">
                    <a:lumMod val="75000"/>
                  </a:schemeClr>
                </a:solidFill>
                <a:cs typeface="DecoType Naskh Special" panose="02010000000000000000" pitchFamily="2" charset="-78"/>
              </a:rPr>
              <a:t>عن أبي هريرة </a:t>
            </a:r>
            <a:r>
              <a:rPr lang="ar-SA" sz="3200" b="1" dirty="0">
                <a:solidFill>
                  <a:schemeClr val="accent4">
                    <a:lumMod val="75000"/>
                  </a:schemeClr>
                </a:solidFill>
                <a:cs typeface="DecoType Naskh Special" panose="02010000000000000000" pitchFamily="2" charset="-78"/>
                <a:sym typeface="AGA Arabesque" panose="05010101010101010101" pitchFamily="2" charset="2"/>
              </a:rPr>
              <a:t> أن رسول الله  قال : </a:t>
            </a:r>
            <a:r>
              <a:rPr lang="ar-SA" sz="3200" b="1" dirty="0">
                <a:cs typeface="DecoType Naskh Special" panose="02010000000000000000" pitchFamily="2" charset="-78"/>
                <a:sym typeface="AGA Arabesque" panose="05010101010101010101" pitchFamily="2" charset="2"/>
              </a:rPr>
              <a:t>«</a:t>
            </a:r>
            <a:r>
              <a:rPr lang="ar-SA" sz="3200" b="1" dirty="0">
                <a:cs typeface="DecoType Naskh Special" panose="02010000000000000000" pitchFamily="2" charset="-78"/>
              </a:rPr>
              <a:t> ليس الشديد بالصُّرَعة، إنما الشديد الذي يملك نفسه عند الغضب»</a:t>
            </a:r>
          </a:p>
        </p:txBody>
      </p:sp>
      <p:sp>
        <p:nvSpPr>
          <p:cNvPr id="10" name="Content Placeholder 11"/>
          <p:cNvSpPr txBox="1">
            <a:spLocks/>
          </p:cNvSpPr>
          <p:nvPr/>
        </p:nvSpPr>
        <p:spPr>
          <a:xfrm>
            <a:off x="5082988" y="4247025"/>
            <a:ext cx="3903849" cy="16200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EG" b="1" dirty="0">
                <a:solidFill>
                  <a:schemeClr val="accent6">
                    <a:lumMod val="75000"/>
                  </a:schemeClr>
                </a:solidFill>
                <a:latin typeface="Times New Roman" panose="02020603050405020304" pitchFamily="18" charset="0"/>
                <a:ea typeface="Times New Roman" panose="02020603050405020304" pitchFamily="18" charset="0"/>
                <a:cs typeface="DecoType Naskh Special" panose="02010000000000000000" pitchFamily="2" charset="-78"/>
              </a:rPr>
              <a:t>عن سليمان بن صُرَد </a:t>
            </a:r>
            <a:r>
              <a:rPr lang="ar-EG" b="1" dirty="0">
                <a:solidFill>
                  <a:schemeClr val="accent6">
                    <a:lumMod val="75000"/>
                  </a:schemeClr>
                </a:solidFill>
                <a:latin typeface="Times New Roman" panose="02020603050405020304" pitchFamily="18" charset="0"/>
                <a:ea typeface="Times New Roman" panose="02020603050405020304" pitchFamily="18" charset="0"/>
                <a:cs typeface="DecoType Naskh Special" panose="02010000000000000000" pitchFamily="2" charset="-78"/>
                <a:sym typeface="AGA Arabesque" panose="05010101010101010101" pitchFamily="2" charset="2"/>
              </a:rPr>
              <a:t></a:t>
            </a:r>
            <a:r>
              <a:rPr lang="ar-EG" b="1" dirty="0">
                <a:solidFill>
                  <a:schemeClr val="accent6">
                    <a:lumMod val="75000"/>
                  </a:schemeClr>
                </a:solidFill>
                <a:latin typeface="Times New Roman" panose="02020603050405020304" pitchFamily="18" charset="0"/>
                <a:ea typeface="Times New Roman" panose="02020603050405020304" pitchFamily="18" charset="0"/>
                <a:cs typeface="DecoType Naskh Special" panose="02010000000000000000" pitchFamily="2" charset="-78"/>
              </a:rPr>
              <a:t> قال : </a:t>
            </a:r>
            <a:r>
              <a:rPr lang="ar-EG" b="1" dirty="0">
                <a:latin typeface="Times New Roman" panose="02020603050405020304" pitchFamily="18" charset="0"/>
                <a:ea typeface="Times New Roman" panose="02020603050405020304" pitchFamily="18" charset="0"/>
                <a:cs typeface="DecoType Naskh Special" panose="02010000000000000000" pitchFamily="2" charset="-78"/>
              </a:rPr>
              <a:t>( كُنْتُ جَالسِا </a:t>
            </a:r>
            <a:r>
              <a:rPr lang="ar-EG" b="1" dirty="0" smtClean="0">
                <a:latin typeface="Times New Roman" panose="02020603050405020304" pitchFamily="18" charset="0"/>
                <a:ea typeface="Times New Roman" panose="02020603050405020304" pitchFamily="18" charset="0"/>
                <a:cs typeface="DecoType Naskh Special" panose="02010000000000000000" pitchFamily="2" charset="-78"/>
              </a:rPr>
              <a:t>مَعَ</a:t>
            </a:r>
            <a:r>
              <a:rPr lang="ar-SA" dirty="0" smtClean="0">
                <a:latin typeface="Times New Roman" panose="02020603050405020304" pitchFamily="18" charset="0"/>
                <a:ea typeface="Times New Roman" panose="02020603050405020304" pitchFamily="18" charset="0"/>
                <a:cs typeface="DecoType Naskh Special" panose="02010000000000000000" pitchFamily="2" charset="-78"/>
              </a:rPr>
              <a:t> </a:t>
            </a:r>
            <a:r>
              <a:rPr lang="ar-EG" b="1" dirty="0" smtClean="0">
                <a:ea typeface="Times New Roman" panose="02020603050405020304" pitchFamily="18" charset="0"/>
                <a:cs typeface="DecoType Naskh Special" panose="02010000000000000000" pitchFamily="2" charset="-78"/>
              </a:rPr>
              <a:t>النَّبِيِّ </a:t>
            </a:r>
            <a:r>
              <a:rPr lang="ar-EG" b="1" dirty="0">
                <a:latin typeface="Times New Roman" panose="02020603050405020304" pitchFamily="18" charset="0"/>
                <a:ea typeface="Times New Roman" panose="02020603050405020304" pitchFamily="18" charset="0"/>
                <a:cs typeface="DecoType Naskh Special" panose="02010000000000000000" pitchFamily="2" charset="-78"/>
                <a:sym typeface="AGA Arabesque" panose="05010101010101010101" pitchFamily="2" charset="2"/>
              </a:rPr>
              <a:t></a:t>
            </a:r>
            <a:r>
              <a:rPr lang="ar-SA" b="1" dirty="0">
                <a:latin typeface="Times New Roman" panose="02020603050405020304" pitchFamily="18" charset="0"/>
                <a:ea typeface="Times New Roman" panose="02020603050405020304" pitchFamily="18" charset="0"/>
                <a:cs typeface="DecoType Naskh Special" panose="02010000000000000000" pitchFamily="2" charset="-78"/>
                <a:sym typeface="AGA Arabesque" panose="05010101010101010101" pitchFamily="2" charset="2"/>
              </a:rPr>
              <a:t> </a:t>
            </a:r>
            <a:r>
              <a:rPr lang="ar-EG" b="1" dirty="0">
                <a:ea typeface="Times New Roman" panose="02020603050405020304" pitchFamily="18" charset="0"/>
                <a:cs typeface="DecoType Naskh Special" panose="02010000000000000000" pitchFamily="2" charset="-78"/>
              </a:rPr>
              <a:t>وَرَجُلَانِ يَسْتَبَّانِ فَأَحَدُهُمَا احْمَرَّ وَجْهُهُ وَانْتَفَخَتْ أوَداجُه فَقَالَ النَّبِيُّ </a:t>
            </a:r>
            <a:r>
              <a:rPr lang="ar-EG" b="1" dirty="0">
                <a:latin typeface="Times New Roman" panose="02020603050405020304" pitchFamily="18" charset="0"/>
                <a:ea typeface="Times New Roman" panose="02020603050405020304" pitchFamily="18" charset="0"/>
                <a:cs typeface="DecoType Naskh Special" panose="02010000000000000000" pitchFamily="2" charset="-78"/>
                <a:sym typeface="AGA Arabesque" panose="05010101010101010101" pitchFamily="2" charset="2"/>
              </a:rPr>
              <a:t></a:t>
            </a:r>
            <a:r>
              <a:rPr lang="ar-SA" b="1" dirty="0">
                <a:latin typeface="Times New Roman" panose="02020603050405020304" pitchFamily="18" charset="0"/>
                <a:ea typeface="Times New Roman" panose="02020603050405020304" pitchFamily="18" charset="0"/>
                <a:cs typeface="DecoType Naskh Special" panose="02010000000000000000" pitchFamily="2" charset="-78"/>
                <a:sym typeface="AGA Arabesque" panose="05010101010101010101" pitchFamily="2" charset="2"/>
              </a:rPr>
              <a:t> </a:t>
            </a:r>
            <a:r>
              <a:rPr lang="ar-EG" b="1" dirty="0">
                <a:ea typeface="Times New Roman" panose="02020603050405020304" pitchFamily="18" charset="0"/>
                <a:cs typeface="DecoType Naskh Special" panose="02010000000000000000" pitchFamily="2" charset="-78"/>
              </a:rPr>
              <a:t>إنِيِّ لَأَعْلَمُ كَلِمَةً لوَ قالها  لذَهَبَ عَنْهُ مَا يَجِدُ لوَ قَالَ أعَوذُ باِللهَّ مِنْ الشَّيْطَانِ ذَهَبَ عَنْهُ</a:t>
            </a:r>
            <a:r>
              <a:rPr lang="ar-EG" dirty="0">
                <a:ea typeface="Times New Roman" panose="02020603050405020304" pitchFamily="18" charset="0"/>
                <a:cs typeface="DecoType Naskh Special" panose="02010000000000000000" pitchFamily="2" charset="-78"/>
              </a:rPr>
              <a:t> </a:t>
            </a:r>
            <a:r>
              <a:rPr lang="ar-EG" b="1" dirty="0">
                <a:ea typeface="Times New Roman" panose="02020603050405020304" pitchFamily="18" charset="0"/>
                <a:cs typeface="DecoType Naskh Special" panose="02010000000000000000" pitchFamily="2" charset="-78"/>
              </a:rPr>
              <a:t>مَا يَجِدُ </a:t>
            </a:r>
            <a:r>
              <a:rPr lang="ar-SA" b="1" dirty="0">
                <a:ea typeface="Times New Roman" panose="02020603050405020304" pitchFamily="18" charset="0"/>
                <a:cs typeface="DecoType Naskh Special" panose="02010000000000000000" pitchFamily="2" charset="-78"/>
              </a:rPr>
              <a:t>)</a:t>
            </a:r>
          </a:p>
        </p:txBody>
      </p:sp>
      <p:sp>
        <p:nvSpPr>
          <p:cNvPr id="11" name="Content Placeholder 11"/>
          <p:cNvSpPr txBox="1">
            <a:spLocks/>
          </p:cNvSpPr>
          <p:nvPr/>
        </p:nvSpPr>
        <p:spPr>
          <a:xfrm>
            <a:off x="855973" y="88821"/>
            <a:ext cx="7430869" cy="16200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b="1" dirty="0">
                <a:solidFill>
                  <a:schemeClr val="accent5">
                    <a:lumMod val="75000"/>
                  </a:schemeClr>
                </a:solidFill>
                <a:cs typeface="DecoType Naskh Special" panose="02010000000000000000" pitchFamily="2" charset="-78"/>
              </a:rPr>
              <a:t>عن عمار بن ياسر </a:t>
            </a:r>
            <a:r>
              <a:rPr lang="ar-SA" b="1" dirty="0">
                <a:solidFill>
                  <a:schemeClr val="accent5">
                    <a:lumMod val="75000"/>
                  </a:schemeClr>
                </a:solidFill>
                <a:cs typeface="DecoType Naskh Special" panose="02010000000000000000" pitchFamily="2" charset="-78"/>
                <a:sym typeface="AGA Arabesque" panose="05010101010101010101" pitchFamily="2" charset="2"/>
              </a:rPr>
              <a:t> ، قال ، قد دعوت بدعوات سمعتهن من رسول الله </a:t>
            </a:r>
            <a:r>
              <a:rPr lang="ar-SA" b="1" dirty="0">
                <a:cs typeface="DecoType Naskh Special" panose="02010000000000000000" pitchFamily="2" charset="-78"/>
              </a:rPr>
              <a:t>«اللَّهُمَّ بِعِلْمِكَ الغَيْبَ، وَقُدْرَتِكَ عَلَى الخَلْقِ أَحْيِنِي مَا عَلِمْتَ الحَيَاةَ خَيْراً لِي، وَتَوَفَّنِي إِذا عَلِمْتَ الوَفَاةَ خَيْراً لِي، اللَّهُمَّ وَأَسْأَلُكَ خَشْيَتَكَ فِي الغَيْبِ وَالشَّهَادَةِ، وَأَسْأَلُكَ كَلِمَةَ الحَقِّ فِي الرِّضَا وَالغَضَبِ، وَأَسْأَلُكَ القَصْدَ فِي الفَقْرِ وَالغِنَى، وَأَسْأَلُكَ نَعِيماً لاَ يَنْفَدُ، وَأَسْأَلُكَ قُرَّةَ عَيْنٍ لاَ تَنْقَطِعُ، وَأَسْأَلُكَ الرِّضَا بَعْدَ القَضَاءِ، وَأَسْأَلُكَ بَرْدَ العَيْشِ بَعْدَ المَوْتِ، وَأَسْأَلُكَ لَذَّةَ النَّظَرِ إِلَى وَجْهِكَ، وَالشَّوْقَ إِلَى لِقَائِكَ، فِي غَيْرِ ضَرَّاءَ مُضِرَّةٍ، وَلاَ فِتْنَةٍ مُضِلَّةٍ، اللَّهُمَّ زَيِّنَا بِزِينَةِ الإِيمَانِ، وَاجْعَلْنَا هُدَاةً مُهْتَدِينَ»</a:t>
            </a:r>
          </a:p>
        </p:txBody>
      </p:sp>
      <p:grpSp>
        <p:nvGrpSpPr>
          <p:cNvPr id="21" name="Group 10"/>
          <p:cNvGrpSpPr/>
          <p:nvPr/>
        </p:nvGrpSpPr>
        <p:grpSpPr>
          <a:xfrm rot="2700000">
            <a:off x="3861912" y="3046883"/>
            <a:ext cx="849598" cy="853976"/>
            <a:chOff x="3204864" y="1683512"/>
            <a:chExt cx="1001189" cy="1006348"/>
          </a:xfrm>
        </p:grpSpPr>
        <p:sp>
          <p:nvSpPr>
            <p:cNvPr id="22" name="Rectangle 5"/>
            <p:cNvSpPr>
              <a:spLocks noChangeArrowheads="1"/>
            </p:cNvSpPr>
            <p:nvPr/>
          </p:nvSpPr>
          <p:spPr bwMode="auto">
            <a:xfrm>
              <a:off x="3204866" y="1683514"/>
              <a:ext cx="1001187" cy="1006346"/>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id-ID" sz="3200">
                <a:solidFill>
                  <a:schemeClr val="bg1"/>
                </a:solidFill>
                <a:cs typeface="DecoType Naskh Special" panose="02010000000000000000" pitchFamily="2" charset="-78"/>
              </a:endParaRPr>
            </a:p>
          </p:txBody>
        </p:sp>
        <p:sp>
          <p:nvSpPr>
            <p:cNvPr id="23" name="Freeform 6"/>
            <p:cNvSpPr>
              <a:spLocks/>
            </p:cNvSpPr>
            <p:nvPr/>
          </p:nvSpPr>
          <p:spPr bwMode="auto">
            <a:xfrm>
              <a:off x="3204864" y="1683512"/>
              <a:ext cx="1001187" cy="100634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5">
                <a:lumMod val="75000"/>
                <a:alpha val="25000"/>
              </a:schemeClr>
            </a:solidFill>
            <a:ln>
              <a:noFill/>
            </a:ln>
          </p:spPr>
          <p:txBody>
            <a:bodyPr vert="horz" wrap="square" lIns="91440" tIns="45720" rIns="91440" bIns="45720" numCol="1" anchor="t" anchorCtr="0" compatLnSpc="1">
              <a:prstTxWarp prst="textNoShape">
                <a:avLst/>
              </a:prstTxWarp>
            </a:bodyPr>
            <a:lstStyle/>
            <a:p>
              <a:pPr algn="ctr"/>
              <a:r>
                <a:rPr lang="ar-SA" sz="3200" dirty="0" smtClean="0">
                  <a:solidFill>
                    <a:schemeClr val="bg1"/>
                  </a:solidFill>
                  <a:cs typeface="DecoType Naskh Special" panose="02010000000000000000" pitchFamily="2" charset="-78"/>
                </a:rPr>
                <a:t>32</a:t>
              </a:r>
              <a:endParaRPr lang="id-ID" sz="3200" dirty="0">
                <a:solidFill>
                  <a:schemeClr val="bg1"/>
                </a:solidFill>
                <a:cs typeface="DecoType Naskh Special" panose="02010000000000000000" pitchFamily="2" charset="-78"/>
              </a:endParaRPr>
            </a:p>
          </p:txBody>
        </p:sp>
      </p:grpSp>
      <p:grpSp>
        <p:nvGrpSpPr>
          <p:cNvPr id="24" name="Group 13"/>
          <p:cNvGrpSpPr/>
          <p:nvPr/>
        </p:nvGrpSpPr>
        <p:grpSpPr>
          <a:xfrm rot="2700000">
            <a:off x="7960834" y="3103864"/>
            <a:ext cx="849598" cy="853976"/>
            <a:chOff x="3204864" y="1683512"/>
            <a:chExt cx="1001189" cy="1006348"/>
          </a:xfrm>
        </p:grpSpPr>
        <p:sp>
          <p:nvSpPr>
            <p:cNvPr id="25" name="Rectangle 5"/>
            <p:cNvSpPr>
              <a:spLocks noChangeArrowheads="1"/>
            </p:cNvSpPr>
            <p:nvPr/>
          </p:nvSpPr>
          <p:spPr bwMode="auto">
            <a:xfrm>
              <a:off x="3204866" y="1683514"/>
              <a:ext cx="1001187" cy="1006346"/>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id-ID" sz="3200">
                <a:solidFill>
                  <a:schemeClr val="bg1"/>
                </a:solidFill>
                <a:cs typeface="DecoType Naskh Special" panose="02010000000000000000" pitchFamily="2" charset="-78"/>
              </a:endParaRPr>
            </a:p>
          </p:txBody>
        </p:sp>
        <p:sp>
          <p:nvSpPr>
            <p:cNvPr id="26" name="Freeform 6"/>
            <p:cNvSpPr>
              <a:spLocks/>
            </p:cNvSpPr>
            <p:nvPr/>
          </p:nvSpPr>
          <p:spPr bwMode="auto">
            <a:xfrm>
              <a:off x="3204864" y="1683512"/>
              <a:ext cx="1001187" cy="100634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6">
                <a:lumMod val="75000"/>
                <a:alpha val="25000"/>
              </a:schemeClr>
            </a:solidFill>
            <a:ln>
              <a:noFill/>
            </a:ln>
          </p:spPr>
          <p:txBody>
            <a:bodyPr vert="horz" wrap="square" lIns="91440" tIns="45720" rIns="91440" bIns="45720" numCol="1" anchor="t" anchorCtr="0" compatLnSpc="1">
              <a:prstTxWarp prst="textNoShape">
                <a:avLst/>
              </a:prstTxWarp>
            </a:bodyPr>
            <a:lstStyle/>
            <a:p>
              <a:pPr algn="ctr"/>
              <a:r>
                <a:rPr lang="ar-SA" sz="3200" dirty="0" smtClean="0">
                  <a:solidFill>
                    <a:schemeClr val="bg1"/>
                  </a:solidFill>
                  <a:cs typeface="DecoType Naskh Special" panose="02010000000000000000" pitchFamily="2" charset="-78"/>
                </a:rPr>
                <a:t>31</a:t>
              </a:r>
            </a:p>
          </p:txBody>
        </p:sp>
      </p:grpSp>
      <p:grpSp>
        <p:nvGrpSpPr>
          <p:cNvPr id="27" name="Group 19"/>
          <p:cNvGrpSpPr/>
          <p:nvPr/>
        </p:nvGrpSpPr>
        <p:grpSpPr>
          <a:xfrm rot="2700000">
            <a:off x="406570" y="3046883"/>
            <a:ext cx="849598" cy="853976"/>
            <a:chOff x="3204864" y="1683512"/>
            <a:chExt cx="1001189" cy="1006348"/>
          </a:xfrm>
        </p:grpSpPr>
        <p:sp>
          <p:nvSpPr>
            <p:cNvPr id="28" name="Rectangle 5"/>
            <p:cNvSpPr>
              <a:spLocks noChangeArrowheads="1"/>
            </p:cNvSpPr>
            <p:nvPr/>
          </p:nvSpPr>
          <p:spPr bwMode="auto">
            <a:xfrm>
              <a:off x="3204866" y="1683514"/>
              <a:ext cx="1001187" cy="1006346"/>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id-ID" sz="3200">
                <a:solidFill>
                  <a:schemeClr val="bg1"/>
                </a:solidFill>
                <a:cs typeface="DecoType Naskh Special" panose="02010000000000000000" pitchFamily="2" charset="-78"/>
              </a:endParaRPr>
            </a:p>
          </p:txBody>
        </p:sp>
        <p:sp>
          <p:nvSpPr>
            <p:cNvPr id="29" name="Freeform 6"/>
            <p:cNvSpPr>
              <a:spLocks/>
            </p:cNvSpPr>
            <p:nvPr/>
          </p:nvSpPr>
          <p:spPr bwMode="auto">
            <a:xfrm>
              <a:off x="3204864" y="1683512"/>
              <a:ext cx="1001187" cy="100634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5000"/>
              </a:schemeClr>
            </a:solidFill>
            <a:ln>
              <a:noFill/>
            </a:ln>
          </p:spPr>
          <p:txBody>
            <a:bodyPr vert="horz" wrap="square" lIns="91440" tIns="45720" rIns="91440" bIns="45720" numCol="1" anchor="t" anchorCtr="0" compatLnSpc="1">
              <a:prstTxWarp prst="textNoShape">
                <a:avLst/>
              </a:prstTxWarp>
            </a:bodyPr>
            <a:lstStyle/>
            <a:p>
              <a:pPr algn="ctr"/>
              <a:r>
                <a:rPr lang="ar-SA" sz="3200" dirty="0" smtClean="0">
                  <a:solidFill>
                    <a:schemeClr val="bg1"/>
                  </a:solidFill>
                  <a:cs typeface="DecoType Naskh Special" panose="02010000000000000000" pitchFamily="2" charset="-78"/>
                </a:rPr>
                <a:t>33</a:t>
              </a:r>
              <a:endParaRPr lang="id-ID" sz="3200" dirty="0">
                <a:solidFill>
                  <a:schemeClr val="bg1"/>
                </a:solidFill>
                <a:cs typeface="DecoType Naskh Special" panose="02010000000000000000" pitchFamily="2" charset="-78"/>
              </a:endParaRPr>
            </a:p>
          </p:txBody>
        </p:sp>
      </p:grpSp>
    </p:spTree>
    <p:extLst>
      <p:ext uri="{BB962C8B-B14F-4D97-AF65-F5344CB8AC3E}">
        <p14:creationId xmlns:p14="http://schemas.microsoft.com/office/powerpoint/2010/main" val="83770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750"/>
                                        <p:tgtEl>
                                          <p:spTgt spid="9"/>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750"/>
                                        <p:tgtEl>
                                          <p:spTgt spid="3"/>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750"/>
                                        <p:tgtEl>
                                          <p:spTgt spid="10"/>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750"/>
                                        <p:tgtEl>
                                          <p:spTgt spid="4"/>
                                        </p:tgtEl>
                                      </p:cBhvr>
                                    </p:animEffect>
                                  </p:childTnLst>
                                </p:cTn>
                              </p:par>
                            </p:childTnLst>
                          </p:cTn>
                        </p:par>
                        <p:par>
                          <p:cTn id="30" fill="hold">
                            <p:stCondLst>
                              <p:cond delay="3750"/>
                            </p:stCondLst>
                            <p:childTnLst>
                              <p:par>
                                <p:cTn id="31" presetID="10"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50"/>
                                        <p:tgtEl>
                                          <p:spTgt spid="6"/>
                                        </p:tgtEl>
                                      </p:cBhvr>
                                    </p:animEffect>
                                  </p:childTnLst>
                                </p:cTn>
                              </p:par>
                              <p:par>
                                <p:cTn id="34" presetID="16" presetClass="entr" presetSubtype="37"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Vertical)">
                                      <p:cBhvr>
                                        <p:cTn id="36" dur="750"/>
                                        <p:tgtEl>
                                          <p:spTgt spid="11"/>
                                        </p:tgtEl>
                                      </p:cBhvr>
                                    </p:animEffect>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5000"/>
                            </p:stCondLst>
                            <p:childTnLst>
                              <p:par>
                                <p:cTn id="44" presetID="53" presetClass="entr" presetSubtype="16"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a:spLocks noGrp="1"/>
          </p:cNvSpPr>
          <p:nvPr>
            <p:ph type="title"/>
          </p:nvPr>
        </p:nvSpPr>
        <p:spPr>
          <a:xfrm>
            <a:off x="-466206" y="551230"/>
            <a:ext cx="7886700" cy="1325563"/>
          </a:xfrm>
        </p:spPr>
        <p:txBody>
          <a:bodyPr>
            <a:normAutofit/>
          </a:bodyPr>
          <a:lstStyle/>
          <a:p>
            <a:pPr algn="r"/>
            <a:r>
              <a:rPr lang="ar-SA" sz="5400" dirty="0" smtClean="0">
                <a:effectLst>
                  <a:outerShdw blurRad="38100" dist="38100" dir="2700000" algn="tl">
                    <a:srgbClr val="000000">
                      <a:alpha val="43137"/>
                    </a:srgbClr>
                  </a:outerShdw>
                </a:effectLst>
                <a:cs typeface="DecoType Naskh Variants" panose="02010400000000000000" pitchFamily="2" charset="-78"/>
              </a:rPr>
              <a:t>أهداف الدرس :</a:t>
            </a:r>
            <a:endParaRPr lang="ar-SA" sz="5400" dirty="0">
              <a:effectLst>
                <a:outerShdw blurRad="38100" dist="38100" dir="2700000" algn="tl">
                  <a:srgbClr val="000000">
                    <a:alpha val="43137"/>
                  </a:srgbClr>
                </a:outerShdw>
              </a:effectLst>
              <a:cs typeface="DecoType Naskh Variants" panose="02010400000000000000" pitchFamily="2" charset="-78"/>
            </a:endParaRPr>
          </a:p>
        </p:txBody>
      </p:sp>
      <p:graphicFrame>
        <p:nvGraphicFramePr>
          <p:cNvPr id="8" name="جدول 7"/>
          <p:cNvGraphicFramePr>
            <a:graphicFrameLocks noGrp="1"/>
          </p:cNvGraphicFramePr>
          <p:nvPr>
            <p:extLst>
              <p:ext uri="{D42A27DB-BD31-4B8C-83A1-F6EECF244321}">
                <p14:modId xmlns:p14="http://schemas.microsoft.com/office/powerpoint/2010/main" val="4267270403"/>
              </p:ext>
            </p:extLst>
          </p:nvPr>
        </p:nvGraphicFramePr>
        <p:xfrm>
          <a:off x="251932" y="2228689"/>
          <a:ext cx="8025832" cy="3652901"/>
        </p:xfrm>
        <a:graphic>
          <a:graphicData uri="http://schemas.openxmlformats.org/drawingml/2006/table">
            <a:tbl>
              <a:tblPr rtl="1" firstRow="1" firstCol="1" bandRow="1">
                <a:tableStyleId>{5C22544A-7EE6-4342-B048-85BDC9FD1C3A}</a:tableStyleId>
              </a:tblPr>
              <a:tblGrid>
                <a:gridCol w="8025832"/>
              </a:tblGrid>
              <a:tr h="44450">
                <a:tc>
                  <a:txBody>
                    <a:bodyPr/>
                    <a:lstStyle/>
                    <a:p>
                      <a:pPr marL="342900" lvl="0" indent="-342900" algn="r" rtl="1">
                        <a:lnSpc>
                          <a:spcPct val="107000"/>
                        </a:lnSpc>
                        <a:spcAft>
                          <a:spcPts val="0"/>
                        </a:spcAft>
                        <a:buSzPts val="1400"/>
                        <a:buFont typeface="Symbol" panose="05050102010706020507" pitchFamily="18" charset="2"/>
                        <a:buChar char=""/>
                      </a:pPr>
                      <a:r>
                        <a:rPr lang="ar-SA" sz="3200" dirty="0">
                          <a:solidFill>
                            <a:schemeClr val="tx1"/>
                          </a:solidFill>
                          <a:effectLst/>
                          <a:cs typeface="DecoType Naskh Variants" panose="02010400000000000000" pitchFamily="2" charset="-78"/>
                        </a:rPr>
                        <a:t>أن تستنتج الطالبة فضائل رواة الحديث (سليمان بن صُرد </a:t>
                      </a:r>
                      <a:r>
                        <a:rPr lang="en-US" sz="3200" dirty="0">
                          <a:solidFill>
                            <a:schemeClr val="tx1"/>
                          </a:solidFill>
                          <a:effectLst/>
                          <a:cs typeface="DecoType Naskh Variants" panose="02010400000000000000" pitchFamily="2" charset="-78"/>
                          <a:sym typeface="AGA Arabesque" panose="05010101010101010101" pitchFamily="2" charset="2"/>
                        </a:rPr>
                        <a:t></a:t>
                      </a:r>
                      <a:r>
                        <a:rPr lang="ar-SA" sz="3200" dirty="0">
                          <a:solidFill>
                            <a:schemeClr val="tx1"/>
                          </a:solidFill>
                          <a:effectLst/>
                          <a:cs typeface="DecoType Naskh Variants" panose="02010400000000000000" pitchFamily="2" charset="-78"/>
                        </a:rPr>
                        <a:t>– عمار بن ياسر</a:t>
                      </a:r>
                      <a:r>
                        <a:rPr lang="en-US" sz="3200" dirty="0">
                          <a:solidFill>
                            <a:schemeClr val="tx1"/>
                          </a:solidFill>
                          <a:effectLst/>
                          <a:cs typeface="DecoType Naskh Variants" panose="02010400000000000000" pitchFamily="2" charset="-78"/>
                          <a:sym typeface="AGA Arabesque" panose="05010101010101010101" pitchFamily="2" charset="2"/>
                        </a:rPr>
                        <a:t></a:t>
                      </a:r>
                      <a:r>
                        <a:rPr lang="en-US" sz="3200" dirty="0">
                          <a:solidFill>
                            <a:schemeClr val="tx1"/>
                          </a:solidFill>
                          <a:effectLst/>
                          <a:cs typeface="DecoType Naskh Variants" panose="02010400000000000000" pitchFamily="2" charset="-78"/>
                        </a:rPr>
                        <a:t> </a:t>
                      </a:r>
                      <a:r>
                        <a:rPr lang="ar-SA" sz="3200" dirty="0">
                          <a:solidFill>
                            <a:schemeClr val="tx1"/>
                          </a:solidFill>
                          <a:effectLst/>
                          <a:cs typeface="DecoType Naskh Variants" panose="02010400000000000000" pitchFamily="2" charset="-78"/>
                        </a:rPr>
                        <a:t>– أبي هريرة </a:t>
                      </a:r>
                      <a:r>
                        <a:rPr lang="en-US" sz="3200" dirty="0">
                          <a:solidFill>
                            <a:schemeClr val="tx1"/>
                          </a:solidFill>
                          <a:effectLst/>
                          <a:cs typeface="DecoType Naskh Variants" panose="02010400000000000000" pitchFamily="2" charset="-78"/>
                          <a:sym typeface="AGA Arabesque" panose="05010101010101010101" pitchFamily="2" charset="2"/>
                        </a:rPr>
                        <a:t></a:t>
                      </a:r>
                      <a:r>
                        <a:rPr lang="ar-SA" sz="3200" dirty="0">
                          <a:solidFill>
                            <a:schemeClr val="tx1"/>
                          </a:solidFill>
                          <a:effectLst/>
                          <a:cs typeface="DecoType Naskh Variants" panose="02010400000000000000" pitchFamily="2" charset="-78"/>
                        </a:rPr>
                        <a:t>) .</a:t>
                      </a:r>
                      <a:endParaRPr lang="en-US" sz="3200" dirty="0">
                        <a:solidFill>
                          <a:schemeClr val="tx1"/>
                        </a:solidFill>
                        <a:effectLst/>
                        <a:latin typeface="Calibri" panose="020F0502020204030204" pitchFamily="34" charset="0"/>
                        <a:ea typeface="Calibri" panose="020F0502020204030204" pitchFamily="34" charset="0"/>
                        <a:cs typeface="DecoType Naskh Variants" panose="02010400000000000000" pitchFamily="2" charset="-78"/>
                      </a:endParaRPr>
                    </a:p>
                  </a:txBody>
                  <a:tcPr marL="68580" marR="68580" marT="0" marB="0"/>
                </a:tc>
              </a:tr>
              <a:tr h="44450">
                <a:tc>
                  <a:txBody>
                    <a:bodyPr/>
                    <a:lstStyle/>
                    <a:p>
                      <a:pPr marL="342900" lvl="0" indent="-342900" algn="r" rtl="1">
                        <a:lnSpc>
                          <a:spcPct val="107000"/>
                        </a:lnSpc>
                        <a:spcAft>
                          <a:spcPts val="0"/>
                        </a:spcAft>
                        <a:buSzPts val="1400"/>
                        <a:buFont typeface="Symbol" panose="05050102010706020507" pitchFamily="18" charset="2"/>
                        <a:buChar char=""/>
                      </a:pPr>
                      <a:r>
                        <a:rPr lang="ar-SA" sz="3200" dirty="0">
                          <a:solidFill>
                            <a:schemeClr val="tx1"/>
                          </a:solidFill>
                          <a:effectLst/>
                          <a:cs typeface="DecoType Naskh Variants" panose="02010400000000000000" pitchFamily="2" charset="-78"/>
                        </a:rPr>
                        <a:t>أن توضح الطالبة معاني </a:t>
                      </a:r>
                      <a:r>
                        <a:rPr lang="ar-SA" sz="3200" dirty="0" smtClean="0">
                          <a:solidFill>
                            <a:schemeClr val="tx1"/>
                          </a:solidFill>
                          <a:effectLst/>
                          <a:cs typeface="DecoType Naskh Variants" panose="02010400000000000000" pitchFamily="2" charset="-78"/>
                        </a:rPr>
                        <a:t>المفردات</a:t>
                      </a:r>
                      <a:r>
                        <a:rPr lang="ar-SA" sz="3200" baseline="0" dirty="0" smtClean="0">
                          <a:solidFill>
                            <a:schemeClr val="tx1"/>
                          </a:solidFill>
                          <a:effectLst/>
                          <a:cs typeface="DecoType Naskh Variants" panose="02010400000000000000" pitchFamily="2" charset="-78"/>
                        </a:rPr>
                        <a:t> .</a:t>
                      </a:r>
                      <a:endParaRPr lang="en-US" sz="3200" dirty="0">
                        <a:solidFill>
                          <a:schemeClr val="tx1"/>
                        </a:solidFill>
                        <a:effectLst/>
                        <a:latin typeface="Calibri" panose="020F0502020204030204" pitchFamily="34" charset="0"/>
                        <a:ea typeface="Calibri" panose="020F0502020204030204" pitchFamily="34" charset="0"/>
                        <a:cs typeface="DecoType Naskh Variants" panose="02010400000000000000" pitchFamily="2" charset="-78"/>
                      </a:endParaRPr>
                    </a:p>
                  </a:txBody>
                  <a:tcPr marL="68580" marR="68580" marT="0" marB="0"/>
                </a:tc>
              </a:tr>
              <a:tr h="44450">
                <a:tc>
                  <a:txBody>
                    <a:bodyPr/>
                    <a:lstStyle/>
                    <a:p>
                      <a:pPr marL="342900" lvl="0" indent="-342900" algn="r" rtl="1">
                        <a:lnSpc>
                          <a:spcPct val="107000"/>
                        </a:lnSpc>
                        <a:spcAft>
                          <a:spcPts val="0"/>
                        </a:spcAft>
                        <a:buSzPts val="1400"/>
                        <a:buFont typeface="Symbol" panose="05050102010706020507" pitchFamily="18" charset="2"/>
                        <a:buChar char=""/>
                      </a:pPr>
                      <a:r>
                        <a:rPr lang="ar-SA" sz="3200" dirty="0">
                          <a:solidFill>
                            <a:schemeClr val="tx1"/>
                          </a:solidFill>
                          <a:effectLst/>
                          <a:cs typeface="DecoType Naskh Variants" panose="02010400000000000000" pitchFamily="2" charset="-78"/>
                        </a:rPr>
                        <a:t>أن تعدد الطالبة أسباب الغضب .</a:t>
                      </a:r>
                      <a:endParaRPr lang="en-US" sz="3200" dirty="0">
                        <a:solidFill>
                          <a:schemeClr val="tx1"/>
                        </a:solidFill>
                        <a:effectLst/>
                        <a:latin typeface="Calibri" panose="020F0502020204030204" pitchFamily="34" charset="0"/>
                        <a:ea typeface="Calibri" panose="020F0502020204030204" pitchFamily="34" charset="0"/>
                        <a:cs typeface="DecoType Naskh Variants" panose="02010400000000000000" pitchFamily="2" charset="-78"/>
                      </a:endParaRPr>
                    </a:p>
                  </a:txBody>
                  <a:tcPr marL="68580" marR="68580" marT="0" marB="0"/>
                </a:tc>
              </a:tr>
              <a:tr h="44450">
                <a:tc>
                  <a:txBody>
                    <a:bodyPr/>
                    <a:lstStyle/>
                    <a:p>
                      <a:pPr marL="342900" lvl="0" indent="-342900" algn="r" rtl="1">
                        <a:lnSpc>
                          <a:spcPct val="107000"/>
                        </a:lnSpc>
                        <a:spcAft>
                          <a:spcPts val="0"/>
                        </a:spcAft>
                        <a:buSzPts val="1400"/>
                        <a:buFont typeface="Symbol" panose="05050102010706020507" pitchFamily="18" charset="2"/>
                        <a:buChar char=""/>
                      </a:pPr>
                      <a:r>
                        <a:rPr lang="ar-SA" sz="3200" dirty="0">
                          <a:solidFill>
                            <a:schemeClr val="tx1"/>
                          </a:solidFill>
                          <a:effectLst/>
                          <a:cs typeface="DecoType Naskh Variants" panose="02010400000000000000" pitchFamily="2" charset="-78"/>
                        </a:rPr>
                        <a:t>أن تذكر الطالبة آثار الغضب على الفرد والمجتمع .</a:t>
                      </a:r>
                      <a:endParaRPr lang="en-US" sz="3200" dirty="0">
                        <a:solidFill>
                          <a:schemeClr val="tx1"/>
                        </a:solidFill>
                        <a:effectLst/>
                        <a:latin typeface="Calibri" panose="020F0502020204030204" pitchFamily="34" charset="0"/>
                        <a:ea typeface="Calibri" panose="020F0502020204030204" pitchFamily="34" charset="0"/>
                        <a:cs typeface="DecoType Naskh Variants" panose="02010400000000000000" pitchFamily="2" charset="-78"/>
                      </a:endParaRPr>
                    </a:p>
                  </a:txBody>
                  <a:tcPr marL="68580" marR="68580" marT="0" marB="0"/>
                </a:tc>
              </a:tr>
              <a:tr h="44450">
                <a:tc>
                  <a:txBody>
                    <a:bodyPr/>
                    <a:lstStyle/>
                    <a:p>
                      <a:pPr marL="342900" lvl="0" indent="-342900" algn="r" rtl="1">
                        <a:lnSpc>
                          <a:spcPct val="107000"/>
                        </a:lnSpc>
                        <a:spcAft>
                          <a:spcPts val="0"/>
                        </a:spcAft>
                        <a:buSzPts val="1400"/>
                        <a:buFont typeface="Symbol" panose="05050102010706020507" pitchFamily="18" charset="2"/>
                        <a:buChar char=""/>
                      </a:pPr>
                      <a:r>
                        <a:rPr lang="ar-SA" sz="3200" dirty="0">
                          <a:solidFill>
                            <a:schemeClr val="tx1"/>
                          </a:solidFill>
                          <a:effectLst/>
                          <a:cs typeface="DecoType Naskh Variants" panose="02010400000000000000" pitchFamily="2" charset="-78"/>
                        </a:rPr>
                        <a:t>أن تستنبط الطالبة طرق </a:t>
                      </a:r>
                      <a:r>
                        <a:rPr lang="ar-SA" sz="3200" dirty="0" smtClean="0">
                          <a:solidFill>
                            <a:schemeClr val="tx1"/>
                          </a:solidFill>
                          <a:effectLst/>
                          <a:cs typeface="DecoType Naskh Variants" panose="02010400000000000000" pitchFamily="2" charset="-78"/>
                        </a:rPr>
                        <a:t>العلاج </a:t>
                      </a:r>
                      <a:r>
                        <a:rPr lang="ar-SA" sz="3200" dirty="0">
                          <a:solidFill>
                            <a:schemeClr val="tx1"/>
                          </a:solidFill>
                          <a:effectLst/>
                          <a:cs typeface="DecoType Naskh Variants" panose="02010400000000000000" pitchFamily="2" charset="-78"/>
                        </a:rPr>
                        <a:t>من الغضب .</a:t>
                      </a:r>
                      <a:endParaRPr lang="en-US" sz="3200" dirty="0">
                        <a:solidFill>
                          <a:schemeClr val="tx1"/>
                        </a:solidFill>
                        <a:effectLst/>
                        <a:latin typeface="Calibri" panose="020F0502020204030204" pitchFamily="34" charset="0"/>
                        <a:ea typeface="Calibri" panose="020F0502020204030204" pitchFamily="34" charset="0"/>
                        <a:cs typeface="DecoType Naskh Variants" panose="02010400000000000000" pitchFamily="2" charset="-78"/>
                      </a:endParaRPr>
                    </a:p>
                  </a:txBody>
                  <a:tcPr marL="68580" marR="68580" marT="0" marB="0"/>
                </a:tc>
              </a:tr>
              <a:tr h="44450">
                <a:tc>
                  <a:txBody>
                    <a:bodyPr/>
                    <a:lstStyle/>
                    <a:p>
                      <a:pPr marL="342900" lvl="0" indent="-342900" algn="r" rtl="1">
                        <a:lnSpc>
                          <a:spcPct val="107000"/>
                        </a:lnSpc>
                        <a:spcAft>
                          <a:spcPts val="0"/>
                        </a:spcAft>
                        <a:buSzPts val="1400"/>
                        <a:buFont typeface="Symbol" panose="05050102010706020507" pitchFamily="18" charset="2"/>
                        <a:buChar char=""/>
                      </a:pPr>
                      <a:r>
                        <a:rPr lang="ar-SA" sz="3200" dirty="0">
                          <a:solidFill>
                            <a:schemeClr val="tx1"/>
                          </a:solidFill>
                          <a:effectLst/>
                          <a:cs typeface="DecoType Naskh Variants" panose="02010400000000000000" pitchFamily="2" charset="-78"/>
                        </a:rPr>
                        <a:t>أن </a:t>
                      </a:r>
                      <a:r>
                        <a:rPr lang="ar-SA" sz="3200" dirty="0" smtClean="0">
                          <a:solidFill>
                            <a:schemeClr val="tx1"/>
                          </a:solidFill>
                          <a:effectLst/>
                          <a:cs typeface="DecoType Naskh Variants" panose="02010400000000000000" pitchFamily="2" charset="-78"/>
                        </a:rPr>
                        <a:t>تمثل الطالبة</a:t>
                      </a:r>
                      <a:r>
                        <a:rPr lang="ar-SA" sz="3200" baseline="0" dirty="0" smtClean="0">
                          <a:solidFill>
                            <a:schemeClr val="tx1"/>
                          </a:solidFill>
                          <a:effectLst/>
                          <a:cs typeface="DecoType Naskh Variants" panose="02010400000000000000" pitchFamily="2" charset="-78"/>
                        </a:rPr>
                        <a:t> على حالات الغضب المحمود أو المذموم .</a:t>
                      </a:r>
                      <a:endParaRPr lang="en-US" sz="3200" dirty="0">
                        <a:solidFill>
                          <a:schemeClr val="tx1"/>
                        </a:solidFill>
                        <a:effectLst/>
                        <a:latin typeface="Calibri" panose="020F0502020204030204" pitchFamily="34" charset="0"/>
                        <a:ea typeface="Calibri" panose="020F0502020204030204" pitchFamily="34" charset="0"/>
                        <a:cs typeface="DecoType Naskh Variants" panose="02010400000000000000" pitchFamily="2" charset="-78"/>
                      </a:endParaRPr>
                    </a:p>
                  </a:txBody>
                  <a:tcPr marL="68580" marR="68580" marT="0" marB="0"/>
                </a:tc>
              </a:tr>
            </a:tbl>
          </a:graphicData>
        </a:graphic>
      </p:graphicFrame>
      <p:grpSp>
        <p:nvGrpSpPr>
          <p:cNvPr id="9" name="Group 202"/>
          <p:cNvGrpSpPr>
            <a:grpSpLocks noChangeAspect="1"/>
          </p:cNvGrpSpPr>
          <p:nvPr/>
        </p:nvGrpSpPr>
        <p:grpSpPr>
          <a:xfrm>
            <a:off x="7741304" y="449302"/>
            <a:ext cx="597753" cy="1010545"/>
            <a:chOff x="7245351" y="1920876"/>
            <a:chExt cx="3806825" cy="6435725"/>
          </a:xfrm>
        </p:grpSpPr>
        <p:sp>
          <p:nvSpPr>
            <p:cNvPr id="10" name="Oval 201"/>
            <p:cNvSpPr/>
            <p:nvPr/>
          </p:nvSpPr>
          <p:spPr>
            <a:xfrm>
              <a:off x="8364746" y="4155770"/>
              <a:ext cx="2014330" cy="2014330"/>
            </a:xfrm>
            <a:prstGeom prst="ellipse">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Freeform 153"/>
            <p:cNvSpPr>
              <a:spLocks noEditPoints="1"/>
            </p:cNvSpPr>
            <p:nvPr/>
          </p:nvSpPr>
          <p:spPr bwMode="auto">
            <a:xfrm>
              <a:off x="7245351" y="1920876"/>
              <a:ext cx="3806825" cy="6435725"/>
            </a:xfrm>
            <a:custGeom>
              <a:avLst/>
              <a:gdLst>
                <a:gd name="T0" fmla="*/ 816 w 867"/>
                <a:gd name="T1" fmla="*/ 1335 h 1482"/>
                <a:gd name="T2" fmla="*/ 816 w 867"/>
                <a:gd name="T3" fmla="*/ 1158 h 1482"/>
                <a:gd name="T4" fmla="*/ 749 w 867"/>
                <a:gd name="T5" fmla="*/ 997 h 1482"/>
                <a:gd name="T6" fmla="*/ 564 w 867"/>
                <a:gd name="T7" fmla="*/ 811 h 1482"/>
                <a:gd name="T8" fmla="*/ 534 w 867"/>
                <a:gd name="T9" fmla="*/ 741 h 1482"/>
                <a:gd name="T10" fmla="*/ 564 w 867"/>
                <a:gd name="T11" fmla="*/ 670 h 1482"/>
                <a:gd name="T12" fmla="*/ 749 w 867"/>
                <a:gd name="T13" fmla="*/ 485 h 1482"/>
                <a:gd name="T14" fmla="*/ 816 w 867"/>
                <a:gd name="T15" fmla="*/ 323 h 1482"/>
                <a:gd name="T16" fmla="*/ 816 w 867"/>
                <a:gd name="T17" fmla="*/ 146 h 1482"/>
                <a:gd name="T18" fmla="*/ 867 w 867"/>
                <a:gd name="T19" fmla="*/ 75 h 1482"/>
                <a:gd name="T20" fmla="*/ 792 w 867"/>
                <a:gd name="T21" fmla="*/ 0 h 1482"/>
                <a:gd name="T22" fmla="*/ 75 w 867"/>
                <a:gd name="T23" fmla="*/ 0 h 1482"/>
                <a:gd name="T24" fmla="*/ 0 w 867"/>
                <a:gd name="T25" fmla="*/ 75 h 1482"/>
                <a:gd name="T26" fmla="*/ 51 w 867"/>
                <a:gd name="T27" fmla="*/ 146 h 1482"/>
                <a:gd name="T28" fmla="*/ 51 w 867"/>
                <a:gd name="T29" fmla="*/ 323 h 1482"/>
                <a:gd name="T30" fmla="*/ 118 w 867"/>
                <a:gd name="T31" fmla="*/ 485 h 1482"/>
                <a:gd name="T32" fmla="*/ 304 w 867"/>
                <a:gd name="T33" fmla="*/ 670 h 1482"/>
                <a:gd name="T34" fmla="*/ 333 w 867"/>
                <a:gd name="T35" fmla="*/ 741 h 1482"/>
                <a:gd name="T36" fmla="*/ 304 w 867"/>
                <a:gd name="T37" fmla="*/ 811 h 1482"/>
                <a:gd name="T38" fmla="*/ 118 w 867"/>
                <a:gd name="T39" fmla="*/ 997 h 1482"/>
                <a:gd name="T40" fmla="*/ 51 w 867"/>
                <a:gd name="T41" fmla="*/ 1158 h 1482"/>
                <a:gd name="T42" fmla="*/ 51 w 867"/>
                <a:gd name="T43" fmla="*/ 1335 h 1482"/>
                <a:gd name="T44" fmla="*/ 0 w 867"/>
                <a:gd name="T45" fmla="*/ 1406 h 1482"/>
                <a:gd name="T46" fmla="*/ 75 w 867"/>
                <a:gd name="T47" fmla="*/ 1482 h 1482"/>
                <a:gd name="T48" fmla="*/ 792 w 867"/>
                <a:gd name="T49" fmla="*/ 1482 h 1482"/>
                <a:gd name="T50" fmla="*/ 867 w 867"/>
                <a:gd name="T51" fmla="*/ 1406 h 1482"/>
                <a:gd name="T52" fmla="*/ 816 w 867"/>
                <a:gd name="T53" fmla="*/ 1335 h 1482"/>
                <a:gd name="T54" fmla="*/ 75 w 867"/>
                <a:gd name="T55" fmla="*/ 48 h 1482"/>
                <a:gd name="T56" fmla="*/ 792 w 867"/>
                <a:gd name="T57" fmla="*/ 48 h 1482"/>
                <a:gd name="T58" fmla="*/ 819 w 867"/>
                <a:gd name="T59" fmla="*/ 75 h 1482"/>
                <a:gd name="T60" fmla="*/ 792 w 867"/>
                <a:gd name="T61" fmla="*/ 102 h 1482"/>
                <a:gd name="T62" fmla="*/ 75 w 867"/>
                <a:gd name="T63" fmla="*/ 102 h 1482"/>
                <a:gd name="T64" fmla="*/ 48 w 867"/>
                <a:gd name="T65" fmla="*/ 75 h 1482"/>
                <a:gd name="T66" fmla="*/ 75 w 867"/>
                <a:gd name="T67" fmla="*/ 48 h 1482"/>
                <a:gd name="T68" fmla="*/ 152 w 867"/>
                <a:gd name="T69" fmla="*/ 1031 h 1482"/>
                <a:gd name="T70" fmla="*/ 338 w 867"/>
                <a:gd name="T71" fmla="*/ 845 h 1482"/>
                <a:gd name="T72" fmla="*/ 381 w 867"/>
                <a:gd name="T73" fmla="*/ 741 h 1482"/>
                <a:gd name="T74" fmla="*/ 338 w 867"/>
                <a:gd name="T75" fmla="*/ 636 h 1482"/>
                <a:gd name="T76" fmla="*/ 152 w 867"/>
                <a:gd name="T77" fmla="*/ 451 h 1482"/>
                <a:gd name="T78" fmla="*/ 99 w 867"/>
                <a:gd name="T79" fmla="*/ 323 h 1482"/>
                <a:gd name="T80" fmla="*/ 99 w 867"/>
                <a:gd name="T81" fmla="*/ 150 h 1482"/>
                <a:gd name="T82" fmla="*/ 768 w 867"/>
                <a:gd name="T83" fmla="*/ 150 h 1482"/>
                <a:gd name="T84" fmla="*/ 768 w 867"/>
                <a:gd name="T85" fmla="*/ 323 h 1482"/>
                <a:gd name="T86" fmla="*/ 715 w 867"/>
                <a:gd name="T87" fmla="*/ 451 h 1482"/>
                <a:gd name="T88" fmla="*/ 530 w 867"/>
                <a:gd name="T89" fmla="*/ 636 h 1482"/>
                <a:gd name="T90" fmla="*/ 486 w 867"/>
                <a:gd name="T91" fmla="*/ 741 h 1482"/>
                <a:gd name="T92" fmla="*/ 530 w 867"/>
                <a:gd name="T93" fmla="*/ 845 h 1482"/>
                <a:gd name="T94" fmla="*/ 715 w 867"/>
                <a:gd name="T95" fmla="*/ 1031 h 1482"/>
                <a:gd name="T96" fmla="*/ 768 w 867"/>
                <a:gd name="T97" fmla="*/ 1158 h 1482"/>
                <a:gd name="T98" fmla="*/ 768 w 867"/>
                <a:gd name="T99" fmla="*/ 1331 h 1482"/>
                <a:gd name="T100" fmla="*/ 99 w 867"/>
                <a:gd name="T101" fmla="*/ 1331 h 1482"/>
                <a:gd name="T102" fmla="*/ 99 w 867"/>
                <a:gd name="T103" fmla="*/ 1158 h 1482"/>
                <a:gd name="T104" fmla="*/ 152 w 867"/>
                <a:gd name="T105" fmla="*/ 1031 h 1482"/>
                <a:gd name="T106" fmla="*/ 792 w 867"/>
                <a:gd name="T107" fmla="*/ 1434 h 1482"/>
                <a:gd name="T108" fmla="*/ 75 w 867"/>
                <a:gd name="T109" fmla="*/ 1434 h 1482"/>
                <a:gd name="T110" fmla="*/ 48 w 867"/>
                <a:gd name="T111" fmla="*/ 1406 h 1482"/>
                <a:gd name="T112" fmla="*/ 75 w 867"/>
                <a:gd name="T113" fmla="*/ 1379 h 1482"/>
                <a:gd name="T114" fmla="*/ 792 w 867"/>
                <a:gd name="T115" fmla="*/ 1379 h 1482"/>
                <a:gd name="T116" fmla="*/ 819 w 867"/>
                <a:gd name="T117" fmla="*/ 1406 h 1482"/>
                <a:gd name="T118" fmla="*/ 792 w 867"/>
                <a:gd name="T119" fmla="*/ 1434 h 1482"/>
                <a:gd name="T120" fmla="*/ 792 w 867"/>
                <a:gd name="T121" fmla="*/ 1434 h 1482"/>
                <a:gd name="T122" fmla="*/ 792 w 867"/>
                <a:gd name="T123" fmla="*/ 143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7" h="1482">
                  <a:moveTo>
                    <a:pt x="816" y="1335"/>
                  </a:moveTo>
                  <a:cubicBezTo>
                    <a:pt x="816" y="1158"/>
                    <a:pt x="816" y="1158"/>
                    <a:pt x="816" y="1158"/>
                  </a:cubicBezTo>
                  <a:cubicBezTo>
                    <a:pt x="816" y="1097"/>
                    <a:pt x="792" y="1040"/>
                    <a:pt x="749" y="997"/>
                  </a:cubicBezTo>
                  <a:cubicBezTo>
                    <a:pt x="564" y="811"/>
                    <a:pt x="564" y="811"/>
                    <a:pt x="564" y="811"/>
                  </a:cubicBezTo>
                  <a:cubicBezTo>
                    <a:pt x="545" y="792"/>
                    <a:pt x="534" y="767"/>
                    <a:pt x="534" y="741"/>
                  </a:cubicBezTo>
                  <a:cubicBezTo>
                    <a:pt x="534" y="714"/>
                    <a:pt x="545" y="689"/>
                    <a:pt x="564" y="670"/>
                  </a:cubicBezTo>
                  <a:cubicBezTo>
                    <a:pt x="749" y="485"/>
                    <a:pt x="749" y="485"/>
                    <a:pt x="749" y="485"/>
                  </a:cubicBezTo>
                  <a:cubicBezTo>
                    <a:pt x="792" y="442"/>
                    <a:pt x="816" y="384"/>
                    <a:pt x="816" y="323"/>
                  </a:cubicBezTo>
                  <a:cubicBezTo>
                    <a:pt x="816" y="146"/>
                    <a:pt x="816" y="146"/>
                    <a:pt x="816" y="146"/>
                  </a:cubicBezTo>
                  <a:cubicBezTo>
                    <a:pt x="846" y="136"/>
                    <a:pt x="867" y="108"/>
                    <a:pt x="867" y="75"/>
                  </a:cubicBezTo>
                  <a:cubicBezTo>
                    <a:pt x="867" y="34"/>
                    <a:pt x="833" y="0"/>
                    <a:pt x="792" y="0"/>
                  </a:cubicBezTo>
                  <a:cubicBezTo>
                    <a:pt x="75" y="0"/>
                    <a:pt x="75" y="0"/>
                    <a:pt x="75" y="0"/>
                  </a:cubicBezTo>
                  <a:cubicBezTo>
                    <a:pt x="34" y="0"/>
                    <a:pt x="0" y="34"/>
                    <a:pt x="0" y="75"/>
                  </a:cubicBezTo>
                  <a:cubicBezTo>
                    <a:pt x="0" y="108"/>
                    <a:pt x="21" y="136"/>
                    <a:pt x="51" y="146"/>
                  </a:cubicBezTo>
                  <a:cubicBezTo>
                    <a:pt x="51" y="323"/>
                    <a:pt x="51" y="323"/>
                    <a:pt x="51" y="323"/>
                  </a:cubicBezTo>
                  <a:cubicBezTo>
                    <a:pt x="51" y="384"/>
                    <a:pt x="75" y="442"/>
                    <a:pt x="118" y="485"/>
                  </a:cubicBezTo>
                  <a:cubicBezTo>
                    <a:pt x="304" y="670"/>
                    <a:pt x="304" y="670"/>
                    <a:pt x="304" y="670"/>
                  </a:cubicBezTo>
                  <a:cubicBezTo>
                    <a:pt x="322" y="689"/>
                    <a:pt x="333" y="714"/>
                    <a:pt x="333" y="741"/>
                  </a:cubicBezTo>
                  <a:cubicBezTo>
                    <a:pt x="333" y="767"/>
                    <a:pt x="322" y="792"/>
                    <a:pt x="304" y="811"/>
                  </a:cubicBezTo>
                  <a:cubicBezTo>
                    <a:pt x="118" y="997"/>
                    <a:pt x="118" y="997"/>
                    <a:pt x="118" y="997"/>
                  </a:cubicBezTo>
                  <a:cubicBezTo>
                    <a:pt x="75" y="1040"/>
                    <a:pt x="51" y="1097"/>
                    <a:pt x="51" y="1158"/>
                  </a:cubicBezTo>
                  <a:cubicBezTo>
                    <a:pt x="51" y="1335"/>
                    <a:pt x="51" y="1335"/>
                    <a:pt x="51" y="1335"/>
                  </a:cubicBezTo>
                  <a:cubicBezTo>
                    <a:pt x="21" y="1345"/>
                    <a:pt x="0" y="1373"/>
                    <a:pt x="0" y="1406"/>
                  </a:cubicBezTo>
                  <a:cubicBezTo>
                    <a:pt x="0" y="1448"/>
                    <a:pt x="34" y="1482"/>
                    <a:pt x="75" y="1482"/>
                  </a:cubicBezTo>
                  <a:cubicBezTo>
                    <a:pt x="792" y="1482"/>
                    <a:pt x="792" y="1482"/>
                    <a:pt x="792" y="1482"/>
                  </a:cubicBezTo>
                  <a:cubicBezTo>
                    <a:pt x="833" y="1482"/>
                    <a:pt x="867" y="1448"/>
                    <a:pt x="867" y="1406"/>
                  </a:cubicBezTo>
                  <a:cubicBezTo>
                    <a:pt x="867" y="1373"/>
                    <a:pt x="846" y="1345"/>
                    <a:pt x="816" y="1335"/>
                  </a:cubicBezTo>
                  <a:close/>
                  <a:moveTo>
                    <a:pt x="75" y="48"/>
                  </a:moveTo>
                  <a:cubicBezTo>
                    <a:pt x="792" y="48"/>
                    <a:pt x="792" y="48"/>
                    <a:pt x="792" y="48"/>
                  </a:cubicBezTo>
                  <a:cubicBezTo>
                    <a:pt x="807" y="48"/>
                    <a:pt x="819" y="60"/>
                    <a:pt x="819" y="75"/>
                  </a:cubicBezTo>
                  <a:cubicBezTo>
                    <a:pt x="819" y="90"/>
                    <a:pt x="807" y="102"/>
                    <a:pt x="792" y="102"/>
                  </a:cubicBezTo>
                  <a:cubicBezTo>
                    <a:pt x="75" y="102"/>
                    <a:pt x="75" y="102"/>
                    <a:pt x="75" y="102"/>
                  </a:cubicBezTo>
                  <a:cubicBezTo>
                    <a:pt x="60" y="102"/>
                    <a:pt x="48" y="90"/>
                    <a:pt x="48" y="75"/>
                  </a:cubicBezTo>
                  <a:cubicBezTo>
                    <a:pt x="48" y="60"/>
                    <a:pt x="60" y="48"/>
                    <a:pt x="75" y="48"/>
                  </a:cubicBezTo>
                  <a:close/>
                  <a:moveTo>
                    <a:pt x="152" y="1031"/>
                  </a:moveTo>
                  <a:cubicBezTo>
                    <a:pt x="338" y="845"/>
                    <a:pt x="338" y="845"/>
                    <a:pt x="338" y="845"/>
                  </a:cubicBezTo>
                  <a:cubicBezTo>
                    <a:pt x="365" y="817"/>
                    <a:pt x="381" y="780"/>
                    <a:pt x="381" y="741"/>
                  </a:cubicBezTo>
                  <a:cubicBezTo>
                    <a:pt x="381" y="701"/>
                    <a:pt x="365" y="664"/>
                    <a:pt x="338" y="636"/>
                  </a:cubicBezTo>
                  <a:cubicBezTo>
                    <a:pt x="152" y="451"/>
                    <a:pt x="152" y="451"/>
                    <a:pt x="152" y="451"/>
                  </a:cubicBezTo>
                  <a:cubicBezTo>
                    <a:pt x="118" y="417"/>
                    <a:pt x="99" y="371"/>
                    <a:pt x="99" y="323"/>
                  </a:cubicBezTo>
                  <a:cubicBezTo>
                    <a:pt x="99" y="150"/>
                    <a:pt x="99" y="150"/>
                    <a:pt x="99" y="150"/>
                  </a:cubicBezTo>
                  <a:cubicBezTo>
                    <a:pt x="768" y="150"/>
                    <a:pt x="768" y="150"/>
                    <a:pt x="768" y="150"/>
                  </a:cubicBezTo>
                  <a:cubicBezTo>
                    <a:pt x="768" y="323"/>
                    <a:pt x="768" y="323"/>
                    <a:pt x="768" y="323"/>
                  </a:cubicBezTo>
                  <a:cubicBezTo>
                    <a:pt x="768" y="371"/>
                    <a:pt x="749" y="417"/>
                    <a:pt x="715" y="451"/>
                  </a:cubicBezTo>
                  <a:cubicBezTo>
                    <a:pt x="530" y="636"/>
                    <a:pt x="530" y="636"/>
                    <a:pt x="530" y="636"/>
                  </a:cubicBezTo>
                  <a:cubicBezTo>
                    <a:pt x="502" y="664"/>
                    <a:pt x="486" y="701"/>
                    <a:pt x="486" y="741"/>
                  </a:cubicBezTo>
                  <a:cubicBezTo>
                    <a:pt x="486" y="780"/>
                    <a:pt x="502" y="817"/>
                    <a:pt x="530" y="845"/>
                  </a:cubicBezTo>
                  <a:cubicBezTo>
                    <a:pt x="715" y="1031"/>
                    <a:pt x="715" y="1031"/>
                    <a:pt x="715" y="1031"/>
                  </a:cubicBezTo>
                  <a:cubicBezTo>
                    <a:pt x="749" y="1065"/>
                    <a:pt x="768" y="1110"/>
                    <a:pt x="768" y="1158"/>
                  </a:cubicBezTo>
                  <a:cubicBezTo>
                    <a:pt x="768" y="1331"/>
                    <a:pt x="768" y="1331"/>
                    <a:pt x="768" y="1331"/>
                  </a:cubicBezTo>
                  <a:cubicBezTo>
                    <a:pt x="99" y="1331"/>
                    <a:pt x="99" y="1331"/>
                    <a:pt x="99" y="1331"/>
                  </a:cubicBezTo>
                  <a:cubicBezTo>
                    <a:pt x="99" y="1158"/>
                    <a:pt x="99" y="1158"/>
                    <a:pt x="99" y="1158"/>
                  </a:cubicBezTo>
                  <a:cubicBezTo>
                    <a:pt x="99" y="1110"/>
                    <a:pt x="118" y="1065"/>
                    <a:pt x="152" y="1031"/>
                  </a:cubicBezTo>
                  <a:close/>
                  <a:moveTo>
                    <a:pt x="792" y="1434"/>
                  </a:moveTo>
                  <a:cubicBezTo>
                    <a:pt x="75" y="1434"/>
                    <a:pt x="75" y="1434"/>
                    <a:pt x="75" y="1434"/>
                  </a:cubicBezTo>
                  <a:cubicBezTo>
                    <a:pt x="60" y="1434"/>
                    <a:pt x="48" y="1421"/>
                    <a:pt x="48" y="1406"/>
                  </a:cubicBezTo>
                  <a:cubicBezTo>
                    <a:pt x="48" y="1391"/>
                    <a:pt x="60" y="1379"/>
                    <a:pt x="75" y="1379"/>
                  </a:cubicBezTo>
                  <a:cubicBezTo>
                    <a:pt x="792" y="1379"/>
                    <a:pt x="792" y="1379"/>
                    <a:pt x="792" y="1379"/>
                  </a:cubicBezTo>
                  <a:cubicBezTo>
                    <a:pt x="807" y="1379"/>
                    <a:pt x="819" y="1391"/>
                    <a:pt x="819" y="1406"/>
                  </a:cubicBezTo>
                  <a:cubicBezTo>
                    <a:pt x="819" y="1421"/>
                    <a:pt x="807" y="1434"/>
                    <a:pt x="792" y="1434"/>
                  </a:cubicBezTo>
                  <a:close/>
                  <a:moveTo>
                    <a:pt x="792" y="1434"/>
                  </a:moveTo>
                  <a:cubicBezTo>
                    <a:pt x="792" y="1434"/>
                    <a:pt x="792" y="1434"/>
                    <a:pt x="792" y="143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 name="Freeform 154"/>
            <p:cNvSpPr>
              <a:spLocks noEditPoints="1"/>
            </p:cNvSpPr>
            <p:nvPr/>
          </p:nvSpPr>
          <p:spPr bwMode="auto">
            <a:xfrm>
              <a:off x="7921626" y="3810001"/>
              <a:ext cx="2457450" cy="3657600"/>
            </a:xfrm>
            <a:custGeom>
              <a:avLst/>
              <a:gdLst>
                <a:gd name="T0" fmla="*/ 24 w 560"/>
                <a:gd name="T1" fmla="*/ 842 h 842"/>
                <a:gd name="T2" fmla="*/ 536 w 560"/>
                <a:gd name="T3" fmla="*/ 842 h 842"/>
                <a:gd name="T4" fmla="*/ 560 w 560"/>
                <a:gd name="T5" fmla="*/ 818 h 842"/>
                <a:gd name="T6" fmla="*/ 560 w 560"/>
                <a:gd name="T7" fmla="*/ 723 h 842"/>
                <a:gd name="T8" fmla="*/ 523 w 560"/>
                <a:gd name="T9" fmla="*/ 634 h 842"/>
                <a:gd name="T10" fmla="*/ 433 w 560"/>
                <a:gd name="T11" fmla="*/ 545 h 842"/>
                <a:gd name="T12" fmla="*/ 416 w 560"/>
                <a:gd name="T13" fmla="*/ 538 h 842"/>
                <a:gd name="T14" fmla="*/ 304 w 560"/>
                <a:gd name="T15" fmla="*/ 538 h 842"/>
                <a:gd name="T16" fmla="*/ 304 w 560"/>
                <a:gd name="T17" fmla="*/ 207 h 842"/>
                <a:gd name="T18" fmla="*/ 337 w 560"/>
                <a:gd name="T19" fmla="*/ 163 h 842"/>
                <a:gd name="T20" fmla="*/ 459 w 560"/>
                <a:gd name="T21" fmla="*/ 41 h 842"/>
                <a:gd name="T22" fmla="*/ 464 w 560"/>
                <a:gd name="T23" fmla="*/ 15 h 842"/>
                <a:gd name="T24" fmla="*/ 442 w 560"/>
                <a:gd name="T25" fmla="*/ 0 h 842"/>
                <a:gd name="T26" fmla="*/ 117 w 560"/>
                <a:gd name="T27" fmla="*/ 0 h 842"/>
                <a:gd name="T28" fmla="*/ 95 w 560"/>
                <a:gd name="T29" fmla="*/ 15 h 842"/>
                <a:gd name="T30" fmla="*/ 100 w 560"/>
                <a:gd name="T31" fmla="*/ 41 h 842"/>
                <a:gd name="T32" fmla="*/ 222 w 560"/>
                <a:gd name="T33" fmla="*/ 163 h 842"/>
                <a:gd name="T34" fmla="*/ 256 w 560"/>
                <a:gd name="T35" fmla="*/ 207 h 842"/>
                <a:gd name="T36" fmla="*/ 256 w 560"/>
                <a:gd name="T37" fmla="*/ 538 h 842"/>
                <a:gd name="T38" fmla="*/ 143 w 560"/>
                <a:gd name="T39" fmla="*/ 538 h 842"/>
                <a:gd name="T40" fmla="*/ 126 w 560"/>
                <a:gd name="T41" fmla="*/ 545 h 842"/>
                <a:gd name="T42" fmla="*/ 37 w 560"/>
                <a:gd name="T43" fmla="*/ 634 h 842"/>
                <a:gd name="T44" fmla="*/ 0 w 560"/>
                <a:gd name="T45" fmla="*/ 723 h 842"/>
                <a:gd name="T46" fmla="*/ 0 w 560"/>
                <a:gd name="T47" fmla="*/ 818 h 842"/>
                <a:gd name="T48" fmla="*/ 24 w 560"/>
                <a:gd name="T49" fmla="*/ 842 h 842"/>
                <a:gd name="T50" fmla="*/ 175 w 560"/>
                <a:gd name="T51" fmla="*/ 48 h 842"/>
                <a:gd name="T52" fmla="*/ 384 w 560"/>
                <a:gd name="T53" fmla="*/ 48 h 842"/>
                <a:gd name="T54" fmla="*/ 303 w 560"/>
                <a:gd name="T55" fmla="*/ 129 h 842"/>
                <a:gd name="T56" fmla="*/ 280 w 560"/>
                <a:gd name="T57" fmla="*/ 156 h 842"/>
                <a:gd name="T58" fmla="*/ 256 w 560"/>
                <a:gd name="T59" fmla="*/ 129 h 842"/>
                <a:gd name="T60" fmla="*/ 175 w 560"/>
                <a:gd name="T61" fmla="*/ 48 h 842"/>
                <a:gd name="T62" fmla="*/ 48 w 560"/>
                <a:gd name="T63" fmla="*/ 723 h 842"/>
                <a:gd name="T64" fmla="*/ 71 w 560"/>
                <a:gd name="T65" fmla="*/ 668 h 842"/>
                <a:gd name="T66" fmla="*/ 153 w 560"/>
                <a:gd name="T67" fmla="*/ 586 h 842"/>
                <a:gd name="T68" fmla="*/ 406 w 560"/>
                <a:gd name="T69" fmla="*/ 586 h 842"/>
                <a:gd name="T70" fmla="*/ 489 w 560"/>
                <a:gd name="T71" fmla="*/ 668 h 842"/>
                <a:gd name="T72" fmla="*/ 512 w 560"/>
                <a:gd name="T73" fmla="*/ 723 h 842"/>
                <a:gd name="T74" fmla="*/ 512 w 560"/>
                <a:gd name="T75" fmla="*/ 794 h 842"/>
                <a:gd name="T76" fmla="*/ 48 w 560"/>
                <a:gd name="T77" fmla="*/ 794 h 842"/>
                <a:gd name="T78" fmla="*/ 48 w 560"/>
                <a:gd name="T79" fmla="*/ 723 h 842"/>
                <a:gd name="T80" fmla="*/ 48 w 560"/>
                <a:gd name="T81" fmla="*/ 723 h 842"/>
                <a:gd name="T82" fmla="*/ 48 w 560"/>
                <a:gd name="T83" fmla="*/ 723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0" h="842">
                  <a:moveTo>
                    <a:pt x="24" y="842"/>
                  </a:moveTo>
                  <a:cubicBezTo>
                    <a:pt x="536" y="842"/>
                    <a:pt x="536" y="842"/>
                    <a:pt x="536" y="842"/>
                  </a:cubicBezTo>
                  <a:cubicBezTo>
                    <a:pt x="549" y="842"/>
                    <a:pt x="560" y="831"/>
                    <a:pt x="560" y="818"/>
                  </a:cubicBezTo>
                  <a:cubicBezTo>
                    <a:pt x="560" y="723"/>
                    <a:pt x="560" y="723"/>
                    <a:pt x="560" y="723"/>
                  </a:cubicBezTo>
                  <a:cubicBezTo>
                    <a:pt x="560" y="690"/>
                    <a:pt x="546" y="658"/>
                    <a:pt x="523" y="634"/>
                  </a:cubicBezTo>
                  <a:cubicBezTo>
                    <a:pt x="433" y="545"/>
                    <a:pt x="433" y="545"/>
                    <a:pt x="433" y="545"/>
                  </a:cubicBezTo>
                  <a:cubicBezTo>
                    <a:pt x="429" y="540"/>
                    <a:pt x="423" y="538"/>
                    <a:pt x="416" y="538"/>
                  </a:cubicBezTo>
                  <a:cubicBezTo>
                    <a:pt x="304" y="538"/>
                    <a:pt x="304" y="538"/>
                    <a:pt x="304" y="538"/>
                  </a:cubicBezTo>
                  <a:cubicBezTo>
                    <a:pt x="304" y="207"/>
                    <a:pt x="304" y="207"/>
                    <a:pt x="304" y="207"/>
                  </a:cubicBezTo>
                  <a:cubicBezTo>
                    <a:pt x="313" y="191"/>
                    <a:pt x="324" y="176"/>
                    <a:pt x="337" y="163"/>
                  </a:cubicBezTo>
                  <a:cubicBezTo>
                    <a:pt x="459" y="41"/>
                    <a:pt x="459" y="41"/>
                    <a:pt x="459" y="41"/>
                  </a:cubicBezTo>
                  <a:cubicBezTo>
                    <a:pt x="466" y="34"/>
                    <a:pt x="468" y="24"/>
                    <a:pt x="464" y="15"/>
                  </a:cubicBezTo>
                  <a:cubicBezTo>
                    <a:pt x="460" y="6"/>
                    <a:pt x="452" y="0"/>
                    <a:pt x="442" y="0"/>
                  </a:cubicBezTo>
                  <a:cubicBezTo>
                    <a:pt x="117" y="0"/>
                    <a:pt x="117" y="0"/>
                    <a:pt x="117" y="0"/>
                  </a:cubicBezTo>
                  <a:cubicBezTo>
                    <a:pt x="108" y="0"/>
                    <a:pt x="99" y="6"/>
                    <a:pt x="95" y="15"/>
                  </a:cubicBezTo>
                  <a:cubicBezTo>
                    <a:pt x="91" y="24"/>
                    <a:pt x="93" y="34"/>
                    <a:pt x="100" y="41"/>
                  </a:cubicBezTo>
                  <a:cubicBezTo>
                    <a:pt x="222" y="163"/>
                    <a:pt x="222" y="163"/>
                    <a:pt x="222" y="163"/>
                  </a:cubicBezTo>
                  <a:cubicBezTo>
                    <a:pt x="235" y="176"/>
                    <a:pt x="247" y="191"/>
                    <a:pt x="256" y="207"/>
                  </a:cubicBezTo>
                  <a:cubicBezTo>
                    <a:pt x="256" y="538"/>
                    <a:pt x="256" y="538"/>
                    <a:pt x="256" y="538"/>
                  </a:cubicBezTo>
                  <a:cubicBezTo>
                    <a:pt x="143" y="538"/>
                    <a:pt x="143" y="538"/>
                    <a:pt x="143" y="538"/>
                  </a:cubicBezTo>
                  <a:cubicBezTo>
                    <a:pt x="136" y="538"/>
                    <a:pt x="130" y="540"/>
                    <a:pt x="126" y="545"/>
                  </a:cubicBezTo>
                  <a:cubicBezTo>
                    <a:pt x="37" y="634"/>
                    <a:pt x="37" y="634"/>
                    <a:pt x="37" y="634"/>
                  </a:cubicBezTo>
                  <a:cubicBezTo>
                    <a:pt x="13" y="658"/>
                    <a:pt x="0" y="690"/>
                    <a:pt x="0" y="723"/>
                  </a:cubicBezTo>
                  <a:cubicBezTo>
                    <a:pt x="0" y="818"/>
                    <a:pt x="0" y="818"/>
                    <a:pt x="0" y="818"/>
                  </a:cubicBezTo>
                  <a:cubicBezTo>
                    <a:pt x="0" y="831"/>
                    <a:pt x="10" y="842"/>
                    <a:pt x="24" y="842"/>
                  </a:cubicBezTo>
                  <a:close/>
                  <a:moveTo>
                    <a:pt x="175" y="48"/>
                  </a:moveTo>
                  <a:cubicBezTo>
                    <a:pt x="384" y="48"/>
                    <a:pt x="384" y="48"/>
                    <a:pt x="384" y="48"/>
                  </a:cubicBezTo>
                  <a:cubicBezTo>
                    <a:pt x="303" y="129"/>
                    <a:pt x="303" y="129"/>
                    <a:pt x="303" y="129"/>
                  </a:cubicBezTo>
                  <a:cubicBezTo>
                    <a:pt x="295" y="138"/>
                    <a:pt x="287" y="147"/>
                    <a:pt x="280" y="156"/>
                  </a:cubicBezTo>
                  <a:cubicBezTo>
                    <a:pt x="272" y="147"/>
                    <a:pt x="265" y="138"/>
                    <a:pt x="256" y="129"/>
                  </a:cubicBezTo>
                  <a:lnTo>
                    <a:pt x="175" y="48"/>
                  </a:lnTo>
                  <a:close/>
                  <a:moveTo>
                    <a:pt x="48" y="723"/>
                  </a:moveTo>
                  <a:cubicBezTo>
                    <a:pt x="48" y="702"/>
                    <a:pt x="56" y="683"/>
                    <a:pt x="71" y="668"/>
                  </a:cubicBezTo>
                  <a:cubicBezTo>
                    <a:pt x="153" y="586"/>
                    <a:pt x="153" y="586"/>
                    <a:pt x="153" y="586"/>
                  </a:cubicBezTo>
                  <a:cubicBezTo>
                    <a:pt x="406" y="586"/>
                    <a:pt x="406" y="586"/>
                    <a:pt x="406" y="586"/>
                  </a:cubicBezTo>
                  <a:cubicBezTo>
                    <a:pt x="489" y="668"/>
                    <a:pt x="489" y="668"/>
                    <a:pt x="489" y="668"/>
                  </a:cubicBezTo>
                  <a:cubicBezTo>
                    <a:pt x="503" y="683"/>
                    <a:pt x="512" y="702"/>
                    <a:pt x="512" y="723"/>
                  </a:cubicBezTo>
                  <a:cubicBezTo>
                    <a:pt x="512" y="794"/>
                    <a:pt x="512" y="794"/>
                    <a:pt x="512" y="794"/>
                  </a:cubicBezTo>
                  <a:cubicBezTo>
                    <a:pt x="48" y="794"/>
                    <a:pt x="48" y="794"/>
                    <a:pt x="48" y="794"/>
                  </a:cubicBezTo>
                  <a:cubicBezTo>
                    <a:pt x="48" y="723"/>
                    <a:pt x="48" y="723"/>
                    <a:pt x="48" y="723"/>
                  </a:cubicBezTo>
                  <a:close/>
                  <a:moveTo>
                    <a:pt x="48" y="723"/>
                  </a:moveTo>
                  <a:cubicBezTo>
                    <a:pt x="48" y="723"/>
                    <a:pt x="48" y="723"/>
                    <a:pt x="48" y="72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nvGrpSpPr>
          <p:cNvPr id="13" name="Group 202"/>
          <p:cNvGrpSpPr>
            <a:grpSpLocks noChangeAspect="1"/>
          </p:cNvGrpSpPr>
          <p:nvPr/>
        </p:nvGrpSpPr>
        <p:grpSpPr>
          <a:xfrm>
            <a:off x="8479847" y="1202673"/>
            <a:ext cx="270441" cy="457200"/>
            <a:chOff x="7245351" y="1920876"/>
            <a:chExt cx="3806825" cy="6435725"/>
          </a:xfrm>
        </p:grpSpPr>
        <p:sp>
          <p:nvSpPr>
            <p:cNvPr id="14" name="Oval 201"/>
            <p:cNvSpPr/>
            <p:nvPr/>
          </p:nvSpPr>
          <p:spPr>
            <a:xfrm>
              <a:off x="8364746" y="4155770"/>
              <a:ext cx="2014330" cy="2014330"/>
            </a:xfrm>
            <a:prstGeom prst="ellipse">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Freeform 153"/>
            <p:cNvSpPr>
              <a:spLocks noEditPoints="1"/>
            </p:cNvSpPr>
            <p:nvPr/>
          </p:nvSpPr>
          <p:spPr bwMode="auto">
            <a:xfrm>
              <a:off x="7245351" y="1920876"/>
              <a:ext cx="3806825" cy="6435725"/>
            </a:xfrm>
            <a:custGeom>
              <a:avLst/>
              <a:gdLst>
                <a:gd name="T0" fmla="*/ 816 w 867"/>
                <a:gd name="T1" fmla="*/ 1335 h 1482"/>
                <a:gd name="T2" fmla="*/ 816 w 867"/>
                <a:gd name="T3" fmla="*/ 1158 h 1482"/>
                <a:gd name="T4" fmla="*/ 749 w 867"/>
                <a:gd name="T5" fmla="*/ 997 h 1482"/>
                <a:gd name="T6" fmla="*/ 564 w 867"/>
                <a:gd name="T7" fmla="*/ 811 h 1482"/>
                <a:gd name="T8" fmla="*/ 534 w 867"/>
                <a:gd name="T9" fmla="*/ 741 h 1482"/>
                <a:gd name="T10" fmla="*/ 564 w 867"/>
                <a:gd name="T11" fmla="*/ 670 h 1482"/>
                <a:gd name="T12" fmla="*/ 749 w 867"/>
                <a:gd name="T13" fmla="*/ 485 h 1482"/>
                <a:gd name="T14" fmla="*/ 816 w 867"/>
                <a:gd name="T15" fmla="*/ 323 h 1482"/>
                <a:gd name="T16" fmla="*/ 816 w 867"/>
                <a:gd name="T17" fmla="*/ 146 h 1482"/>
                <a:gd name="T18" fmla="*/ 867 w 867"/>
                <a:gd name="T19" fmla="*/ 75 h 1482"/>
                <a:gd name="T20" fmla="*/ 792 w 867"/>
                <a:gd name="T21" fmla="*/ 0 h 1482"/>
                <a:gd name="T22" fmla="*/ 75 w 867"/>
                <a:gd name="T23" fmla="*/ 0 h 1482"/>
                <a:gd name="T24" fmla="*/ 0 w 867"/>
                <a:gd name="T25" fmla="*/ 75 h 1482"/>
                <a:gd name="T26" fmla="*/ 51 w 867"/>
                <a:gd name="T27" fmla="*/ 146 h 1482"/>
                <a:gd name="T28" fmla="*/ 51 w 867"/>
                <a:gd name="T29" fmla="*/ 323 h 1482"/>
                <a:gd name="T30" fmla="*/ 118 w 867"/>
                <a:gd name="T31" fmla="*/ 485 h 1482"/>
                <a:gd name="T32" fmla="*/ 304 w 867"/>
                <a:gd name="T33" fmla="*/ 670 h 1482"/>
                <a:gd name="T34" fmla="*/ 333 w 867"/>
                <a:gd name="T35" fmla="*/ 741 h 1482"/>
                <a:gd name="T36" fmla="*/ 304 w 867"/>
                <a:gd name="T37" fmla="*/ 811 h 1482"/>
                <a:gd name="T38" fmla="*/ 118 w 867"/>
                <a:gd name="T39" fmla="*/ 997 h 1482"/>
                <a:gd name="T40" fmla="*/ 51 w 867"/>
                <a:gd name="T41" fmla="*/ 1158 h 1482"/>
                <a:gd name="T42" fmla="*/ 51 w 867"/>
                <a:gd name="T43" fmla="*/ 1335 h 1482"/>
                <a:gd name="T44" fmla="*/ 0 w 867"/>
                <a:gd name="T45" fmla="*/ 1406 h 1482"/>
                <a:gd name="T46" fmla="*/ 75 w 867"/>
                <a:gd name="T47" fmla="*/ 1482 h 1482"/>
                <a:gd name="T48" fmla="*/ 792 w 867"/>
                <a:gd name="T49" fmla="*/ 1482 h 1482"/>
                <a:gd name="T50" fmla="*/ 867 w 867"/>
                <a:gd name="T51" fmla="*/ 1406 h 1482"/>
                <a:gd name="T52" fmla="*/ 816 w 867"/>
                <a:gd name="T53" fmla="*/ 1335 h 1482"/>
                <a:gd name="T54" fmla="*/ 75 w 867"/>
                <a:gd name="T55" fmla="*/ 48 h 1482"/>
                <a:gd name="T56" fmla="*/ 792 w 867"/>
                <a:gd name="T57" fmla="*/ 48 h 1482"/>
                <a:gd name="T58" fmla="*/ 819 w 867"/>
                <a:gd name="T59" fmla="*/ 75 h 1482"/>
                <a:gd name="T60" fmla="*/ 792 w 867"/>
                <a:gd name="T61" fmla="*/ 102 h 1482"/>
                <a:gd name="T62" fmla="*/ 75 w 867"/>
                <a:gd name="T63" fmla="*/ 102 h 1482"/>
                <a:gd name="T64" fmla="*/ 48 w 867"/>
                <a:gd name="T65" fmla="*/ 75 h 1482"/>
                <a:gd name="T66" fmla="*/ 75 w 867"/>
                <a:gd name="T67" fmla="*/ 48 h 1482"/>
                <a:gd name="T68" fmla="*/ 152 w 867"/>
                <a:gd name="T69" fmla="*/ 1031 h 1482"/>
                <a:gd name="T70" fmla="*/ 338 w 867"/>
                <a:gd name="T71" fmla="*/ 845 h 1482"/>
                <a:gd name="T72" fmla="*/ 381 w 867"/>
                <a:gd name="T73" fmla="*/ 741 h 1482"/>
                <a:gd name="T74" fmla="*/ 338 w 867"/>
                <a:gd name="T75" fmla="*/ 636 h 1482"/>
                <a:gd name="T76" fmla="*/ 152 w 867"/>
                <a:gd name="T77" fmla="*/ 451 h 1482"/>
                <a:gd name="T78" fmla="*/ 99 w 867"/>
                <a:gd name="T79" fmla="*/ 323 h 1482"/>
                <a:gd name="T80" fmla="*/ 99 w 867"/>
                <a:gd name="T81" fmla="*/ 150 h 1482"/>
                <a:gd name="T82" fmla="*/ 768 w 867"/>
                <a:gd name="T83" fmla="*/ 150 h 1482"/>
                <a:gd name="T84" fmla="*/ 768 w 867"/>
                <a:gd name="T85" fmla="*/ 323 h 1482"/>
                <a:gd name="T86" fmla="*/ 715 w 867"/>
                <a:gd name="T87" fmla="*/ 451 h 1482"/>
                <a:gd name="T88" fmla="*/ 530 w 867"/>
                <a:gd name="T89" fmla="*/ 636 h 1482"/>
                <a:gd name="T90" fmla="*/ 486 w 867"/>
                <a:gd name="T91" fmla="*/ 741 h 1482"/>
                <a:gd name="T92" fmla="*/ 530 w 867"/>
                <a:gd name="T93" fmla="*/ 845 h 1482"/>
                <a:gd name="T94" fmla="*/ 715 w 867"/>
                <a:gd name="T95" fmla="*/ 1031 h 1482"/>
                <a:gd name="T96" fmla="*/ 768 w 867"/>
                <a:gd name="T97" fmla="*/ 1158 h 1482"/>
                <a:gd name="T98" fmla="*/ 768 w 867"/>
                <a:gd name="T99" fmla="*/ 1331 h 1482"/>
                <a:gd name="T100" fmla="*/ 99 w 867"/>
                <a:gd name="T101" fmla="*/ 1331 h 1482"/>
                <a:gd name="T102" fmla="*/ 99 w 867"/>
                <a:gd name="T103" fmla="*/ 1158 h 1482"/>
                <a:gd name="T104" fmla="*/ 152 w 867"/>
                <a:gd name="T105" fmla="*/ 1031 h 1482"/>
                <a:gd name="T106" fmla="*/ 792 w 867"/>
                <a:gd name="T107" fmla="*/ 1434 h 1482"/>
                <a:gd name="T108" fmla="*/ 75 w 867"/>
                <a:gd name="T109" fmla="*/ 1434 h 1482"/>
                <a:gd name="T110" fmla="*/ 48 w 867"/>
                <a:gd name="T111" fmla="*/ 1406 h 1482"/>
                <a:gd name="T112" fmla="*/ 75 w 867"/>
                <a:gd name="T113" fmla="*/ 1379 h 1482"/>
                <a:gd name="T114" fmla="*/ 792 w 867"/>
                <a:gd name="T115" fmla="*/ 1379 h 1482"/>
                <a:gd name="T116" fmla="*/ 819 w 867"/>
                <a:gd name="T117" fmla="*/ 1406 h 1482"/>
                <a:gd name="T118" fmla="*/ 792 w 867"/>
                <a:gd name="T119" fmla="*/ 1434 h 1482"/>
                <a:gd name="T120" fmla="*/ 792 w 867"/>
                <a:gd name="T121" fmla="*/ 1434 h 1482"/>
                <a:gd name="T122" fmla="*/ 792 w 867"/>
                <a:gd name="T123" fmla="*/ 143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7" h="1482">
                  <a:moveTo>
                    <a:pt x="816" y="1335"/>
                  </a:moveTo>
                  <a:cubicBezTo>
                    <a:pt x="816" y="1158"/>
                    <a:pt x="816" y="1158"/>
                    <a:pt x="816" y="1158"/>
                  </a:cubicBezTo>
                  <a:cubicBezTo>
                    <a:pt x="816" y="1097"/>
                    <a:pt x="792" y="1040"/>
                    <a:pt x="749" y="997"/>
                  </a:cubicBezTo>
                  <a:cubicBezTo>
                    <a:pt x="564" y="811"/>
                    <a:pt x="564" y="811"/>
                    <a:pt x="564" y="811"/>
                  </a:cubicBezTo>
                  <a:cubicBezTo>
                    <a:pt x="545" y="792"/>
                    <a:pt x="534" y="767"/>
                    <a:pt x="534" y="741"/>
                  </a:cubicBezTo>
                  <a:cubicBezTo>
                    <a:pt x="534" y="714"/>
                    <a:pt x="545" y="689"/>
                    <a:pt x="564" y="670"/>
                  </a:cubicBezTo>
                  <a:cubicBezTo>
                    <a:pt x="749" y="485"/>
                    <a:pt x="749" y="485"/>
                    <a:pt x="749" y="485"/>
                  </a:cubicBezTo>
                  <a:cubicBezTo>
                    <a:pt x="792" y="442"/>
                    <a:pt x="816" y="384"/>
                    <a:pt x="816" y="323"/>
                  </a:cubicBezTo>
                  <a:cubicBezTo>
                    <a:pt x="816" y="146"/>
                    <a:pt x="816" y="146"/>
                    <a:pt x="816" y="146"/>
                  </a:cubicBezTo>
                  <a:cubicBezTo>
                    <a:pt x="846" y="136"/>
                    <a:pt x="867" y="108"/>
                    <a:pt x="867" y="75"/>
                  </a:cubicBezTo>
                  <a:cubicBezTo>
                    <a:pt x="867" y="34"/>
                    <a:pt x="833" y="0"/>
                    <a:pt x="792" y="0"/>
                  </a:cubicBezTo>
                  <a:cubicBezTo>
                    <a:pt x="75" y="0"/>
                    <a:pt x="75" y="0"/>
                    <a:pt x="75" y="0"/>
                  </a:cubicBezTo>
                  <a:cubicBezTo>
                    <a:pt x="34" y="0"/>
                    <a:pt x="0" y="34"/>
                    <a:pt x="0" y="75"/>
                  </a:cubicBezTo>
                  <a:cubicBezTo>
                    <a:pt x="0" y="108"/>
                    <a:pt x="21" y="136"/>
                    <a:pt x="51" y="146"/>
                  </a:cubicBezTo>
                  <a:cubicBezTo>
                    <a:pt x="51" y="323"/>
                    <a:pt x="51" y="323"/>
                    <a:pt x="51" y="323"/>
                  </a:cubicBezTo>
                  <a:cubicBezTo>
                    <a:pt x="51" y="384"/>
                    <a:pt x="75" y="442"/>
                    <a:pt x="118" y="485"/>
                  </a:cubicBezTo>
                  <a:cubicBezTo>
                    <a:pt x="304" y="670"/>
                    <a:pt x="304" y="670"/>
                    <a:pt x="304" y="670"/>
                  </a:cubicBezTo>
                  <a:cubicBezTo>
                    <a:pt x="322" y="689"/>
                    <a:pt x="333" y="714"/>
                    <a:pt x="333" y="741"/>
                  </a:cubicBezTo>
                  <a:cubicBezTo>
                    <a:pt x="333" y="767"/>
                    <a:pt x="322" y="792"/>
                    <a:pt x="304" y="811"/>
                  </a:cubicBezTo>
                  <a:cubicBezTo>
                    <a:pt x="118" y="997"/>
                    <a:pt x="118" y="997"/>
                    <a:pt x="118" y="997"/>
                  </a:cubicBezTo>
                  <a:cubicBezTo>
                    <a:pt x="75" y="1040"/>
                    <a:pt x="51" y="1097"/>
                    <a:pt x="51" y="1158"/>
                  </a:cubicBezTo>
                  <a:cubicBezTo>
                    <a:pt x="51" y="1335"/>
                    <a:pt x="51" y="1335"/>
                    <a:pt x="51" y="1335"/>
                  </a:cubicBezTo>
                  <a:cubicBezTo>
                    <a:pt x="21" y="1345"/>
                    <a:pt x="0" y="1373"/>
                    <a:pt x="0" y="1406"/>
                  </a:cubicBezTo>
                  <a:cubicBezTo>
                    <a:pt x="0" y="1448"/>
                    <a:pt x="34" y="1482"/>
                    <a:pt x="75" y="1482"/>
                  </a:cubicBezTo>
                  <a:cubicBezTo>
                    <a:pt x="792" y="1482"/>
                    <a:pt x="792" y="1482"/>
                    <a:pt x="792" y="1482"/>
                  </a:cubicBezTo>
                  <a:cubicBezTo>
                    <a:pt x="833" y="1482"/>
                    <a:pt x="867" y="1448"/>
                    <a:pt x="867" y="1406"/>
                  </a:cubicBezTo>
                  <a:cubicBezTo>
                    <a:pt x="867" y="1373"/>
                    <a:pt x="846" y="1345"/>
                    <a:pt x="816" y="1335"/>
                  </a:cubicBezTo>
                  <a:close/>
                  <a:moveTo>
                    <a:pt x="75" y="48"/>
                  </a:moveTo>
                  <a:cubicBezTo>
                    <a:pt x="792" y="48"/>
                    <a:pt x="792" y="48"/>
                    <a:pt x="792" y="48"/>
                  </a:cubicBezTo>
                  <a:cubicBezTo>
                    <a:pt x="807" y="48"/>
                    <a:pt x="819" y="60"/>
                    <a:pt x="819" y="75"/>
                  </a:cubicBezTo>
                  <a:cubicBezTo>
                    <a:pt x="819" y="90"/>
                    <a:pt x="807" y="102"/>
                    <a:pt x="792" y="102"/>
                  </a:cubicBezTo>
                  <a:cubicBezTo>
                    <a:pt x="75" y="102"/>
                    <a:pt x="75" y="102"/>
                    <a:pt x="75" y="102"/>
                  </a:cubicBezTo>
                  <a:cubicBezTo>
                    <a:pt x="60" y="102"/>
                    <a:pt x="48" y="90"/>
                    <a:pt x="48" y="75"/>
                  </a:cubicBezTo>
                  <a:cubicBezTo>
                    <a:pt x="48" y="60"/>
                    <a:pt x="60" y="48"/>
                    <a:pt x="75" y="48"/>
                  </a:cubicBezTo>
                  <a:close/>
                  <a:moveTo>
                    <a:pt x="152" y="1031"/>
                  </a:moveTo>
                  <a:cubicBezTo>
                    <a:pt x="338" y="845"/>
                    <a:pt x="338" y="845"/>
                    <a:pt x="338" y="845"/>
                  </a:cubicBezTo>
                  <a:cubicBezTo>
                    <a:pt x="365" y="817"/>
                    <a:pt x="381" y="780"/>
                    <a:pt x="381" y="741"/>
                  </a:cubicBezTo>
                  <a:cubicBezTo>
                    <a:pt x="381" y="701"/>
                    <a:pt x="365" y="664"/>
                    <a:pt x="338" y="636"/>
                  </a:cubicBezTo>
                  <a:cubicBezTo>
                    <a:pt x="152" y="451"/>
                    <a:pt x="152" y="451"/>
                    <a:pt x="152" y="451"/>
                  </a:cubicBezTo>
                  <a:cubicBezTo>
                    <a:pt x="118" y="417"/>
                    <a:pt x="99" y="371"/>
                    <a:pt x="99" y="323"/>
                  </a:cubicBezTo>
                  <a:cubicBezTo>
                    <a:pt x="99" y="150"/>
                    <a:pt x="99" y="150"/>
                    <a:pt x="99" y="150"/>
                  </a:cubicBezTo>
                  <a:cubicBezTo>
                    <a:pt x="768" y="150"/>
                    <a:pt x="768" y="150"/>
                    <a:pt x="768" y="150"/>
                  </a:cubicBezTo>
                  <a:cubicBezTo>
                    <a:pt x="768" y="323"/>
                    <a:pt x="768" y="323"/>
                    <a:pt x="768" y="323"/>
                  </a:cubicBezTo>
                  <a:cubicBezTo>
                    <a:pt x="768" y="371"/>
                    <a:pt x="749" y="417"/>
                    <a:pt x="715" y="451"/>
                  </a:cubicBezTo>
                  <a:cubicBezTo>
                    <a:pt x="530" y="636"/>
                    <a:pt x="530" y="636"/>
                    <a:pt x="530" y="636"/>
                  </a:cubicBezTo>
                  <a:cubicBezTo>
                    <a:pt x="502" y="664"/>
                    <a:pt x="486" y="701"/>
                    <a:pt x="486" y="741"/>
                  </a:cubicBezTo>
                  <a:cubicBezTo>
                    <a:pt x="486" y="780"/>
                    <a:pt x="502" y="817"/>
                    <a:pt x="530" y="845"/>
                  </a:cubicBezTo>
                  <a:cubicBezTo>
                    <a:pt x="715" y="1031"/>
                    <a:pt x="715" y="1031"/>
                    <a:pt x="715" y="1031"/>
                  </a:cubicBezTo>
                  <a:cubicBezTo>
                    <a:pt x="749" y="1065"/>
                    <a:pt x="768" y="1110"/>
                    <a:pt x="768" y="1158"/>
                  </a:cubicBezTo>
                  <a:cubicBezTo>
                    <a:pt x="768" y="1331"/>
                    <a:pt x="768" y="1331"/>
                    <a:pt x="768" y="1331"/>
                  </a:cubicBezTo>
                  <a:cubicBezTo>
                    <a:pt x="99" y="1331"/>
                    <a:pt x="99" y="1331"/>
                    <a:pt x="99" y="1331"/>
                  </a:cubicBezTo>
                  <a:cubicBezTo>
                    <a:pt x="99" y="1158"/>
                    <a:pt x="99" y="1158"/>
                    <a:pt x="99" y="1158"/>
                  </a:cubicBezTo>
                  <a:cubicBezTo>
                    <a:pt x="99" y="1110"/>
                    <a:pt x="118" y="1065"/>
                    <a:pt x="152" y="1031"/>
                  </a:cubicBezTo>
                  <a:close/>
                  <a:moveTo>
                    <a:pt x="792" y="1434"/>
                  </a:moveTo>
                  <a:cubicBezTo>
                    <a:pt x="75" y="1434"/>
                    <a:pt x="75" y="1434"/>
                    <a:pt x="75" y="1434"/>
                  </a:cubicBezTo>
                  <a:cubicBezTo>
                    <a:pt x="60" y="1434"/>
                    <a:pt x="48" y="1421"/>
                    <a:pt x="48" y="1406"/>
                  </a:cubicBezTo>
                  <a:cubicBezTo>
                    <a:pt x="48" y="1391"/>
                    <a:pt x="60" y="1379"/>
                    <a:pt x="75" y="1379"/>
                  </a:cubicBezTo>
                  <a:cubicBezTo>
                    <a:pt x="792" y="1379"/>
                    <a:pt x="792" y="1379"/>
                    <a:pt x="792" y="1379"/>
                  </a:cubicBezTo>
                  <a:cubicBezTo>
                    <a:pt x="807" y="1379"/>
                    <a:pt x="819" y="1391"/>
                    <a:pt x="819" y="1406"/>
                  </a:cubicBezTo>
                  <a:cubicBezTo>
                    <a:pt x="819" y="1421"/>
                    <a:pt x="807" y="1434"/>
                    <a:pt x="792" y="1434"/>
                  </a:cubicBezTo>
                  <a:close/>
                  <a:moveTo>
                    <a:pt x="792" y="1434"/>
                  </a:moveTo>
                  <a:cubicBezTo>
                    <a:pt x="792" y="1434"/>
                    <a:pt x="792" y="1434"/>
                    <a:pt x="792" y="143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6" name="Freeform 154"/>
            <p:cNvSpPr>
              <a:spLocks noEditPoints="1"/>
            </p:cNvSpPr>
            <p:nvPr/>
          </p:nvSpPr>
          <p:spPr bwMode="auto">
            <a:xfrm>
              <a:off x="7921626" y="3810001"/>
              <a:ext cx="2457450" cy="3657600"/>
            </a:xfrm>
            <a:custGeom>
              <a:avLst/>
              <a:gdLst>
                <a:gd name="T0" fmla="*/ 24 w 560"/>
                <a:gd name="T1" fmla="*/ 842 h 842"/>
                <a:gd name="T2" fmla="*/ 536 w 560"/>
                <a:gd name="T3" fmla="*/ 842 h 842"/>
                <a:gd name="T4" fmla="*/ 560 w 560"/>
                <a:gd name="T5" fmla="*/ 818 h 842"/>
                <a:gd name="T6" fmla="*/ 560 w 560"/>
                <a:gd name="T7" fmla="*/ 723 h 842"/>
                <a:gd name="T8" fmla="*/ 523 w 560"/>
                <a:gd name="T9" fmla="*/ 634 h 842"/>
                <a:gd name="T10" fmla="*/ 433 w 560"/>
                <a:gd name="T11" fmla="*/ 545 h 842"/>
                <a:gd name="T12" fmla="*/ 416 w 560"/>
                <a:gd name="T13" fmla="*/ 538 h 842"/>
                <a:gd name="T14" fmla="*/ 304 w 560"/>
                <a:gd name="T15" fmla="*/ 538 h 842"/>
                <a:gd name="T16" fmla="*/ 304 w 560"/>
                <a:gd name="T17" fmla="*/ 207 h 842"/>
                <a:gd name="T18" fmla="*/ 337 w 560"/>
                <a:gd name="T19" fmla="*/ 163 h 842"/>
                <a:gd name="T20" fmla="*/ 459 w 560"/>
                <a:gd name="T21" fmla="*/ 41 h 842"/>
                <a:gd name="T22" fmla="*/ 464 w 560"/>
                <a:gd name="T23" fmla="*/ 15 h 842"/>
                <a:gd name="T24" fmla="*/ 442 w 560"/>
                <a:gd name="T25" fmla="*/ 0 h 842"/>
                <a:gd name="T26" fmla="*/ 117 w 560"/>
                <a:gd name="T27" fmla="*/ 0 h 842"/>
                <a:gd name="T28" fmla="*/ 95 w 560"/>
                <a:gd name="T29" fmla="*/ 15 h 842"/>
                <a:gd name="T30" fmla="*/ 100 w 560"/>
                <a:gd name="T31" fmla="*/ 41 h 842"/>
                <a:gd name="T32" fmla="*/ 222 w 560"/>
                <a:gd name="T33" fmla="*/ 163 h 842"/>
                <a:gd name="T34" fmla="*/ 256 w 560"/>
                <a:gd name="T35" fmla="*/ 207 h 842"/>
                <a:gd name="T36" fmla="*/ 256 w 560"/>
                <a:gd name="T37" fmla="*/ 538 h 842"/>
                <a:gd name="T38" fmla="*/ 143 w 560"/>
                <a:gd name="T39" fmla="*/ 538 h 842"/>
                <a:gd name="T40" fmla="*/ 126 w 560"/>
                <a:gd name="T41" fmla="*/ 545 h 842"/>
                <a:gd name="T42" fmla="*/ 37 w 560"/>
                <a:gd name="T43" fmla="*/ 634 h 842"/>
                <a:gd name="T44" fmla="*/ 0 w 560"/>
                <a:gd name="T45" fmla="*/ 723 h 842"/>
                <a:gd name="T46" fmla="*/ 0 w 560"/>
                <a:gd name="T47" fmla="*/ 818 h 842"/>
                <a:gd name="T48" fmla="*/ 24 w 560"/>
                <a:gd name="T49" fmla="*/ 842 h 842"/>
                <a:gd name="T50" fmla="*/ 175 w 560"/>
                <a:gd name="T51" fmla="*/ 48 h 842"/>
                <a:gd name="T52" fmla="*/ 384 w 560"/>
                <a:gd name="T53" fmla="*/ 48 h 842"/>
                <a:gd name="T54" fmla="*/ 303 w 560"/>
                <a:gd name="T55" fmla="*/ 129 h 842"/>
                <a:gd name="T56" fmla="*/ 280 w 560"/>
                <a:gd name="T57" fmla="*/ 156 h 842"/>
                <a:gd name="T58" fmla="*/ 256 w 560"/>
                <a:gd name="T59" fmla="*/ 129 h 842"/>
                <a:gd name="T60" fmla="*/ 175 w 560"/>
                <a:gd name="T61" fmla="*/ 48 h 842"/>
                <a:gd name="T62" fmla="*/ 48 w 560"/>
                <a:gd name="T63" fmla="*/ 723 h 842"/>
                <a:gd name="T64" fmla="*/ 71 w 560"/>
                <a:gd name="T65" fmla="*/ 668 h 842"/>
                <a:gd name="T66" fmla="*/ 153 w 560"/>
                <a:gd name="T67" fmla="*/ 586 h 842"/>
                <a:gd name="T68" fmla="*/ 406 w 560"/>
                <a:gd name="T69" fmla="*/ 586 h 842"/>
                <a:gd name="T70" fmla="*/ 489 w 560"/>
                <a:gd name="T71" fmla="*/ 668 h 842"/>
                <a:gd name="T72" fmla="*/ 512 w 560"/>
                <a:gd name="T73" fmla="*/ 723 h 842"/>
                <a:gd name="T74" fmla="*/ 512 w 560"/>
                <a:gd name="T75" fmla="*/ 794 h 842"/>
                <a:gd name="T76" fmla="*/ 48 w 560"/>
                <a:gd name="T77" fmla="*/ 794 h 842"/>
                <a:gd name="T78" fmla="*/ 48 w 560"/>
                <a:gd name="T79" fmla="*/ 723 h 842"/>
                <a:gd name="T80" fmla="*/ 48 w 560"/>
                <a:gd name="T81" fmla="*/ 723 h 842"/>
                <a:gd name="T82" fmla="*/ 48 w 560"/>
                <a:gd name="T83" fmla="*/ 723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0" h="842">
                  <a:moveTo>
                    <a:pt x="24" y="842"/>
                  </a:moveTo>
                  <a:cubicBezTo>
                    <a:pt x="536" y="842"/>
                    <a:pt x="536" y="842"/>
                    <a:pt x="536" y="842"/>
                  </a:cubicBezTo>
                  <a:cubicBezTo>
                    <a:pt x="549" y="842"/>
                    <a:pt x="560" y="831"/>
                    <a:pt x="560" y="818"/>
                  </a:cubicBezTo>
                  <a:cubicBezTo>
                    <a:pt x="560" y="723"/>
                    <a:pt x="560" y="723"/>
                    <a:pt x="560" y="723"/>
                  </a:cubicBezTo>
                  <a:cubicBezTo>
                    <a:pt x="560" y="690"/>
                    <a:pt x="546" y="658"/>
                    <a:pt x="523" y="634"/>
                  </a:cubicBezTo>
                  <a:cubicBezTo>
                    <a:pt x="433" y="545"/>
                    <a:pt x="433" y="545"/>
                    <a:pt x="433" y="545"/>
                  </a:cubicBezTo>
                  <a:cubicBezTo>
                    <a:pt x="429" y="540"/>
                    <a:pt x="423" y="538"/>
                    <a:pt x="416" y="538"/>
                  </a:cubicBezTo>
                  <a:cubicBezTo>
                    <a:pt x="304" y="538"/>
                    <a:pt x="304" y="538"/>
                    <a:pt x="304" y="538"/>
                  </a:cubicBezTo>
                  <a:cubicBezTo>
                    <a:pt x="304" y="207"/>
                    <a:pt x="304" y="207"/>
                    <a:pt x="304" y="207"/>
                  </a:cubicBezTo>
                  <a:cubicBezTo>
                    <a:pt x="313" y="191"/>
                    <a:pt x="324" y="176"/>
                    <a:pt x="337" y="163"/>
                  </a:cubicBezTo>
                  <a:cubicBezTo>
                    <a:pt x="459" y="41"/>
                    <a:pt x="459" y="41"/>
                    <a:pt x="459" y="41"/>
                  </a:cubicBezTo>
                  <a:cubicBezTo>
                    <a:pt x="466" y="34"/>
                    <a:pt x="468" y="24"/>
                    <a:pt x="464" y="15"/>
                  </a:cubicBezTo>
                  <a:cubicBezTo>
                    <a:pt x="460" y="6"/>
                    <a:pt x="452" y="0"/>
                    <a:pt x="442" y="0"/>
                  </a:cubicBezTo>
                  <a:cubicBezTo>
                    <a:pt x="117" y="0"/>
                    <a:pt x="117" y="0"/>
                    <a:pt x="117" y="0"/>
                  </a:cubicBezTo>
                  <a:cubicBezTo>
                    <a:pt x="108" y="0"/>
                    <a:pt x="99" y="6"/>
                    <a:pt x="95" y="15"/>
                  </a:cubicBezTo>
                  <a:cubicBezTo>
                    <a:pt x="91" y="24"/>
                    <a:pt x="93" y="34"/>
                    <a:pt x="100" y="41"/>
                  </a:cubicBezTo>
                  <a:cubicBezTo>
                    <a:pt x="222" y="163"/>
                    <a:pt x="222" y="163"/>
                    <a:pt x="222" y="163"/>
                  </a:cubicBezTo>
                  <a:cubicBezTo>
                    <a:pt x="235" y="176"/>
                    <a:pt x="247" y="191"/>
                    <a:pt x="256" y="207"/>
                  </a:cubicBezTo>
                  <a:cubicBezTo>
                    <a:pt x="256" y="538"/>
                    <a:pt x="256" y="538"/>
                    <a:pt x="256" y="538"/>
                  </a:cubicBezTo>
                  <a:cubicBezTo>
                    <a:pt x="143" y="538"/>
                    <a:pt x="143" y="538"/>
                    <a:pt x="143" y="538"/>
                  </a:cubicBezTo>
                  <a:cubicBezTo>
                    <a:pt x="136" y="538"/>
                    <a:pt x="130" y="540"/>
                    <a:pt x="126" y="545"/>
                  </a:cubicBezTo>
                  <a:cubicBezTo>
                    <a:pt x="37" y="634"/>
                    <a:pt x="37" y="634"/>
                    <a:pt x="37" y="634"/>
                  </a:cubicBezTo>
                  <a:cubicBezTo>
                    <a:pt x="13" y="658"/>
                    <a:pt x="0" y="690"/>
                    <a:pt x="0" y="723"/>
                  </a:cubicBezTo>
                  <a:cubicBezTo>
                    <a:pt x="0" y="818"/>
                    <a:pt x="0" y="818"/>
                    <a:pt x="0" y="818"/>
                  </a:cubicBezTo>
                  <a:cubicBezTo>
                    <a:pt x="0" y="831"/>
                    <a:pt x="10" y="842"/>
                    <a:pt x="24" y="842"/>
                  </a:cubicBezTo>
                  <a:close/>
                  <a:moveTo>
                    <a:pt x="175" y="48"/>
                  </a:moveTo>
                  <a:cubicBezTo>
                    <a:pt x="384" y="48"/>
                    <a:pt x="384" y="48"/>
                    <a:pt x="384" y="48"/>
                  </a:cubicBezTo>
                  <a:cubicBezTo>
                    <a:pt x="303" y="129"/>
                    <a:pt x="303" y="129"/>
                    <a:pt x="303" y="129"/>
                  </a:cubicBezTo>
                  <a:cubicBezTo>
                    <a:pt x="295" y="138"/>
                    <a:pt x="287" y="147"/>
                    <a:pt x="280" y="156"/>
                  </a:cubicBezTo>
                  <a:cubicBezTo>
                    <a:pt x="272" y="147"/>
                    <a:pt x="265" y="138"/>
                    <a:pt x="256" y="129"/>
                  </a:cubicBezTo>
                  <a:lnTo>
                    <a:pt x="175" y="48"/>
                  </a:lnTo>
                  <a:close/>
                  <a:moveTo>
                    <a:pt x="48" y="723"/>
                  </a:moveTo>
                  <a:cubicBezTo>
                    <a:pt x="48" y="702"/>
                    <a:pt x="56" y="683"/>
                    <a:pt x="71" y="668"/>
                  </a:cubicBezTo>
                  <a:cubicBezTo>
                    <a:pt x="153" y="586"/>
                    <a:pt x="153" y="586"/>
                    <a:pt x="153" y="586"/>
                  </a:cubicBezTo>
                  <a:cubicBezTo>
                    <a:pt x="406" y="586"/>
                    <a:pt x="406" y="586"/>
                    <a:pt x="406" y="586"/>
                  </a:cubicBezTo>
                  <a:cubicBezTo>
                    <a:pt x="489" y="668"/>
                    <a:pt x="489" y="668"/>
                    <a:pt x="489" y="668"/>
                  </a:cubicBezTo>
                  <a:cubicBezTo>
                    <a:pt x="503" y="683"/>
                    <a:pt x="512" y="702"/>
                    <a:pt x="512" y="723"/>
                  </a:cubicBezTo>
                  <a:cubicBezTo>
                    <a:pt x="512" y="794"/>
                    <a:pt x="512" y="794"/>
                    <a:pt x="512" y="794"/>
                  </a:cubicBezTo>
                  <a:cubicBezTo>
                    <a:pt x="48" y="794"/>
                    <a:pt x="48" y="794"/>
                    <a:pt x="48" y="794"/>
                  </a:cubicBezTo>
                  <a:cubicBezTo>
                    <a:pt x="48" y="723"/>
                    <a:pt x="48" y="723"/>
                    <a:pt x="48" y="723"/>
                  </a:cubicBezTo>
                  <a:close/>
                  <a:moveTo>
                    <a:pt x="48" y="723"/>
                  </a:moveTo>
                  <a:cubicBezTo>
                    <a:pt x="48" y="723"/>
                    <a:pt x="48" y="723"/>
                    <a:pt x="48" y="72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257189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8" presetClass="emph" presetSubtype="0" fill="hold" nodeType="afterEffect">
                                  <p:stCondLst>
                                    <p:cond delay="0"/>
                                  </p:stCondLst>
                                  <p:childTnLst>
                                    <p:animRot by="21600000">
                                      <p:cBhvr>
                                        <p:cTn id="28" dur="2000" fill="hold"/>
                                        <p:tgtEl>
                                          <p:spTgt spid="13"/>
                                        </p:tgtEl>
                                        <p:attrNameLst>
                                          <p:attrName>r</p:attrName>
                                        </p:attrNameLst>
                                      </p:cBhvr>
                                    </p:animRot>
                                  </p:childTnLst>
                                </p:cTn>
                              </p:par>
                            </p:childTnLst>
                          </p:cTn>
                        </p:par>
                        <p:par>
                          <p:cTn id="29" fill="hold">
                            <p:stCondLst>
                              <p:cond delay="2500"/>
                            </p:stCondLst>
                            <p:childTnLst>
                              <p:par>
                                <p:cTn id="30" presetID="8" presetClass="emph" presetSubtype="0" fill="hold" nodeType="afterEffect">
                                  <p:stCondLst>
                                    <p:cond delay="0"/>
                                  </p:stCondLst>
                                  <p:childTnLst>
                                    <p:animRot by="21600000">
                                      <p:cBhvr>
                                        <p:cTn id="31"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ÙØªÙØ¬Ø© Ø¨Ø­Ø« Ø§ÙØµÙØ± Ø¹Ù Ø¶ÙØ¡ ÙØ±ØªÙÙ"/>
          <p:cNvPicPr>
            <a:picLocks noChangeAspect="1" noChangeArrowheads="1"/>
          </p:cNvPicPr>
          <p:nvPr/>
        </p:nvPicPr>
        <p:blipFill>
          <a:blip r:embed="rId2">
            <a:clrChange>
              <a:clrFrom>
                <a:srgbClr val="F6F6F6"/>
              </a:clrFrom>
              <a:clrTo>
                <a:srgbClr val="F6F6F6">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684463" y="2707784"/>
            <a:ext cx="4030662" cy="4150216"/>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3849688" y="3843338"/>
            <a:ext cx="1700212" cy="1323439"/>
          </a:xfrm>
          <a:prstGeom prst="rect">
            <a:avLst/>
          </a:prstGeom>
          <a:noFill/>
        </p:spPr>
        <p:txBody>
          <a:bodyPr wrap="square" rtlCol="1">
            <a:spAutoFit/>
          </a:bodyPr>
          <a:lstStyle/>
          <a:p>
            <a:pPr algn="ctr"/>
            <a:r>
              <a:rPr lang="ar-EG" sz="4000" b="1" dirty="0">
                <a:solidFill>
                  <a:schemeClr val="accent3">
                    <a:lumMod val="75000"/>
                  </a:schemeClr>
                </a:solidFill>
                <a:latin typeface="Times New Roman" panose="02020603050405020304" pitchFamily="18" charset="0"/>
                <a:ea typeface="Times New Roman" panose="02020603050405020304" pitchFamily="18" charset="0"/>
                <a:cs typeface="DecoType Naskh Special" panose="02010000000000000000" pitchFamily="2" charset="-78"/>
              </a:rPr>
              <a:t>سليمان بن صُرَد </a:t>
            </a:r>
            <a:r>
              <a:rPr lang="ar-SA" sz="4000" b="1" dirty="0" smtClean="0">
                <a:solidFill>
                  <a:schemeClr val="accent3">
                    <a:lumMod val="75000"/>
                  </a:schemeClr>
                </a:solidFill>
                <a:effectLst>
                  <a:outerShdw blurRad="38100" dist="38100" dir="2700000" algn="tl">
                    <a:srgbClr val="000000">
                      <a:alpha val="43137"/>
                    </a:srgbClr>
                  </a:outerShdw>
                </a:effectLst>
                <a:cs typeface="DecoType Naskh Variants" panose="02010400000000000000" pitchFamily="2" charset="-78"/>
                <a:sym typeface="AGA Arabesque" panose="05010101010101010101" pitchFamily="2" charset="2"/>
              </a:rPr>
              <a:t></a:t>
            </a:r>
            <a:endParaRPr lang="ar-SA" sz="4000" dirty="0">
              <a:solidFill>
                <a:schemeClr val="accent3">
                  <a:lumMod val="75000"/>
                </a:schemeClr>
              </a:solidFill>
              <a:effectLst>
                <a:outerShdw blurRad="38100" dist="38100" dir="2700000" algn="tl">
                  <a:srgbClr val="000000">
                    <a:alpha val="43137"/>
                  </a:srgbClr>
                </a:outerShdw>
              </a:effectLst>
              <a:cs typeface="DecoType Naskh Variants" panose="02010400000000000000" pitchFamily="2" charset="-78"/>
            </a:endParaRPr>
          </a:p>
        </p:txBody>
      </p:sp>
      <p:sp>
        <p:nvSpPr>
          <p:cNvPr id="2" name="مربع نص 1"/>
          <p:cNvSpPr txBox="1"/>
          <p:nvPr/>
        </p:nvSpPr>
        <p:spPr>
          <a:xfrm>
            <a:off x="201704" y="5459507"/>
            <a:ext cx="2716307" cy="1200329"/>
          </a:xfrm>
          <a:prstGeom prst="rect">
            <a:avLst/>
          </a:prstGeom>
          <a:noFill/>
        </p:spPr>
        <p:txBody>
          <a:bodyPr wrap="square" rtlCol="1">
            <a:spAutoFit/>
          </a:bodyPr>
          <a:lstStyle/>
          <a:p>
            <a:pPr algn="ctr"/>
            <a:r>
              <a:rPr lang="ar-SA" sz="2400" b="1" dirty="0" smtClean="0">
                <a:effectLst>
                  <a:outerShdw blurRad="38100" dist="38100" dir="2700000" algn="tl">
                    <a:srgbClr val="000000">
                      <a:alpha val="43137"/>
                    </a:srgbClr>
                  </a:outerShdw>
                </a:effectLst>
                <a:cs typeface="DecoType Naskh Special" panose="02010000000000000000" pitchFamily="2" charset="-78"/>
              </a:rPr>
              <a:t>قومي باستنتاج معلومات عن الراوي من خلال </a:t>
            </a:r>
            <a:r>
              <a:rPr lang="ar-SA" sz="2400" b="1" dirty="0" smtClean="0">
                <a:solidFill>
                  <a:schemeClr val="accent3">
                    <a:lumMod val="75000"/>
                  </a:schemeClr>
                </a:solidFill>
                <a:effectLst>
                  <a:outerShdw blurRad="38100" dist="38100" dir="2700000" algn="tl">
                    <a:srgbClr val="000000">
                      <a:alpha val="43137"/>
                    </a:srgbClr>
                  </a:outerShdw>
                </a:effectLst>
                <a:cs typeface="DecoType Naskh Special" panose="02010000000000000000" pitchFamily="2" charset="-78"/>
              </a:rPr>
              <a:t>قراءة الكلمات الغير منقطة </a:t>
            </a:r>
            <a:r>
              <a:rPr lang="ar-SA" sz="2400" b="1" dirty="0" smtClean="0">
                <a:effectLst>
                  <a:outerShdw blurRad="38100" dist="38100" dir="2700000" algn="tl">
                    <a:srgbClr val="000000">
                      <a:alpha val="43137"/>
                    </a:srgbClr>
                  </a:outerShdw>
                </a:effectLst>
                <a:cs typeface="DecoType Naskh Special" panose="02010000000000000000" pitchFamily="2" charset="-78"/>
              </a:rPr>
              <a:t>!</a:t>
            </a:r>
            <a:endParaRPr lang="ar-SA" sz="2400" b="1" dirty="0">
              <a:effectLst>
                <a:outerShdw blurRad="38100" dist="38100" dir="2700000" algn="tl">
                  <a:srgbClr val="000000">
                    <a:alpha val="43137"/>
                  </a:srgbClr>
                </a:outerShdw>
              </a:effectLst>
              <a:cs typeface="DecoType Naskh Special" panose="02010000000000000000" pitchFamily="2" charset="-78"/>
            </a:endParaRPr>
          </a:p>
        </p:txBody>
      </p:sp>
      <p:pic>
        <p:nvPicPr>
          <p:cNvPr id="3" name="صورة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730" t="30390" r="16318" b="26860"/>
          <a:stretch/>
        </p:blipFill>
        <p:spPr>
          <a:xfrm>
            <a:off x="1075765" y="344102"/>
            <a:ext cx="6669741" cy="2931459"/>
          </a:xfrm>
          <a:prstGeom prst="rect">
            <a:avLst/>
          </a:prstGeom>
        </p:spPr>
      </p:pic>
    </p:spTree>
    <p:extLst>
      <p:ext uri="{BB962C8B-B14F-4D97-AF65-F5344CB8AC3E}">
        <p14:creationId xmlns:p14="http://schemas.microsoft.com/office/powerpoint/2010/main" val="26347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672353" y="2130014"/>
            <a:ext cx="7589520" cy="2554545"/>
          </a:xfrm>
          <a:prstGeom prst="rect">
            <a:avLst/>
          </a:prstGeom>
          <a:noFill/>
        </p:spPr>
        <p:txBody>
          <a:bodyPr wrap="square" rtlCol="1">
            <a:spAutoFit/>
          </a:bodyPr>
          <a:lstStyle/>
          <a:p>
            <a:pPr marL="285750" indent="-285750" algn="ctr">
              <a:buFontTx/>
              <a:buChar char="-"/>
            </a:pPr>
            <a:r>
              <a:rPr lang="ar-SA" sz="3200"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الصحابي الجليل سليمان بن صرد الخزامي (أبو مطرف)</a:t>
            </a:r>
          </a:p>
          <a:p>
            <a:pPr marL="285750" indent="-285750" algn="ctr">
              <a:buFontTx/>
              <a:buChar char="-"/>
            </a:pPr>
            <a:r>
              <a:rPr lang="ar-SA" sz="3200"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كان اسمه في الجاهلية يسارًا فسماه رسول الله سليمان .</a:t>
            </a:r>
          </a:p>
          <a:p>
            <a:pPr marL="285750" indent="-285750" algn="ctr">
              <a:buFontTx/>
              <a:buChar char="-"/>
            </a:pPr>
            <a:r>
              <a:rPr lang="ar-SA" sz="3200"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كان خيرًا فاضلًا صاحب عبادة .</a:t>
            </a:r>
          </a:p>
          <a:p>
            <a:pPr marL="285750" indent="-285750" algn="ctr">
              <a:buFontTx/>
              <a:buChar char="-"/>
            </a:pPr>
            <a:r>
              <a:rPr lang="ar-SA" sz="3200"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كان له شرف في قومة .</a:t>
            </a:r>
          </a:p>
          <a:p>
            <a:pPr marL="285750" indent="-285750" algn="ctr">
              <a:buFontTx/>
              <a:buChar char="-"/>
            </a:pPr>
            <a:r>
              <a:rPr lang="ar-SA" sz="3200"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مات سنة (65) للهجرة .</a:t>
            </a:r>
            <a:endParaRPr lang="ar-SA" sz="32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2906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499"/>
                                          </p:stCondLst>
                                        </p:cTn>
                                        <p:tgtEl>
                                          <p:spTgt spid="4">
                                            <p:txEl>
                                              <p:pRg st="1" end="1"/>
                                            </p:txEl>
                                          </p:spTgt>
                                        </p:tgtEl>
                                        <p:attrNameLst>
                                          <p:attrName>style.visibility</p:attrName>
                                        </p:attrNameLst>
                                      </p:cBhvr>
                                      <p:to>
                                        <p:strVal val="hidden"/>
                                      </p:to>
                                    </p:set>
                                  </p:childTnLst>
                                </p:cTn>
                              </p:par>
                            </p:childTnLst>
                          </p:cTn>
                        </p:par>
                        <p:par>
                          <p:cTn id="7" fill="hold">
                            <p:stCondLst>
                              <p:cond delay="500"/>
                            </p:stCondLst>
                            <p:childTnLst>
                              <p:par>
                                <p:cTn id="8" presetID="1" presetClass="exit" presetSubtype="0" fill="hold" nodeType="afterEffect">
                                  <p:stCondLst>
                                    <p:cond delay="0"/>
                                  </p:stCondLst>
                                  <p:childTnLst>
                                    <p:set>
                                      <p:cBhvr>
                                        <p:cTn id="9" dur="1" fill="hold">
                                          <p:stCondLst>
                                            <p:cond delay="999"/>
                                          </p:stCondLst>
                                        </p:cTn>
                                        <p:tgtEl>
                                          <p:spTgt spid="4">
                                            <p:txEl>
                                              <p:pRg st="2" end="2"/>
                                            </p:txEl>
                                          </p:spTgt>
                                        </p:tgtEl>
                                        <p:attrNameLst>
                                          <p:attrName>style.visibility</p:attrName>
                                        </p:attrNameLst>
                                      </p:cBhvr>
                                      <p:to>
                                        <p:strVal val="hidden"/>
                                      </p:to>
                                    </p:set>
                                  </p:childTnLst>
                                </p:cTn>
                              </p:par>
                            </p:childTnLst>
                          </p:cTn>
                        </p:par>
                        <p:par>
                          <p:cTn id="10" fill="hold">
                            <p:stCondLst>
                              <p:cond delay="1500"/>
                            </p:stCondLst>
                            <p:childTnLst>
                              <p:par>
                                <p:cTn id="11" presetID="1" presetClass="exit" presetSubtype="0" fill="hold" nodeType="afterEffect">
                                  <p:stCondLst>
                                    <p:cond delay="0"/>
                                  </p:stCondLst>
                                  <p:childTnLst>
                                    <p:set>
                                      <p:cBhvr>
                                        <p:cTn id="12" dur="1" fill="hold">
                                          <p:stCondLst>
                                            <p:cond delay="249"/>
                                          </p:stCondLst>
                                        </p:cTn>
                                        <p:tgtEl>
                                          <p:spTgt spid="4">
                                            <p:txEl>
                                              <p:pRg st="3" end="3"/>
                                            </p:txEl>
                                          </p:spTgt>
                                        </p:tgtEl>
                                        <p:attrNameLst>
                                          <p:attrName>style.visibility</p:attrName>
                                        </p:attrNameLst>
                                      </p:cBhvr>
                                      <p:to>
                                        <p:strVal val="hidden"/>
                                      </p:to>
                                    </p:set>
                                  </p:childTnLst>
                                </p:cTn>
                              </p:par>
                            </p:childTnLst>
                          </p:cTn>
                        </p:par>
                        <p:par>
                          <p:cTn id="13" fill="hold">
                            <p:stCondLst>
                              <p:cond delay="1750"/>
                            </p:stCondLst>
                            <p:childTnLst>
                              <p:par>
                                <p:cTn id="14" presetID="1" presetClass="exit" presetSubtype="0" fill="hold" nodeType="afterEffect">
                                  <p:stCondLst>
                                    <p:cond delay="0"/>
                                  </p:stCondLst>
                                  <p:childTnLst>
                                    <p:set>
                                      <p:cBhvr>
                                        <p:cTn id="15" dur="1" fill="hold">
                                          <p:stCondLst>
                                            <p:cond delay="749"/>
                                          </p:stCondLst>
                                        </p:cTn>
                                        <p:tgtEl>
                                          <p:spTgt spid="4">
                                            <p:txEl>
                                              <p:pRg st="4" end="4"/>
                                            </p:txEl>
                                          </p:spTgt>
                                        </p:tgtEl>
                                        <p:attrNameLst>
                                          <p:attrName>style.visibility</p:attrName>
                                        </p:attrNameLst>
                                      </p:cBhvr>
                                      <p:to>
                                        <p:strVal val="hidden"/>
                                      </p:to>
                                    </p:set>
                                  </p:childTnLst>
                                </p:cTn>
                              </p:par>
                            </p:childTnLst>
                          </p:cTn>
                        </p:par>
                        <p:par>
                          <p:cTn id="16" fill="hold">
                            <p:stCondLst>
                              <p:cond delay="2500"/>
                            </p:stCondLst>
                            <p:childTnLst>
                              <p:par>
                                <p:cTn id="17" presetID="1" presetClass="exit" presetSubtype="0" fill="hold" nodeType="afterEffect">
                                  <p:stCondLst>
                                    <p:cond delay="0"/>
                                  </p:stCondLst>
                                  <p:childTnLst>
                                    <p:set>
                                      <p:cBhvr>
                                        <p:cTn id="18" dur="1" fill="hold">
                                          <p:stCondLst>
                                            <p:cond delay="27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ÙØªÙØ¬Ø© Ø¨Ø­Ø« Ø§ÙØµÙØ± Ø¹Ù Ø¶ÙØ¡ ÙØ±ØªÙÙ"/>
          <p:cNvPicPr>
            <a:picLocks noChangeAspect="1" noChangeArrowheads="1"/>
          </p:cNvPicPr>
          <p:nvPr/>
        </p:nvPicPr>
        <p:blipFill>
          <a:blip r:embed="rId2">
            <a:clrChange>
              <a:clrFrom>
                <a:srgbClr val="F6F6F6"/>
              </a:clrFrom>
              <a:clrTo>
                <a:srgbClr val="F6F6F6">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684463" y="2707784"/>
            <a:ext cx="4030662" cy="4150216"/>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3849688" y="3843338"/>
            <a:ext cx="1700212" cy="1323439"/>
          </a:xfrm>
          <a:prstGeom prst="rect">
            <a:avLst/>
          </a:prstGeom>
          <a:noFill/>
        </p:spPr>
        <p:txBody>
          <a:bodyPr wrap="square" rtlCol="1">
            <a:spAutoFit/>
          </a:bodyPr>
          <a:lstStyle/>
          <a:p>
            <a:pPr algn="ctr"/>
            <a:r>
              <a:rPr lang="ar-SA" sz="4000" b="1" dirty="0">
                <a:solidFill>
                  <a:schemeClr val="accent6">
                    <a:lumMod val="75000"/>
                  </a:schemeClr>
                </a:solidFill>
                <a:effectLst>
                  <a:outerShdw blurRad="38100" dist="38100" dir="2700000" algn="tl">
                    <a:srgbClr val="000000">
                      <a:alpha val="43137"/>
                    </a:srgbClr>
                  </a:outerShdw>
                </a:effectLst>
                <a:cs typeface="DecoType Naskh Variants" panose="02010400000000000000" pitchFamily="2" charset="-78"/>
              </a:rPr>
              <a:t>عمار بن ياسر </a:t>
            </a:r>
            <a:r>
              <a:rPr lang="ar-EG" sz="4000" b="1" dirty="0" smtClean="0">
                <a:solidFill>
                  <a:schemeClr val="accent6">
                    <a:lumMod val="75000"/>
                  </a:schemeClr>
                </a:solidFill>
                <a:latin typeface="Times New Roman" panose="02020603050405020304" pitchFamily="18" charset="0"/>
                <a:ea typeface="Times New Roman" panose="02020603050405020304" pitchFamily="18" charset="0"/>
                <a:cs typeface="DecoType Naskh Special" panose="02010000000000000000" pitchFamily="2" charset="-78"/>
                <a:sym typeface="AGA Arabesque" panose="05010101010101010101" pitchFamily="2" charset="2"/>
              </a:rPr>
              <a:t></a:t>
            </a:r>
            <a:endParaRPr lang="ar-SA" sz="4000" dirty="0">
              <a:solidFill>
                <a:schemeClr val="accent6">
                  <a:lumMod val="75000"/>
                </a:schemeClr>
              </a:solidFill>
              <a:effectLst>
                <a:outerShdw blurRad="38100" dist="38100" dir="2700000" algn="tl">
                  <a:srgbClr val="000000">
                    <a:alpha val="43137"/>
                  </a:srgbClr>
                </a:outerShdw>
              </a:effectLst>
              <a:cs typeface="DecoType Naskh Variants" panose="02010400000000000000" pitchFamily="2" charset="-78"/>
            </a:endParaRPr>
          </a:p>
        </p:txBody>
      </p:sp>
      <p:sp>
        <p:nvSpPr>
          <p:cNvPr id="6" name="مربع نص 5"/>
          <p:cNvSpPr txBox="1"/>
          <p:nvPr/>
        </p:nvSpPr>
        <p:spPr>
          <a:xfrm>
            <a:off x="638782" y="164932"/>
            <a:ext cx="8343853" cy="2677656"/>
          </a:xfrm>
          <a:prstGeom prst="rect">
            <a:avLst/>
          </a:prstGeom>
          <a:noFill/>
        </p:spPr>
        <p:txBody>
          <a:bodyPr wrap="square" rtlCol="1">
            <a:spAutoFit/>
          </a:bodyPr>
          <a:lstStyle/>
          <a:p>
            <a:pPr marL="285750" indent="-285750" algn="ctr">
              <a:buFont typeface="Wingdings" panose="05000000000000000000" pitchFamily="2" charset="2"/>
              <a:buChar char="ü"/>
            </a:pPr>
            <a:r>
              <a:rPr lang="ar-SA" sz="2400" b="1" dirty="0" smtClean="0">
                <a:latin typeface="Traditional Arabic" panose="02020603050405020304" pitchFamily="18" charset="-78"/>
                <a:cs typeface="Traditional Arabic" panose="02020603050405020304" pitchFamily="18" charset="-78"/>
              </a:rPr>
              <a:t>هو الصحابي الجليل عمار بن ياس </a:t>
            </a:r>
            <a:r>
              <a:rPr lang="ar-SA" sz="2400" b="1" dirty="0" err="1" smtClean="0">
                <a:latin typeface="Traditional Arabic" panose="02020603050405020304" pitchFamily="18" charset="-78"/>
                <a:cs typeface="Traditional Arabic" panose="02020603050405020304" pitchFamily="18" charset="-78"/>
              </a:rPr>
              <a:t>العنسي</a:t>
            </a:r>
            <a:r>
              <a:rPr lang="ar-SA" sz="2400" b="1" dirty="0" smtClean="0">
                <a:latin typeface="Traditional Arabic" panose="02020603050405020304" pitchFamily="18" charset="-78"/>
                <a:cs typeface="Traditional Arabic" panose="02020603050405020304" pitchFamily="18" charset="-78"/>
              </a:rPr>
              <a:t> (أبو اليقظان) .</a:t>
            </a:r>
          </a:p>
          <a:p>
            <a:pPr marL="285750" indent="-285750" algn="ctr">
              <a:buFont typeface="Wingdings" panose="05000000000000000000" pitchFamily="2" charset="2"/>
              <a:buChar char="ü"/>
            </a:pPr>
            <a:r>
              <a:rPr lang="ar-SA" sz="2400" b="1" dirty="0" smtClean="0">
                <a:latin typeface="Traditional Arabic" panose="02020603050405020304" pitchFamily="18" charset="-78"/>
                <a:cs typeface="Traditional Arabic" panose="02020603050405020304" pitchFamily="18" charset="-78"/>
              </a:rPr>
              <a:t>أمه هي سمية مولاة بني مخزوم من كبار الصحابيات .</a:t>
            </a:r>
          </a:p>
          <a:p>
            <a:pPr marL="285750" indent="-285750" algn="ctr">
              <a:buFont typeface="Wingdings" panose="05000000000000000000" pitchFamily="2" charset="2"/>
              <a:buChar char="ü"/>
            </a:pPr>
            <a:r>
              <a:rPr lang="ar-SA" sz="2400" b="1" dirty="0" smtClean="0">
                <a:latin typeface="Traditional Arabic" panose="02020603050405020304" pitchFamily="18" charset="-78"/>
                <a:cs typeface="Traditional Arabic" panose="02020603050405020304" pitchFamily="18" charset="-78"/>
              </a:rPr>
              <a:t>أحد السابقين الأولين شهد بدرًا و بقية الغزوات مع رسول الله </a:t>
            </a:r>
            <a:r>
              <a:rPr lang="ar-SA" sz="2400" b="1" dirty="0" smtClean="0">
                <a:latin typeface="Traditional Arabic" panose="02020603050405020304" pitchFamily="18" charset="-78"/>
                <a:cs typeface="Traditional Arabic" panose="02020603050405020304" pitchFamily="18" charset="-78"/>
                <a:sym typeface="AGA Arabesque" panose="05010101010101010101" pitchFamily="2" charset="2"/>
              </a:rPr>
              <a:t>  .</a:t>
            </a:r>
          </a:p>
          <a:p>
            <a:pPr marL="285750" indent="-285750" algn="ctr">
              <a:buFont typeface="Wingdings" panose="05000000000000000000" pitchFamily="2" charset="2"/>
              <a:buChar char="ü"/>
            </a:pPr>
            <a:r>
              <a:rPr lang="ar-SA" sz="2400" b="1" dirty="0" smtClean="0">
                <a:latin typeface="Traditional Arabic" panose="02020603050405020304" pitchFamily="18" charset="-78"/>
                <a:cs typeface="Traditional Arabic" panose="02020603050405020304" pitchFamily="18" charset="-78"/>
                <a:sym typeface="AGA Arabesque" panose="05010101010101010101" pitchFamily="2" charset="2"/>
              </a:rPr>
              <a:t>هاجر إلى أرض الحبشة ثم إلى المدينة .</a:t>
            </a:r>
            <a:endParaRPr lang="ar-SA" sz="2400" b="1" dirty="0">
              <a:latin typeface="Traditional Arabic" panose="02020603050405020304" pitchFamily="18" charset="-78"/>
              <a:cs typeface="Traditional Arabic" panose="02020603050405020304" pitchFamily="18" charset="-78"/>
              <a:sym typeface="AGA Arabesque" panose="05010101010101010101" pitchFamily="2" charset="2"/>
            </a:endParaRPr>
          </a:p>
          <a:p>
            <a:pPr marL="285750" indent="-285750" algn="ctr">
              <a:buFont typeface="Wingdings" panose="05000000000000000000" pitchFamily="2" charset="2"/>
              <a:buChar char="ü"/>
            </a:pPr>
            <a:r>
              <a:rPr lang="ar-SA" sz="2400" b="1" dirty="0" smtClean="0">
                <a:latin typeface="Traditional Arabic" panose="02020603050405020304" pitchFamily="18" charset="-78"/>
                <a:cs typeface="Traditional Arabic" panose="02020603050405020304" pitchFamily="18" charset="-78"/>
                <a:sym typeface="AGA Arabesque" panose="05010101010101010101" pitchFamily="2" charset="2"/>
              </a:rPr>
              <a:t>قال : سمعت رسول الله  يقول : إن عمارًا مُلئ إيمانًا إلى مُشاشه .</a:t>
            </a:r>
          </a:p>
          <a:p>
            <a:pPr marL="285750" indent="-285750" algn="ctr">
              <a:buFont typeface="Wingdings" panose="05000000000000000000" pitchFamily="2" charset="2"/>
              <a:buChar char="ü"/>
            </a:pPr>
            <a:r>
              <a:rPr lang="ar-SA" sz="2400" b="1" dirty="0" smtClean="0">
                <a:latin typeface="Traditional Arabic" panose="02020603050405020304" pitchFamily="18" charset="-78"/>
                <a:cs typeface="Traditional Arabic" panose="02020603050405020304" pitchFamily="18" charset="-78"/>
                <a:sym typeface="AGA Arabesque" panose="05010101010101010101" pitchFamily="2" charset="2"/>
              </a:rPr>
              <a:t>قال : سمعت النبي  يقول لأبي عمار و أم عمار وعمار : اصبروا آل ياسر موعدكم الجنة .</a:t>
            </a:r>
          </a:p>
          <a:p>
            <a:pPr marL="285750" indent="-285750" algn="ctr">
              <a:buFont typeface="Wingdings" panose="05000000000000000000" pitchFamily="2" charset="2"/>
              <a:buChar char="ü"/>
            </a:pPr>
            <a:r>
              <a:rPr lang="ar-SA" sz="2400" b="1" dirty="0" smtClean="0">
                <a:latin typeface="Traditional Arabic" panose="02020603050405020304" pitchFamily="18" charset="-78"/>
                <a:cs typeface="Traditional Arabic" panose="02020603050405020304" pitchFamily="18" charset="-78"/>
                <a:sym typeface="AGA Arabesque" panose="05010101010101010101" pitchFamily="2" charset="2"/>
              </a:rPr>
              <a:t>مات  سنة (37) للهجرة .</a:t>
            </a:r>
          </a:p>
        </p:txBody>
      </p:sp>
      <p:sp>
        <p:nvSpPr>
          <p:cNvPr id="7" name="مربع نص 6"/>
          <p:cNvSpPr txBox="1"/>
          <p:nvPr/>
        </p:nvSpPr>
        <p:spPr>
          <a:xfrm>
            <a:off x="201704" y="5459507"/>
            <a:ext cx="2716307" cy="1015663"/>
          </a:xfrm>
          <a:prstGeom prst="rect">
            <a:avLst/>
          </a:prstGeom>
          <a:noFill/>
        </p:spPr>
        <p:txBody>
          <a:bodyPr wrap="square" rtlCol="1">
            <a:spAutoFit/>
          </a:bodyPr>
          <a:lstStyle/>
          <a:p>
            <a:pPr algn="ctr"/>
            <a:r>
              <a:rPr lang="ar-SA" sz="2400" b="1" dirty="0" smtClean="0">
                <a:effectLst>
                  <a:outerShdw blurRad="38100" dist="38100" dir="2700000" algn="tl">
                    <a:srgbClr val="000000">
                      <a:alpha val="43137"/>
                    </a:srgbClr>
                  </a:outerShdw>
                </a:effectLst>
                <a:cs typeface="DecoType Naskh Special" panose="02010000000000000000" pitchFamily="2" charset="-78"/>
              </a:rPr>
              <a:t>قومي بجمع أكبر عدد من المعلومات عن الراوي في </a:t>
            </a:r>
            <a:r>
              <a:rPr lang="ar-SA" sz="3600" b="1" dirty="0" smtClean="0">
                <a:solidFill>
                  <a:schemeClr val="accent6">
                    <a:lumMod val="75000"/>
                  </a:schemeClr>
                </a:solidFill>
                <a:effectLst>
                  <a:outerShdw blurRad="38100" dist="38100" dir="2700000" algn="tl">
                    <a:srgbClr val="000000">
                      <a:alpha val="43137"/>
                    </a:srgbClr>
                  </a:outerShdw>
                </a:effectLst>
                <a:cs typeface="DecoType Naskh Special" panose="02010000000000000000" pitchFamily="2" charset="-78"/>
              </a:rPr>
              <a:t>دقيقة واحدة</a:t>
            </a:r>
            <a:r>
              <a:rPr lang="ar-SA" sz="2400" b="1" dirty="0" smtClean="0">
                <a:effectLst>
                  <a:outerShdw blurRad="38100" dist="38100" dir="2700000" algn="tl">
                    <a:srgbClr val="000000">
                      <a:alpha val="43137"/>
                    </a:srgbClr>
                  </a:outerShdw>
                </a:effectLst>
                <a:cs typeface="DecoType Naskh Special" panose="02010000000000000000" pitchFamily="2" charset="-78"/>
              </a:rPr>
              <a:t>!</a:t>
            </a:r>
            <a:endParaRPr lang="ar-SA" sz="2400" b="1" dirty="0">
              <a:effectLst>
                <a:outerShdw blurRad="38100" dist="38100" dir="2700000" algn="tl">
                  <a:srgbClr val="000000">
                    <a:alpha val="43137"/>
                  </a:srgbClr>
                </a:outerShdw>
              </a:effectLst>
              <a:cs typeface="DecoType Naskh Special" panose="02010000000000000000" pitchFamily="2" charset="-78"/>
            </a:endParaRPr>
          </a:p>
        </p:txBody>
      </p:sp>
    </p:spTree>
    <p:extLst>
      <p:ext uri="{BB962C8B-B14F-4D97-AF65-F5344CB8AC3E}">
        <p14:creationId xmlns:p14="http://schemas.microsoft.com/office/powerpoint/2010/main" val="131320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 presetClass="exit" presetSubtype="0" fill="hold" nodeType="afterEffect">
                                  <p:stCondLst>
                                    <p:cond delay="0"/>
                                  </p:stCondLst>
                                  <p:childTnLst>
                                    <p:set>
                                      <p:cBhvr>
                                        <p:cTn id="18" dur="1" fill="hold">
                                          <p:stCondLst>
                                            <p:cond delay="249"/>
                                          </p:stCondLst>
                                        </p:cTn>
                                        <p:tgtEl>
                                          <p:spTgt spid="6">
                                            <p:txEl>
                                              <p:pRg st="2" end="2"/>
                                            </p:txEl>
                                          </p:spTgt>
                                        </p:tgtEl>
                                        <p:attrNameLst>
                                          <p:attrName>style.visibility</p:attrName>
                                        </p:attrNameLst>
                                      </p:cBhvr>
                                      <p:to>
                                        <p:strVal val="hidden"/>
                                      </p:to>
                                    </p:set>
                                  </p:childTnLst>
                                </p:cTn>
                              </p:par>
                            </p:childTnLst>
                          </p:cTn>
                        </p:par>
                        <p:par>
                          <p:cTn id="19" fill="hold">
                            <p:stCondLst>
                              <p:cond delay="1750"/>
                            </p:stCondLst>
                            <p:childTnLst>
                              <p:par>
                                <p:cTn id="20" presetID="1" presetClass="exit" presetSubtype="0" fill="hold" nodeType="afterEffect">
                                  <p:stCondLst>
                                    <p:cond delay="0"/>
                                  </p:stCondLst>
                                  <p:childTnLst>
                                    <p:set>
                                      <p:cBhvr>
                                        <p:cTn id="21" dur="1" fill="hold">
                                          <p:stCondLst>
                                            <p:cond delay="499"/>
                                          </p:stCondLst>
                                        </p:cTn>
                                        <p:tgtEl>
                                          <p:spTgt spid="6">
                                            <p:txEl>
                                              <p:pRg st="0" end="0"/>
                                            </p:txEl>
                                          </p:spTgt>
                                        </p:tgtEl>
                                        <p:attrNameLst>
                                          <p:attrName>style.visibility</p:attrName>
                                        </p:attrNameLst>
                                      </p:cBhvr>
                                      <p:to>
                                        <p:strVal val="hidden"/>
                                      </p:to>
                                    </p:set>
                                  </p:childTnLst>
                                </p:cTn>
                              </p:par>
                            </p:childTnLst>
                          </p:cTn>
                        </p:par>
                        <p:par>
                          <p:cTn id="22" fill="hold">
                            <p:stCondLst>
                              <p:cond delay="2250"/>
                            </p:stCondLst>
                            <p:childTnLst>
                              <p:par>
                                <p:cTn id="23" presetID="1" presetClass="exit" presetSubtype="0" fill="hold" nodeType="afterEffect">
                                  <p:stCondLst>
                                    <p:cond delay="0"/>
                                  </p:stCondLst>
                                  <p:childTnLst>
                                    <p:set>
                                      <p:cBhvr>
                                        <p:cTn id="24" dur="1" fill="hold">
                                          <p:stCondLst>
                                            <p:cond delay="749"/>
                                          </p:stCondLst>
                                        </p:cTn>
                                        <p:tgtEl>
                                          <p:spTgt spid="6">
                                            <p:txEl>
                                              <p:pRg st="6" end="6"/>
                                            </p:txEl>
                                          </p:spTgt>
                                        </p:tgtEl>
                                        <p:attrNameLst>
                                          <p:attrName>style.visibility</p:attrName>
                                        </p:attrNameLst>
                                      </p:cBhvr>
                                      <p:to>
                                        <p:strVal val="hidden"/>
                                      </p:to>
                                    </p:set>
                                  </p:childTnLst>
                                </p:cTn>
                              </p:par>
                            </p:childTnLst>
                          </p:cTn>
                        </p:par>
                        <p:par>
                          <p:cTn id="25" fill="hold">
                            <p:stCondLst>
                              <p:cond delay="3000"/>
                            </p:stCondLst>
                            <p:childTnLst>
                              <p:par>
                                <p:cTn id="26" presetID="1" presetClass="exit" presetSubtype="0" fill="hold" nodeType="afterEffect">
                                  <p:stCondLst>
                                    <p:cond delay="0"/>
                                  </p:stCondLst>
                                  <p:childTnLst>
                                    <p:set>
                                      <p:cBhvr>
                                        <p:cTn id="27" dur="1" fill="hold">
                                          <p:stCondLst>
                                            <p:cond delay="749"/>
                                          </p:stCondLst>
                                        </p:cTn>
                                        <p:tgtEl>
                                          <p:spTgt spid="6">
                                            <p:txEl>
                                              <p:pRg st="4" end="4"/>
                                            </p:txEl>
                                          </p:spTgt>
                                        </p:tgtEl>
                                        <p:attrNameLst>
                                          <p:attrName>style.visibility</p:attrName>
                                        </p:attrNameLst>
                                      </p:cBhvr>
                                      <p:to>
                                        <p:strVal val="hidden"/>
                                      </p:to>
                                    </p:set>
                                  </p:childTnLst>
                                </p:cTn>
                              </p:par>
                            </p:childTnLst>
                          </p:cTn>
                        </p:par>
                        <p:par>
                          <p:cTn id="28" fill="hold">
                            <p:stCondLst>
                              <p:cond delay="3750"/>
                            </p:stCondLst>
                            <p:childTnLst>
                              <p:par>
                                <p:cTn id="29" presetID="1" presetClass="exit" presetSubtype="0" fill="hold" nodeType="afterEffect">
                                  <p:stCondLst>
                                    <p:cond delay="0"/>
                                  </p:stCondLst>
                                  <p:childTnLst>
                                    <p:set>
                                      <p:cBhvr>
                                        <p:cTn id="30" dur="1" fill="hold">
                                          <p:stCondLst>
                                            <p:cond delay="1249"/>
                                          </p:stCondLst>
                                        </p:cTn>
                                        <p:tgtEl>
                                          <p:spTgt spid="6">
                                            <p:txEl>
                                              <p:pRg st="1" end="1"/>
                                            </p:txEl>
                                          </p:spTgt>
                                        </p:tgtEl>
                                        <p:attrNameLst>
                                          <p:attrName>style.visibility</p:attrName>
                                        </p:attrNameLst>
                                      </p:cBhvr>
                                      <p:to>
                                        <p:strVal val="hidden"/>
                                      </p:to>
                                    </p:set>
                                  </p:childTnLst>
                                </p:cTn>
                              </p:par>
                            </p:childTnLst>
                          </p:cTn>
                        </p:par>
                        <p:par>
                          <p:cTn id="31" fill="hold">
                            <p:stCondLst>
                              <p:cond delay="5000"/>
                            </p:stCondLst>
                            <p:childTnLst>
                              <p:par>
                                <p:cTn id="32" presetID="1" presetClass="exit" presetSubtype="0" fill="hold" nodeType="afterEffect">
                                  <p:stCondLst>
                                    <p:cond delay="0"/>
                                  </p:stCondLst>
                                  <p:childTnLst>
                                    <p:set>
                                      <p:cBhvr>
                                        <p:cTn id="33" dur="1" fill="hold">
                                          <p:stCondLst>
                                            <p:cond delay="1749"/>
                                          </p:stCondLst>
                                        </p:cTn>
                                        <p:tgtEl>
                                          <p:spTgt spid="6">
                                            <p:txEl>
                                              <p:pRg st="3" end="3"/>
                                            </p:txEl>
                                          </p:spTgt>
                                        </p:tgtEl>
                                        <p:attrNameLst>
                                          <p:attrName>style.visibility</p:attrName>
                                        </p:attrNameLst>
                                      </p:cBhvr>
                                      <p:to>
                                        <p:strVal val="hidden"/>
                                      </p:to>
                                    </p:set>
                                  </p:childTnLst>
                                </p:cTn>
                              </p:par>
                            </p:childTnLst>
                          </p:cTn>
                        </p:par>
                        <p:par>
                          <p:cTn id="34" fill="hold">
                            <p:stCondLst>
                              <p:cond delay="6750"/>
                            </p:stCondLst>
                            <p:childTnLst>
                              <p:par>
                                <p:cTn id="35" presetID="1" presetClass="exit" presetSubtype="0" fill="hold" nodeType="afterEffect">
                                  <p:stCondLst>
                                    <p:cond delay="0"/>
                                  </p:stCondLst>
                                  <p:childTnLst>
                                    <p:set>
                                      <p:cBhvr>
                                        <p:cTn id="36" dur="1" fill="hold">
                                          <p:stCondLst>
                                            <p:cond delay="2249"/>
                                          </p:stCondLst>
                                        </p:cTn>
                                        <p:tgtEl>
                                          <p:spTgt spid="6">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ÙØªÙØ¬Ø© Ø¨Ø­Ø« Ø§ÙØµÙØ± Ø¹Ù Ø¶ÙØ¡ ÙØ±ØªÙÙ"/>
          <p:cNvPicPr>
            <a:picLocks noChangeAspect="1" noChangeArrowheads="1"/>
          </p:cNvPicPr>
          <p:nvPr/>
        </p:nvPicPr>
        <p:blipFill>
          <a:blip r:embed="rId2">
            <a:clrChange>
              <a:clrFrom>
                <a:srgbClr val="F6F6F6"/>
              </a:clrFrom>
              <a:clrTo>
                <a:srgbClr val="F6F6F6">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664792" y="134471"/>
            <a:ext cx="2076491" cy="2138082"/>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7209685" y="788013"/>
            <a:ext cx="986704" cy="830997"/>
          </a:xfrm>
          <a:prstGeom prst="rect">
            <a:avLst/>
          </a:prstGeom>
          <a:noFill/>
        </p:spPr>
        <p:txBody>
          <a:bodyPr wrap="square" rtlCol="1">
            <a:spAutoFit/>
          </a:bodyPr>
          <a:lstStyle/>
          <a:p>
            <a:pPr algn="ctr"/>
            <a:r>
              <a:rPr lang="ar-SA" sz="2400" b="1" dirty="0" smtClean="0">
                <a:solidFill>
                  <a:schemeClr val="accent4">
                    <a:lumMod val="75000"/>
                  </a:schemeClr>
                </a:solidFill>
                <a:latin typeface="Times New Roman" panose="02020603050405020304" pitchFamily="18" charset="0"/>
                <a:ea typeface="Times New Roman" panose="02020603050405020304" pitchFamily="18" charset="0"/>
                <a:cs typeface="DecoType Naskh Special" panose="02010000000000000000" pitchFamily="2" charset="-78"/>
              </a:rPr>
              <a:t>أبي هريرة </a:t>
            </a:r>
            <a:r>
              <a:rPr lang="ar-EG" sz="2400" b="1" dirty="0" smtClean="0">
                <a:solidFill>
                  <a:schemeClr val="accent4">
                    <a:lumMod val="75000"/>
                  </a:schemeClr>
                </a:solidFill>
                <a:latin typeface="Times New Roman" panose="02020603050405020304" pitchFamily="18" charset="0"/>
                <a:ea typeface="Times New Roman" panose="02020603050405020304" pitchFamily="18" charset="0"/>
                <a:cs typeface="DecoType Naskh Special" panose="02010000000000000000" pitchFamily="2" charset="-78"/>
                <a:sym typeface="AGA Arabesque" panose="05010101010101010101" pitchFamily="2" charset="2"/>
              </a:rPr>
              <a:t></a:t>
            </a:r>
            <a:endParaRPr lang="ar-SA" sz="2400" dirty="0">
              <a:solidFill>
                <a:schemeClr val="accent4">
                  <a:lumMod val="75000"/>
                </a:schemeClr>
              </a:solidFill>
              <a:effectLst>
                <a:outerShdw blurRad="38100" dist="38100" dir="2700000" algn="tl">
                  <a:srgbClr val="000000">
                    <a:alpha val="43137"/>
                  </a:srgbClr>
                </a:outerShdw>
              </a:effectLst>
              <a:cs typeface="DecoType Naskh Variants" panose="02010400000000000000" pitchFamily="2" charset="-78"/>
            </a:endParaRPr>
          </a:p>
        </p:txBody>
      </p:sp>
      <p:sp>
        <p:nvSpPr>
          <p:cNvPr id="6" name="مستطيل 5"/>
          <p:cNvSpPr/>
          <p:nvPr/>
        </p:nvSpPr>
        <p:spPr>
          <a:xfrm>
            <a:off x="247126" y="2272552"/>
            <a:ext cx="8186738" cy="6749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accent4">
                    <a:lumMod val="50000"/>
                  </a:schemeClr>
                </a:solidFill>
                <a:latin typeface="Calibri" panose="020F0502020204030204" pitchFamily="34" charset="0"/>
                <a:ea typeface="Times New Roman" panose="02020603050405020304" pitchFamily="18" charset="0"/>
                <a:cs typeface="Traditional Arabic" panose="02020603050405020304" pitchFamily="18" charset="-78"/>
              </a:rPr>
              <a:t>من خلال </a:t>
            </a:r>
            <a:r>
              <a:rPr lang="ar-SA" sz="2400" b="1" dirty="0" err="1" smtClean="0">
                <a:solidFill>
                  <a:schemeClr val="accent4">
                    <a:lumMod val="50000"/>
                  </a:schemeClr>
                </a:solidFill>
                <a:latin typeface="Calibri" panose="020F0502020204030204" pitchFamily="34" charset="0"/>
                <a:ea typeface="Times New Roman" panose="02020603050405020304" pitchFamily="18" charset="0"/>
                <a:cs typeface="Traditional Arabic" panose="02020603050405020304" pitchFamily="18" charset="-78"/>
              </a:rPr>
              <a:t>استراتيجه</a:t>
            </a:r>
            <a:r>
              <a:rPr lang="ar-SA" sz="2400" b="1" dirty="0" smtClean="0">
                <a:solidFill>
                  <a:schemeClr val="accent4">
                    <a:lumMod val="50000"/>
                  </a:schemeClr>
                </a:solidFill>
                <a:latin typeface="Calibri" panose="020F0502020204030204" pitchFamily="34" charset="0"/>
                <a:ea typeface="Times New Roman" panose="02020603050405020304" pitchFamily="18" charset="0"/>
                <a:cs typeface="Traditional Arabic" panose="02020603050405020304" pitchFamily="18" charset="-78"/>
              </a:rPr>
              <a:t> اكتشفي المزيف قومي بشطب المعلومات الخاطئة</a:t>
            </a:r>
            <a:endParaRPr lang="ar-SA" sz="2400" b="1" dirty="0">
              <a:latin typeface="Calibri" panose="020F0502020204030204" pitchFamily="34" charset="0"/>
              <a:ea typeface="Times New Roman" panose="02020603050405020304" pitchFamily="18" charset="0"/>
              <a:cs typeface="Traditional Arabic" panose="02020603050405020304" pitchFamily="18" charset="-78"/>
            </a:endParaRPr>
          </a:p>
        </p:txBody>
      </p:sp>
      <p:grpSp>
        <p:nvGrpSpPr>
          <p:cNvPr id="7" name="Group 16"/>
          <p:cNvGrpSpPr/>
          <p:nvPr/>
        </p:nvGrpSpPr>
        <p:grpSpPr>
          <a:xfrm>
            <a:off x="1103304" y="3279431"/>
            <a:ext cx="1471248" cy="1164555"/>
            <a:chOff x="4083413" y="2133600"/>
            <a:chExt cx="2067411" cy="1849561"/>
          </a:xfrm>
        </p:grpSpPr>
        <p:sp>
          <p:nvSpPr>
            <p:cNvPr id="8" name="Rectangle 5"/>
            <p:cNvSpPr>
              <a:spLocks noChangeArrowheads="1"/>
            </p:cNvSpPr>
            <p:nvPr/>
          </p:nvSpPr>
          <p:spPr bwMode="auto">
            <a:xfrm>
              <a:off x="4083413" y="2133600"/>
              <a:ext cx="1855332" cy="1849561"/>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ar-SA" sz="1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1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r>
                <a:rPr lang="ar-SA" sz="24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rPr>
                <a:t>أسلم </a:t>
              </a:r>
              <a:r>
                <a:rPr lang="ar-SA" sz="24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rPr>
                <a:t>عام </a:t>
              </a:r>
              <a:r>
                <a:rPr lang="ar-SA" sz="24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rPr>
                <a:t>خيبر</a:t>
              </a:r>
              <a:endParaRPr lang="ar-SA" sz="24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en-US" sz="2400" dirty="0">
                <a:cs typeface="DecoType Naskh Special" panose="02010000000000000000" pitchFamily="2" charset="-78"/>
              </a:endParaRPr>
            </a:p>
          </p:txBody>
        </p:sp>
        <p:sp>
          <p:nvSpPr>
            <p:cNvPr id="9" name="Freeform 6"/>
            <p:cNvSpPr>
              <a:spLocks/>
            </p:cNvSpPr>
            <p:nvPr/>
          </p:nvSpPr>
          <p:spPr bwMode="auto">
            <a:xfrm>
              <a:off x="5896906" y="2882370"/>
              <a:ext cx="253918" cy="352022"/>
            </a:xfrm>
            <a:custGeom>
              <a:avLst/>
              <a:gdLst>
                <a:gd name="T0" fmla="*/ 0 w 176"/>
                <a:gd name="T1" fmla="*/ 0 h 244"/>
                <a:gd name="T2" fmla="*/ 176 w 176"/>
                <a:gd name="T3" fmla="*/ 122 h 244"/>
                <a:gd name="T4" fmla="*/ 0 w 176"/>
                <a:gd name="T5" fmla="*/ 244 h 244"/>
                <a:gd name="T6" fmla="*/ 0 w 176"/>
                <a:gd name="T7" fmla="*/ 0 h 244"/>
              </a:gdLst>
              <a:ahLst/>
              <a:cxnLst>
                <a:cxn ang="0">
                  <a:pos x="T0" y="T1"/>
                </a:cxn>
                <a:cxn ang="0">
                  <a:pos x="T2" y="T3"/>
                </a:cxn>
                <a:cxn ang="0">
                  <a:pos x="T4" y="T5"/>
                </a:cxn>
                <a:cxn ang="0">
                  <a:pos x="T6" y="T7"/>
                </a:cxn>
              </a:cxnLst>
              <a:rect l="0" t="0" r="r" b="b"/>
              <a:pathLst>
                <a:path w="176" h="244">
                  <a:moveTo>
                    <a:pt x="0" y="0"/>
                  </a:moveTo>
                  <a:lnTo>
                    <a:pt x="176" y="122"/>
                  </a:lnTo>
                  <a:lnTo>
                    <a:pt x="0" y="244"/>
                  </a:lnTo>
                  <a:lnTo>
                    <a:pt x="0"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en-US" sz="2400">
                <a:cs typeface="DecoType Naskh Special" panose="02010000000000000000" pitchFamily="2" charset="-78"/>
              </a:endParaRPr>
            </a:p>
          </p:txBody>
        </p:sp>
      </p:grpSp>
      <p:grpSp>
        <p:nvGrpSpPr>
          <p:cNvPr id="10" name="Group 17"/>
          <p:cNvGrpSpPr/>
          <p:nvPr/>
        </p:nvGrpSpPr>
        <p:grpSpPr>
          <a:xfrm>
            <a:off x="2663494" y="3277236"/>
            <a:ext cx="1319298" cy="1288096"/>
            <a:chOff x="6274898" y="2133600"/>
            <a:chExt cx="1853889" cy="2045770"/>
          </a:xfrm>
        </p:grpSpPr>
        <p:sp>
          <p:nvSpPr>
            <p:cNvPr id="11" name="Rectangle 8"/>
            <p:cNvSpPr>
              <a:spLocks noChangeArrowheads="1"/>
            </p:cNvSpPr>
            <p:nvPr/>
          </p:nvSpPr>
          <p:spPr bwMode="auto">
            <a:xfrm>
              <a:off x="6274898" y="2133600"/>
              <a:ext cx="1853889" cy="184956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lgn="ctr"/>
              <a:r>
                <a:rPr lang="ar-SA" sz="24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rPr>
                <a:t>بلغت مروياته   ( 5347 ) حديثًا </a:t>
              </a:r>
            </a:p>
          </p:txBody>
        </p:sp>
        <p:sp>
          <p:nvSpPr>
            <p:cNvPr id="12" name="Freeform 9"/>
            <p:cNvSpPr>
              <a:spLocks/>
            </p:cNvSpPr>
            <p:nvPr/>
          </p:nvSpPr>
          <p:spPr bwMode="auto">
            <a:xfrm>
              <a:off x="7023666" y="3925452"/>
              <a:ext cx="350580" cy="253918"/>
            </a:xfrm>
            <a:custGeom>
              <a:avLst/>
              <a:gdLst>
                <a:gd name="T0" fmla="*/ 243 w 243"/>
                <a:gd name="T1" fmla="*/ 0 h 176"/>
                <a:gd name="T2" fmla="*/ 122 w 243"/>
                <a:gd name="T3" fmla="*/ 176 h 176"/>
                <a:gd name="T4" fmla="*/ 0 w 243"/>
                <a:gd name="T5" fmla="*/ 0 h 176"/>
                <a:gd name="T6" fmla="*/ 243 w 243"/>
                <a:gd name="T7" fmla="*/ 0 h 176"/>
              </a:gdLst>
              <a:ahLst/>
              <a:cxnLst>
                <a:cxn ang="0">
                  <a:pos x="T0" y="T1"/>
                </a:cxn>
                <a:cxn ang="0">
                  <a:pos x="T2" y="T3"/>
                </a:cxn>
                <a:cxn ang="0">
                  <a:pos x="T4" y="T5"/>
                </a:cxn>
                <a:cxn ang="0">
                  <a:pos x="T6" y="T7"/>
                </a:cxn>
              </a:cxnLst>
              <a:rect l="0" t="0" r="r" b="b"/>
              <a:pathLst>
                <a:path w="243" h="176">
                  <a:moveTo>
                    <a:pt x="243" y="0"/>
                  </a:moveTo>
                  <a:lnTo>
                    <a:pt x="122" y="176"/>
                  </a:lnTo>
                  <a:lnTo>
                    <a:pt x="0" y="0"/>
                  </a:lnTo>
                  <a:lnTo>
                    <a:pt x="24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 name="Group 18"/>
          <p:cNvGrpSpPr/>
          <p:nvPr/>
        </p:nvGrpSpPr>
        <p:grpSpPr>
          <a:xfrm>
            <a:off x="2508463" y="4697038"/>
            <a:ext cx="1474329" cy="1167280"/>
            <a:chOff x="6057047" y="4297673"/>
            <a:chExt cx="2071740" cy="1853889"/>
          </a:xfrm>
        </p:grpSpPr>
        <p:sp>
          <p:nvSpPr>
            <p:cNvPr id="14" name="Rectangle 11"/>
            <p:cNvSpPr>
              <a:spLocks noChangeArrowheads="1"/>
            </p:cNvSpPr>
            <p:nvPr/>
          </p:nvSpPr>
          <p:spPr bwMode="auto">
            <a:xfrm>
              <a:off x="6274898" y="4297673"/>
              <a:ext cx="1853889" cy="1853889"/>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pPr algn="ctr"/>
              <a:r>
                <a:rPr lang="ar-SA" sz="24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rPr>
                <a:t>توفي سنة </a:t>
              </a:r>
              <a:r>
                <a:rPr lang="ar-SA" sz="24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rPr>
                <a:t>75هـ</a:t>
              </a:r>
              <a:endParaRPr lang="ar-SA" sz="24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p:txBody>
        </p:sp>
        <p:sp>
          <p:nvSpPr>
            <p:cNvPr id="15" name="Freeform 12"/>
            <p:cNvSpPr>
              <a:spLocks/>
            </p:cNvSpPr>
            <p:nvPr/>
          </p:nvSpPr>
          <p:spPr bwMode="auto">
            <a:xfrm>
              <a:off x="6057047" y="5046442"/>
              <a:ext cx="253918" cy="352022"/>
            </a:xfrm>
            <a:custGeom>
              <a:avLst/>
              <a:gdLst>
                <a:gd name="T0" fmla="*/ 176 w 176"/>
                <a:gd name="T1" fmla="*/ 244 h 244"/>
                <a:gd name="T2" fmla="*/ 0 w 176"/>
                <a:gd name="T3" fmla="*/ 122 h 244"/>
                <a:gd name="T4" fmla="*/ 176 w 176"/>
                <a:gd name="T5" fmla="*/ 0 h 244"/>
                <a:gd name="T6" fmla="*/ 176 w 176"/>
                <a:gd name="T7" fmla="*/ 244 h 244"/>
              </a:gdLst>
              <a:ahLst/>
              <a:cxnLst>
                <a:cxn ang="0">
                  <a:pos x="T0" y="T1"/>
                </a:cxn>
                <a:cxn ang="0">
                  <a:pos x="T2" y="T3"/>
                </a:cxn>
                <a:cxn ang="0">
                  <a:pos x="T4" y="T5"/>
                </a:cxn>
                <a:cxn ang="0">
                  <a:pos x="T6" y="T7"/>
                </a:cxn>
              </a:cxnLst>
              <a:rect l="0" t="0" r="r" b="b"/>
              <a:pathLst>
                <a:path w="176" h="244">
                  <a:moveTo>
                    <a:pt x="176" y="244"/>
                  </a:moveTo>
                  <a:lnTo>
                    <a:pt x="0" y="122"/>
                  </a:lnTo>
                  <a:lnTo>
                    <a:pt x="176" y="0"/>
                  </a:lnTo>
                  <a:lnTo>
                    <a:pt x="176" y="244"/>
                  </a:ln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US" sz="2400">
                <a:cs typeface="DecoType Naskh Special" panose="02010000000000000000" pitchFamily="2" charset="-78"/>
              </a:endParaRPr>
            </a:p>
          </p:txBody>
        </p:sp>
      </p:grpSp>
      <p:grpSp>
        <p:nvGrpSpPr>
          <p:cNvPr id="16" name="Group 19"/>
          <p:cNvGrpSpPr/>
          <p:nvPr/>
        </p:nvGrpSpPr>
        <p:grpSpPr>
          <a:xfrm>
            <a:off x="1074556" y="4535355"/>
            <a:ext cx="1319298" cy="1309897"/>
            <a:chOff x="4063215" y="4071167"/>
            <a:chExt cx="1853889" cy="2080395"/>
          </a:xfrm>
        </p:grpSpPr>
        <p:sp>
          <p:nvSpPr>
            <p:cNvPr id="17" name="Rectangle 13"/>
            <p:cNvSpPr>
              <a:spLocks noChangeArrowheads="1"/>
            </p:cNvSpPr>
            <p:nvPr/>
          </p:nvSpPr>
          <p:spPr bwMode="auto">
            <a:xfrm>
              <a:off x="4063215" y="4297673"/>
              <a:ext cx="1853889" cy="1853889"/>
            </a:xfrm>
            <a:prstGeom prst="rect">
              <a:avLst/>
            </a:prstGeom>
            <a:solidFill>
              <a:schemeClr val="accent4"/>
            </a:solidFill>
            <a:ln>
              <a:noFill/>
            </a:ln>
          </p:spPr>
          <p:txBody>
            <a:bodyPr vert="horz" wrap="square" lIns="91440" tIns="45720" rIns="91440" bIns="45720" numCol="1" anchor="ctr" anchorCtr="0" compatLnSpc="1">
              <a:prstTxWarp prst="textNoShape">
                <a:avLst/>
              </a:prstTxWarp>
            </a:bodyPr>
            <a:lstStyle/>
            <a:p>
              <a:pPr algn="ctr"/>
              <a:endParaRPr lang="ar-SA" sz="4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4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r>
                <a:rPr lang="ar-SA" sz="2400" b="1" dirty="0" smtClean="0">
                  <a:latin typeface="Traditional Arabic" panose="02020603050405020304" pitchFamily="18" charset="-78"/>
                  <a:cs typeface="Traditional Arabic" panose="02020603050405020304" pitchFamily="18" charset="-78"/>
                  <a:sym typeface="AGA Arabesque" panose="05010101010101010101" pitchFamily="2" charset="2"/>
                </a:rPr>
                <a:t>خدم </a:t>
              </a:r>
              <a:r>
                <a:rPr lang="ar-SA" sz="2400" b="1" dirty="0">
                  <a:latin typeface="Traditional Arabic" panose="02020603050405020304" pitchFamily="18" charset="-78"/>
                  <a:cs typeface="Traditional Arabic" panose="02020603050405020304" pitchFamily="18" charset="-78"/>
                  <a:sym typeface="AGA Arabesque" panose="05010101010101010101" pitchFamily="2" charset="2"/>
                </a:rPr>
                <a:t>النبي 10 سنين </a:t>
              </a:r>
              <a:endParaRPr lang="ar-SA" sz="20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sym typeface="AGA Arabesque" panose="05010101010101010101" pitchFamily="2" charset="2"/>
              </a:endParaRPr>
            </a:p>
          </p:txBody>
        </p:sp>
        <p:sp>
          <p:nvSpPr>
            <p:cNvPr id="18" name="Freeform 14"/>
            <p:cNvSpPr>
              <a:spLocks/>
            </p:cNvSpPr>
            <p:nvPr/>
          </p:nvSpPr>
          <p:spPr bwMode="auto">
            <a:xfrm>
              <a:off x="4811985" y="4071167"/>
              <a:ext cx="352022" cy="252476"/>
            </a:xfrm>
            <a:custGeom>
              <a:avLst/>
              <a:gdLst>
                <a:gd name="T0" fmla="*/ 0 w 244"/>
                <a:gd name="T1" fmla="*/ 175 h 175"/>
                <a:gd name="T2" fmla="*/ 122 w 244"/>
                <a:gd name="T3" fmla="*/ 0 h 175"/>
                <a:gd name="T4" fmla="*/ 244 w 244"/>
                <a:gd name="T5" fmla="*/ 175 h 175"/>
                <a:gd name="T6" fmla="*/ 0 w 244"/>
                <a:gd name="T7" fmla="*/ 175 h 175"/>
              </a:gdLst>
              <a:ahLst/>
              <a:cxnLst>
                <a:cxn ang="0">
                  <a:pos x="T0" y="T1"/>
                </a:cxn>
                <a:cxn ang="0">
                  <a:pos x="T2" y="T3"/>
                </a:cxn>
                <a:cxn ang="0">
                  <a:pos x="T4" y="T5"/>
                </a:cxn>
                <a:cxn ang="0">
                  <a:pos x="T6" y="T7"/>
                </a:cxn>
              </a:cxnLst>
              <a:rect l="0" t="0" r="r" b="b"/>
              <a:pathLst>
                <a:path w="244" h="175">
                  <a:moveTo>
                    <a:pt x="0" y="175"/>
                  </a:moveTo>
                  <a:lnTo>
                    <a:pt x="122" y="0"/>
                  </a:lnTo>
                  <a:lnTo>
                    <a:pt x="244" y="175"/>
                  </a:lnTo>
                  <a:lnTo>
                    <a:pt x="0" y="175"/>
                  </a:lnTo>
                  <a:close/>
                </a:path>
              </a:pathLst>
            </a:custGeom>
            <a:solidFill>
              <a:schemeClr val="accent4"/>
            </a:solidFill>
            <a:ln>
              <a:noFill/>
            </a:ln>
          </p:spPr>
          <p:txBody>
            <a:bodyPr vert="horz" wrap="square" lIns="91440" tIns="45720" rIns="91440" bIns="45720" numCol="1" anchor="ctr" anchorCtr="0" compatLnSpc="1">
              <a:prstTxWarp prst="textNoShape">
                <a:avLst/>
              </a:prstTxWarp>
            </a:bodyPr>
            <a:lstStyle/>
            <a:p>
              <a:pPr algn="ctr"/>
              <a:endParaRPr lang="en-US" sz="2400">
                <a:cs typeface="DecoType Naskh Special" panose="02010000000000000000" pitchFamily="2" charset="-78"/>
              </a:endParaRPr>
            </a:p>
          </p:txBody>
        </p:sp>
      </p:grpSp>
      <p:grpSp>
        <p:nvGrpSpPr>
          <p:cNvPr id="19" name="Group 16"/>
          <p:cNvGrpSpPr/>
          <p:nvPr/>
        </p:nvGrpSpPr>
        <p:grpSpPr>
          <a:xfrm>
            <a:off x="4236191" y="3251799"/>
            <a:ext cx="1471248" cy="1164555"/>
            <a:chOff x="4083413" y="2133600"/>
            <a:chExt cx="2067411" cy="1849561"/>
          </a:xfrm>
        </p:grpSpPr>
        <p:sp>
          <p:nvSpPr>
            <p:cNvPr id="20" name="Rectangle 5"/>
            <p:cNvSpPr>
              <a:spLocks noChangeArrowheads="1"/>
            </p:cNvSpPr>
            <p:nvPr/>
          </p:nvSpPr>
          <p:spPr bwMode="auto">
            <a:xfrm>
              <a:off x="4083413" y="2133600"/>
              <a:ext cx="1855332" cy="1849561"/>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ar-SA" sz="700"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700"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700"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r>
                <a:rPr lang="ar-SA" sz="2800" dirty="0" smtClean="0">
                  <a:cs typeface="DecoType Naskh Special" panose="02010000000000000000" pitchFamily="2" charset="-78"/>
                </a:rPr>
                <a:t>حافظ الأمة </a:t>
              </a:r>
              <a:endParaRPr lang="en-US" sz="2800" dirty="0">
                <a:cs typeface="DecoType Naskh Special" panose="02010000000000000000" pitchFamily="2" charset="-78"/>
              </a:endParaRPr>
            </a:p>
          </p:txBody>
        </p:sp>
        <p:sp>
          <p:nvSpPr>
            <p:cNvPr id="21" name="Freeform 6"/>
            <p:cNvSpPr>
              <a:spLocks/>
            </p:cNvSpPr>
            <p:nvPr/>
          </p:nvSpPr>
          <p:spPr bwMode="auto">
            <a:xfrm>
              <a:off x="5896906" y="2882370"/>
              <a:ext cx="253918" cy="352022"/>
            </a:xfrm>
            <a:custGeom>
              <a:avLst/>
              <a:gdLst>
                <a:gd name="T0" fmla="*/ 0 w 176"/>
                <a:gd name="T1" fmla="*/ 0 h 244"/>
                <a:gd name="T2" fmla="*/ 176 w 176"/>
                <a:gd name="T3" fmla="*/ 122 h 244"/>
                <a:gd name="T4" fmla="*/ 0 w 176"/>
                <a:gd name="T5" fmla="*/ 244 h 244"/>
                <a:gd name="T6" fmla="*/ 0 w 176"/>
                <a:gd name="T7" fmla="*/ 0 h 244"/>
              </a:gdLst>
              <a:ahLst/>
              <a:cxnLst>
                <a:cxn ang="0">
                  <a:pos x="T0" y="T1"/>
                </a:cxn>
                <a:cxn ang="0">
                  <a:pos x="T2" y="T3"/>
                </a:cxn>
                <a:cxn ang="0">
                  <a:pos x="T4" y="T5"/>
                </a:cxn>
                <a:cxn ang="0">
                  <a:pos x="T6" y="T7"/>
                </a:cxn>
              </a:cxnLst>
              <a:rect l="0" t="0" r="r" b="b"/>
              <a:pathLst>
                <a:path w="176" h="244">
                  <a:moveTo>
                    <a:pt x="0" y="0"/>
                  </a:moveTo>
                  <a:lnTo>
                    <a:pt x="176" y="122"/>
                  </a:lnTo>
                  <a:lnTo>
                    <a:pt x="0" y="244"/>
                  </a:lnTo>
                  <a:lnTo>
                    <a:pt x="0"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en-US" sz="2400">
                <a:cs typeface="DecoType Naskh Special" panose="02010000000000000000" pitchFamily="2" charset="-78"/>
              </a:endParaRPr>
            </a:p>
          </p:txBody>
        </p:sp>
      </p:grpSp>
      <p:grpSp>
        <p:nvGrpSpPr>
          <p:cNvPr id="22" name="Group 17"/>
          <p:cNvGrpSpPr/>
          <p:nvPr/>
        </p:nvGrpSpPr>
        <p:grpSpPr>
          <a:xfrm>
            <a:off x="5796381" y="3249604"/>
            <a:ext cx="1319298" cy="1288096"/>
            <a:chOff x="6274898" y="2133600"/>
            <a:chExt cx="1853889" cy="2045770"/>
          </a:xfrm>
        </p:grpSpPr>
        <p:sp>
          <p:nvSpPr>
            <p:cNvPr id="23" name="Rectangle 8"/>
            <p:cNvSpPr>
              <a:spLocks noChangeArrowheads="1"/>
            </p:cNvSpPr>
            <p:nvPr/>
          </p:nvSpPr>
          <p:spPr bwMode="auto">
            <a:xfrm>
              <a:off x="6274898" y="2133600"/>
              <a:ext cx="1853889" cy="1849561"/>
            </a:xfrm>
            <a:prstGeom prst="rect">
              <a:avLst/>
            </a:prstGeom>
            <a:solidFill>
              <a:schemeClr val="accent2"/>
            </a:solidFill>
            <a:ln>
              <a:noFill/>
            </a:ln>
          </p:spPr>
          <p:txBody>
            <a:bodyPr vert="horz" wrap="square" lIns="91440" tIns="45720" rIns="91440" bIns="45720" numCol="1" anchor="ctr" anchorCtr="0" compatLnSpc="1">
              <a:prstTxWarp prst="textNoShape">
                <a:avLst/>
              </a:prstTxWarp>
            </a:bodyPr>
            <a:lstStyle/>
            <a:p>
              <a:pPr algn="ctr"/>
              <a:r>
                <a:rPr lang="ar-SA" sz="24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rPr>
                <a:t>عبدالرحمن بن صخر الدوسي </a:t>
              </a:r>
            </a:p>
          </p:txBody>
        </p:sp>
        <p:sp>
          <p:nvSpPr>
            <p:cNvPr id="24" name="Freeform 9"/>
            <p:cNvSpPr>
              <a:spLocks/>
            </p:cNvSpPr>
            <p:nvPr/>
          </p:nvSpPr>
          <p:spPr bwMode="auto">
            <a:xfrm>
              <a:off x="7023666" y="3925452"/>
              <a:ext cx="350580" cy="253918"/>
            </a:xfrm>
            <a:custGeom>
              <a:avLst/>
              <a:gdLst>
                <a:gd name="T0" fmla="*/ 243 w 243"/>
                <a:gd name="T1" fmla="*/ 0 h 176"/>
                <a:gd name="T2" fmla="*/ 122 w 243"/>
                <a:gd name="T3" fmla="*/ 176 h 176"/>
                <a:gd name="T4" fmla="*/ 0 w 243"/>
                <a:gd name="T5" fmla="*/ 0 h 176"/>
                <a:gd name="T6" fmla="*/ 243 w 243"/>
                <a:gd name="T7" fmla="*/ 0 h 176"/>
              </a:gdLst>
              <a:ahLst/>
              <a:cxnLst>
                <a:cxn ang="0">
                  <a:pos x="T0" y="T1"/>
                </a:cxn>
                <a:cxn ang="0">
                  <a:pos x="T2" y="T3"/>
                </a:cxn>
                <a:cxn ang="0">
                  <a:pos x="T4" y="T5"/>
                </a:cxn>
                <a:cxn ang="0">
                  <a:pos x="T6" y="T7"/>
                </a:cxn>
              </a:cxnLst>
              <a:rect l="0" t="0" r="r" b="b"/>
              <a:pathLst>
                <a:path w="243" h="176">
                  <a:moveTo>
                    <a:pt x="243" y="0"/>
                  </a:moveTo>
                  <a:lnTo>
                    <a:pt x="122" y="176"/>
                  </a:lnTo>
                  <a:lnTo>
                    <a:pt x="0" y="0"/>
                  </a:lnTo>
                  <a:lnTo>
                    <a:pt x="243" y="0"/>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en-US" sz="2400">
                <a:cs typeface="DecoType Naskh Special" panose="02010000000000000000" pitchFamily="2" charset="-78"/>
              </a:endParaRPr>
            </a:p>
          </p:txBody>
        </p:sp>
      </p:grpSp>
      <p:grpSp>
        <p:nvGrpSpPr>
          <p:cNvPr id="25" name="Group 18"/>
          <p:cNvGrpSpPr/>
          <p:nvPr/>
        </p:nvGrpSpPr>
        <p:grpSpPr>
          <a:xfrm>
            <a:off x="5641350" y="4669406"/>
            <a:ext cx="1474329" cy="1167280"/>
            <a:chOff x="6057047" y="4297673"/>
            <a:chExt cx="2071740" cy="1853889"/>
          </a:xfrm>
        </p:grpSpPr>
        <p:sp>
          <p:nvSpPr>
            <p:cNvPr id="26" name="Rectangle 11"/>
            <p:cNvSpPr>
              <a:spLocks noChangeArrowheads="1"/>
            </p:cNvSpPr>
            <p:nvPr/>
          </p:nvSpPr>
          <p:spPr bwMode="auto">
            <a:xfrm>
              <a:off x="6274898" y="4297673"/>
              <a:ext cx="1853889" cy="1853889"/>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pPr algn="ctr"/>
              <a:r>
                <a:rPr lang="ar-SA" sz="24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rPr>
                <a:t>تزوج ابنتي الرسول </a:t>
              </a:r>
              <a:r>
                <a:rPr lang="ar-SA" sz="24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sym typeface="AGA Arabesque" panose="05010101010101010101" pitchFamily="2" charset="2"/>
                </a:rPr>
                <a:t> رقية ثم أم كلثوم </a:t>
              </a:r>
              <a:endParaRPr lang="ar-SA" sz="24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p:txBody>
        </p:sp>
        <p:sp>
          <p:nvSpPr>
            <p:cNvPr id="27" name="Freeform 12"/>
            <p:cNvSpPr>
              <a:spLocks/>
            </p:cNvSpPr>
            <p:nvPr/>
          </p:nvSpPr>
          <p:spPr bwMode="auto">
            <a:xfrm>
              <a:off x="6057047" y="5046442"/>
              <a:ext cx="253918" cy="352022"/>
            </a:xfrm>
            <a:custGeom>
              <a:avLst/>
              <a:gdLst>
                <a:gd name="T0" fmla="*/ 176 w 176"/>
                <a:gd name="T1" fmla="*/ 244 h 244"/>
                <a:gd name="T2" fmla="*/ 0 w 176"/>
                <a:gd name="T3" fmla="*/ 122 h 244"/>
                <a:gd name="T4" fmla="*/ 176 w 176"/>
                <a:gd name="T5" fmla="*/ 0 h 244"/>
                <a:gd name="T6" fmla="*/ 176 w 176"/>
                <a:gd name="T7" fmla="*/ 244 h 244"/>
              </a:gdLst>
              <a:ahLst/>
              <a:cxnLst>
                <a:cxn ang="0">
                  <a:pos x="T0" y="T1"/>
                </a:cxn>
                <a:cxn ang="0">
                  <a:pos x="T2" y="T3"/>
                </a:cxn>
                <a:cxn ang="0">
                  <a:pos x="T4" y="T5"/>
                </a:cxn>
                <a:cxn ang="0">
                  <a:pos x="T6" y="T7"/>
                </a:cxn>
              </a:cxnLst>
              <a:rect l="0" t="0" r="r" b="b"/>
              <a:pathLst>
                <a:path w="176" h="244">
                  <a:moveTo>
                    <a:pt x="176" y="244"/>
                  </a:moveTo>
                  <a:lnTo>
                    <a:pt x="0" y="122"/>
                  </a:lnTo>
                  <a:lnTo>
                    <a:pt x="176" y="0"/>
                  </a:lnTo>
                  <a:lnTo>
                    <a:pt x="176" y="244"/>
                  </a:ln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US" sz="2400">
                <a:cs typeface="DecoType Naskh Special" panose="02010000000000000000" pitchFamily="2" charset="-78"/>
              </a:endParaRPr>
            </a:p>
          </p:txBody>
        </p:sp>
      </p:grpSp>
      <p:grpSp>
        <p:nvGrpSpPr>
          <p:cNvPr id="28" name="Group 19"/>
          <p:cNvGrpSpPr/>
          <p:nvPr/>
        </p:nvGrpSpPr>
        <p:grpSpPr>
          <a:xfrm>
            <a:off x="4207443" y="4507723"/>
            <a:ext cx="1319298" cy="1309897"/>
            <a:chOff x="4063215" y="4071167"/>
            <a:chExt cx="1853889" cy="2080395"/>
          </a:xfrm>
        </p:grpSpPr>
        <p:sp>
          <p:nvSpPr>
            <p:cNvPr id="29" name="Rectangle 13"/>
            <p:cNvSpPr>
              <a:spLocks noChangeArrowheads="1"/>
            </p:cNvSpPr>
            <p:nvPr/>
          </p:nvSpPr>
          <p:spPr bwMode="auto">
            <a:xfrm>
              <a:off x="4063215" y="4297673"/>
              <a:ext cx="1853889" cy="1853889"/>
            </a:xfrm>
            <a:prstGeom prst="rect">
              <a:avLst/>
            </a:prstGeom>
            <a:solidFill>
              <a:schemeClr val="accent4"/>
            </a:solidFill>
            <a:ln>
              <a:noFill/>
            </a:ln>
          </p:spPr>
          <p:txBody>
            <a:bodyPr vert="horz" wrap="square" lIns="91440" tIns="45720" rIns="91440" bIns="45720" numCol="1" anchor="ctr" anchorCtr="0" compatLnSpc="1">
              <a:prstTxWarp prst="textNoShape">
                <a:avLst/>
              </a:prstTxWarp>
            </a:bodyPr>
            <a:lstStyle/>
            <a:p>
              <a:pPr algn="ctr"/>
              <a:endParaRPr lang="ar-SA" sz="6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6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6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endParaRPr lang="ar-SA" sz="6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endParaRPr>
            </a:p>
            <a:p>
              <a:pPr algn="ctr"/>
              <a:r>
                <a:rPr lang="ar-SA" sz="2400" b="1" dirty="0" smtClean="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rPr>
                <a:t>استغفر </a:t>
              </a:r>
              <a:r>
                <a:rPr lang="ar-SA" sz="24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rPr>
                <a:t>له الرسول </a:t>
              </a:r>
              <a:r>
                <a:rPr lang="ar-SA" sz="2400" b="1" dirty="0">
                  <a:effectLst>
                    <a:outerShdw blurRad="38100" dist="38100" dir="2700000" algn="tl">
                      <a:srgbClr val="000000">
                        <a:alpha val="43137"/>
                      </a:srgbClr>
                    </a:outerShdw>
                  </a:effectLst>
                  <a:latin typeface="Traditional Arabic" panose="02020603050405020304" pitchFamily="18" charset="-78"/>
                  <a:cs typeface="DecoType Naskh Special" panose="02010000000000000000" pitchFamily="2" charset="-78"/>
                  <a:sym typeface="AGA Arabesque" panose="05010101010101010101" pitchFamily="2" charset="2"/>
                </a:rPr>
                <a:t> 25 مرة .</a:t>
              </a:r>
            </a:p>
            <a:p>
              <a:pPr algn="ctr"/>
              <a:endParaRPr lang="en-US" sz="2400" dirty="0">
                <a:cs typeface="DecoType Naskh Special" panose="02010000000000000000" pitchFamily="2" charset="-78"/>
              </a:endParaRPr>
            </a:p>
          </p:txBody>
        </p:sp>
        <p:sp>
          <p:nvSpPr>
            <p:cNvPr id="30" name="Freeform 14"/>
            <p:cNvSpPr>
              <a:spLocks/>
            </p:cNvSpPr>
            <p:nvPr/>
          </p:nvSpPr>
          <p:spPr bwMode="auto">
            <a:xfrm>
              <a:off x="4811985" y="4071167"/>
              <a:ext cx="352022" cy="252476"/>
            </a:xfrm>
            <a:custGeom>
              <a:avLst/>
              <a:gdLst>
                <a:gd name="T0" fmla="*/ 0 w 244"/>
                <a:gd name="T1" fmla="*/ 175 h 175"/>
                <a:gd name="T2" fmla="*/ 122 w 244"/>
                <a:gd name="T3" fmla="*/ 0 h 175"/>
                <a:gd name="T4" fmla="*/ 244 w 244"/>
                <a:gd name="T5" fmla="*/ 175 h 175"/>
                <a:gd name="T6" fmla="*/ 0 w 244"/>
                <a:gd name="T7" fmla="*/ 175 h 175"/>
              </a:gdLst>
              <a:ahLst/>
              <a:cxnLst>
                <a:cxn ang="0">
                  <a:pos x="T0" y="T1"/>
                </a:cxn>
                <a:cxn ang="0">
                  <a:pos x="T2" y="T3"/>
                </a:cxn>
                <a:cxn ang="0">
                  <a:pos x="T4" y="T5"/>
                </a:cxn>
                <a:cxn ang="0">
                  <a:pos x="T6" y="T7"/>
                </a:cxn>
              </a:cxnLst>
              <a:rect l="0" t="0" r="r" b="b"/>
              <a:pathLst>
                <a:path w="244" h="175">
                  <a:moveTo>
                    <a:pt x="0" y="175"/>
                  </a:moveTo>
                  <a:lnTo>
                    <a:pt x="122" y="0"/>
                  </a:lnTo>
                  <a:lnTo>
                    <a:pt x="244" y="175"/>
                  </a:lnTo>
                  <a:lnTo>
                    <a:pt x="0" y="175"/>
                  </a:lnTo>
                  <a:close/>
                </a:path>
              </a:pathLst>
            </a:custGeom>
            <a:solidFill>
              <a:schemeClr val="accent4"/>
            </a:solidFill>
            <a:ln>
              <a:noFill/>
            </a:ln>
          </p:spPr>
          <p:txBody>
            <a:bodyPr vert="horz" wrap="square" lIns="91440" tIns="45720" rIns="91440" bIns="45720" numCol="1" anchor="ctr" anchorCtr="0" compatLnSpc="1">
              <a:prstTxWarp prst="textNoShape">
                <a:avLst/>
              </a:prstTxWarp>
            </a:bodyPr>
            <a:lstStyle/>
            <a:p>
              <a:pPr algn="ctr"/>
              <a:endParaRPr lang="en-US" sz="2400">
                <a:cs typeface="DecoType Naskh Special" panose="02010000000000000000" pitchFamily="2" charset="-78"/>
              </a:endParaRPr>
            </a:p>
          </p:txBody>
        </p:sp>
      </p:grpSp>
    </p:spTree>
    <p:extLst>
      <p:ext uri="{BB962C8B-B14F-4D97-AF65-F5344CB8AC3E}">
        <p14:creationId xmlns:p14="http://schemas.microsoft.com/office/powerpoint/2010/main" val="400468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تكامل">
  <a:themeElements>
    <a:clrScheme name="تكامل">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تكامل">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تكامل">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1049</TotalTime>
  <Words>766</Words>
  <Application>Microsoft Office PowerPoint</Application>
  <PresentationFormat>عرض على الشاشة (3:4)‏</PresentationFormat>
  <Paragraphs>156</Paragraphs>
  <Slides>26</Slides>
  <Notes>1</Notes>
  <HiddenSlides>0</HiddenSlides>
  <MMClips>0</MMClips>
  <ScaleCrop>false</ScaleCrop>
  <HeadingPairs>
    <vt:vector size="6" baseType="variant">
      <vt:variant>
        <vt:lpstr>الخطوط المستخدمة</vt:lpstr>
      </vt:variant>
      <vt:variant>
        <vt:i4>14</vt:i4>
      </vt:variant>
      <vt:variant>
        <vt:lpstr>نسق</vt:lpstr>
      </vt:variant>
      <vt:variant>
        <vt:i4>1</vt:i4>
      </vt:variant>
      <vt:variant>
        <vt:lpstr>عناوين الشرائح</vt:lpstr>
      </vt:variant>
      <vt:variant>
        <vt:i4>26</vt:i4>
      </vt:variant>
    </vt:vector>
  </HeadingPairs>
  <TitlesOfParts>
    <vt:vector size="41" baseType="lpstr">
      <vt:lpstr>AGA Arabesque</vt:lpstr>
      <vt:lpstr>Arial</vt:lpstr>
      <vt:lpstr>Calibri</vt:lpstr>
      <vt:lpstr>DecoType Naskh Special</vt:lpstr>
      <vt:lpstr>DecoType Naskh Variants</vt:lpstr>
      <vt:lpstr>HY얕은샘물M</vt:lpstr>
      <vt:lpstr>Symbol</vt:lpstr>
      <vt:lpstr>Times New Roman</vt:lpstr>
      <vt:lpstr>Traditional Arabic</vt:lpstr>
      <vt:lpstr>Tw Cen MT</vt:lpstr>
      <vt:lpstr>Tw Cen MT Condensed</vt:lpstr>
      <vt:lpstr>Wingdings</vt:lpstr>
      <vt:lpstr>Wingdings 2</vt:lpstr>
      <vt:lpstr>Wingdings 3</vt:lpstr>
      <vt:lpstr>تكامل</vt:lpstr>
      <vt:lpstr>عرض تقديمي في PowerPoint</vt:lpstr>
      <vt:lpstr>عرض تقديمي في PowerPoint</vt:lpstr>
      <vt:lpstr>عرض تقديمي في PowerPoint</vt:lpstr>
      <vt:lpstr>عرض تقديمي في PowerPoint</vt:lpstr>
      <vt:lpstr>أهداف الدرس :</vt:lpstr>
      <vt:lpstr>عرض تقديمي في PowerPoint</vt:lpstr>
      <vt:lpstr>عرض تقديمي في PowerPoint</vt:lpstr>
      <vt:lpstr>عرض تقديمي في PowerPoint</vt:lpstr>
      <vt:lpstr>عرض تقديمي في PowerPoint</vt:lpstr>
      <vt:lpstr>عرض تقديمي في PowerPoint</vt:lpstr>
      <vt:lpstr>توزيع الأهداف والمهام على المجاميع !</vt:lpstr>
      <vt:lpstr>عرض تقديمي في PowerPoint</vt:lpstr>
      <vt:lpstr>عرض تقديمي في PowerPoint</vt:lpstr>
      <vt:lpstr>«تقويم نهائي»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alsalam99</cp:lastModifiedBy>
  <cp:revision>41</cp:revision>
  <dcterms:created xsi:type="dcterms:W3CDTF">2019-01-29T10:47:26Z</dcterms:created>
  <dcterms:modified xsi:type="dcterms:W3CDTF">2019-02-28T08:16:29Z</dcterms:modified>
</cp:coreProperties>
</file>