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نمط متوسط 4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001E45-444F-637D-5B33-885317475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0D900E1-C0FC-7958-F988-95D887280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14EEB8-5CD2-FA58-51D2-6516D2333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E129E5C-7B16-1D16-9518-4F4CDBBF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9BA83C-4D6D-8E21-5C98-54F485F4B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211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8C95C6-45AF-E2D7-6CC3-948D3C773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9434299-5DA5-2C1D-F429-8E0BD52D87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93EE72-967A-8CA9-649A-E67663EEF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E131E9-3708-FD1E-8021-1B05D7633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46E1B6-1DF6-4145-69FE-66851115D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747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91B097B-B221-D79A-6432-8BB353808C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D5A82C6-9C5C-930D-5239-2F2AE64AD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2D96F7-AA2E-7A48-4819-04F1015FA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3F6359-B4B5-4D00-E3F9-E6382C6DF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40EA22-4454-BA66-8E7C-58ACF6D1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925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03B35F-30D5-E98E-D23E-AC617FC89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3CC0F23-6B8A-53AB-0915-675E5C0F6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7BD6677-C240-2AA9-79C1-0FE1BCA8F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5AA729-291D-0E88-3BFC-8D514F57D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FA9EA8-0A4C-A20C-56B3-3110E6F42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3610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2392A1-D75E-9C26-CBFD-4243D3080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10202A-A02A-F105-0592-761458D64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C5F8FB9-8B52-8C18-4C0C-0D62AEDB0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9B48FEB-7DF7-2855-72A2-F37E8AF70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FA68DB-00DF-1C68-E864-A5CAE3BBC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1768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50B721-5B4A-7625-9D50-4BB8953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A60C647-BAAF-CFEB-4AD9-8D1003E28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5C996B7-A744-1135-0FD0-790A26475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23A3E16-2C91-05CA-A874-FB5E1A758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FD5989-D341-5CD9-604D-ACE2370F9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5DD2CC4-58E7-EBDB-23DC-D8EE873C2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181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C4A3A8-F058-196C-A384-E11B1813D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9A1C66-C6FD-C0EB-2F1D-A73B60129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E743751-E74B-A211-93B3-133EEA066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9FFDE9E-5909-422F-8323-289996713B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CA9C7B8-3BC5-8BFE-AFF0-66EB396463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00FA1CB-43FA-BC27-E823-96597596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DD6ABA6-3CAE-FFA7-199C-96028E14B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F4DB2A0-7FFC-B04D-2212-709D4962E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5081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CF14D8-155D-4E4C-F0C0-40C346413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77D2D06-FC0C-B45E-FDD4-8CBDEB955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D9845F4-C802-EF42-8D64-861D3A65F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86BA72-DDD4-A08C-B960-BDFDD7805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757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E753312-FFCD-0B7C-AA3E-DD7C55B6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58F33D0-4FB1-EF69-EECF-90A7C91C3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0C991EC-CD53-F98F-5128-1E1A5380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2160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9CBB7E-B160-7B3A-6E2C-EB1EA3505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B7D2404-60BB-ACE7-8C65-7B95FFC12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764A4AC-11BE-F66D-4E7A-A37C76F4E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0DD2708-0ACE-EE0E-DB9D-5E4ECFE30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70E5BF6-0916-3884-7F49-908E739CC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3B96132-7810-A613-531A-B2BDC5FDD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618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BED7D8-54F4-14F9-6501-82F78A3E9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B9DAF10-5F4F-8DCD-94F1-10F0FFB3CE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F45D5E8-9D13-CE4E-33F5-0CA74D84A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DE5C208-A6B0-26AA-5200-E97C35A55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E62E998-3E79-E744-C35E-84B3ABE81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BA871DF-1EAA-9BC5-8642-38AE87F9C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377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139659E-BE4E-4180-30A4-EB54D7E2D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C5EABD7-3455-E30E-E218-32D9E0458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AD4ABB-720B-7E51-7C9B-6E83F19E4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E741D-E598-6540-96AB-46EE69B0B4EA}" type="datetimeFigureOut">
              <a:rPr lang="ar-SA" smtClean="0"/>
              <a:t>10 جمادى الأولى، 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7126B6-E4A8-3956-06F1-E7B37FFFB2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04D87F-1386-AD78-4CDA-1175F5B75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24AA4-3807-3041-85D7-0EB296C9EA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597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5">
            <a:extLst>
              <a:ext uri="{FF2B5EF4-FFF2-40B4-BE49-F238E27FC236}">
                <a16:creationId xmlns:a16="http://schemas.microsoft.com/office/drawing/2014/main" id="{6095BB41-6DB2-AA76-A9B6-9B92DEB39E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8572" y="2214829"/>
            <a:ext cx="3091508" cy="309150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صورة 7">
            <a:extLst>
              <a:ext uri="{FF2B5EF4-FFF2-40B4-BE49-F238E27FC236}">
                <a16:creationId xmlns:a16="http://schemas.microsoft.com/office/drawing/2014/main" id="{5560ECE2-C02C-7BA3-E826-E605221E00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813" y="1988033"/>
            <a:ext cx="3575694" cy="4189700"/>
          </a:xfrm>
          <a:prstGeom prst="rect">
            <a:avLst/>
          </a:prstGeom>
        </p:spPr>
      </p:pic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442BBFF4-F1BB-960A-31BE-AC6CD0789F80}"/>
              </a:ext>
            </a:extLst>
          </p:cNvPr>
          <p:cNvSpPr/>
          <p:nvPr/>
        </p:nvSpPr>
        <p:spPr>
          <a:xfrm>
            <a:off x="2641349" y="680267"/>
            <a:ext cx="6509944" cy="81380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مفسدات الصيام </a:t>
            </a:r>
          </a:p>
        </p:txBody>
      </p:sp>
      <p:pic>
        <p:nvPicPr>
          <p:cNvPr id="10" name="صورة 10">
            <a:extLst>
              <a:ext uri="{FF2B5EF4-FFF2-40B4-BE49-F238E27FC236}">
                <a16:creationId xmlns:a16="http://schemas.microsoft.com/office/drawing/2014/main" id="{45F59280-A1A5-73A5-9AB6-ADC26A9B75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948" y="2719182"/>
            <a:ext cx="2082801" cy="208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711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85B02791-0427-0B51-3D9F-ED433D546F6A}"/>
              </a:ext>
            </a:extLst>
          </p:cNvPr>
          <p:cNvSpPr/>
          <p:nvPr/>
        </p:nvSpPr>
        <p:spPr>
          <a:xfrm>
            <a:off x="3046491" y="343025"/>
            <a:ext cx="6509944" cy="81380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جدول التعلم </a:t>
            </a:r>
          </a:p>
        </p:txBody>
      </p:sp>
      <p:pic>
        <p:nvPicPr>
          <p:cNvPr id="5" name="صورة 5">
            <a:extLst>
              <a:ext uri="{FF2B5EF4-FFF2-40B4-BE49-F238E27FC236}">
                <a16:creationId xmlns:a16="http://schemas.microsoft.com/office/drawing/2014/main" id="{6095BB41-6DB2-AA76-A9B6-9B92DEB39E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247" y="343025"/>
            <a:ext cx="1934676" cy="19346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6" name="جدول 6">
            <a:extLst>
              <a:ext uri="{FF2B5EF4-FFF2-40B4-BE49-F238E27FC236}">
                <a16:creationId xmlns:a16="http://schemas.microsoft.com/office/drawing/2014/main" id="{2FC5E6D9-496C-57D3-20C6-0105DD614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598274"/>
              </p:ext>
            </p:extLst>
          </p:nvPr>
        </p:nvGraphicFramePr>
        <p:xfrm>
          <a:off x="2612678" y="1281981"/>
          <a:ext cx="7377569" cy="5053501"/>
        </p:xfrm>
        <a:graphic>
          <a:graphicData uri="http://schemas.openxmlformats.org/drawingml/2006/table">
            <a:tbl>
              <a:tblPr rtl="1" firstRow="1" bandRow="1">
                <a:tableStyleId>{69CF1AB2-1976-4502-BF36-3FF5EA218861}</a:tableStyleId>
              </a:tblPr>
              <a:tblGrid>
                <a:gridCol w="2353247">
                  <a:extLst>
                    <a:ext uri="{9D8B030D-6E8A-4147-A177-3AD203B41FA5}">
                      <a16:colId xmlns:a16="http://schemas.microsoft.com/office/drawing/2014/main" val="2200721504"/>
                    </a:ext>
                  </a:extLst>
                </a:gridCol>
                <a:gridCol w="2684318">
                  <a:extLst>
                    <a:ext uri="{9D8B030D-6E8A-4147-A177-3AD203B41FA5}">
                      <a16:colId xmlns:a16="http://schemas.microsoft.com/office/drawing/2014/main" val="1908359786"/>
                    </a:ext>
                  </a:extLst>
                </a:gridCol>
                <a:gridCol w="2340004">
                  <a:extLst>
                    <a:ext uri="{9D8B030D-6E8A-4147-A177-3AD203B41FA5}">
                      <a16:colId xmlns:a16="http://schemas.microsoft.com/office/drawing/2014/main" val="2244348026"/>
                    </a:ext>
                  </a:extLst>
                </a:gridCol>
              </a:tblGrid>
              <a:tr h="435690"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>
                          <a:solidFill>
                            <a:srgbClr val="FF0000"/>
                          </a:solidFill>
                        </a:rPr>
                        <a:t>ماذا أعرف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>
                          <a:solidFill>
                            <a:srgbClr val="FF0000"/>
                          </a:solidFill>
                        </a:rPr>
                        <a:t>أريد أن أتعلم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>
                          <a:solidFill>
                            <a:srgbClr val="FF0000"/>
                          </a:solidFill>
                        </a:rPr>
                        <a:t>ماذا تعلمت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414059"/>
                  </a:ext>
                </a:extLst>
              </a:tr>
              <a:tr h="4474381">
                <a:tc>
                  <a:txBody>
                    <a:bodyPr/>
                    <a:lstStyle/>
                    <a:p>
                      <a:pPr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  <a:p>
                      <a:pPr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  <a:p>
                      <a:pPr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  <a:p>
                      <a:pPr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  <a:p>
                      <a:pPr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  <a:p>
                      <a:pPr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  <a:p>
                      <a:pPr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  <a:p>
                      <a:pPr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412340"/>
                  </a:ext>
                </a:extLst>
              </a:tr>
            </a:tbl>
          </a:graphicData>
        </a:graphic>
      </p:graphicFrame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54FBAE71-CC0F-A570-5A4F-775F6882598F}"/>
              </a:ext>
            </a:extLst>
          </p:cNvPr>
          <p:cNvSpPr/>
          <p:nvPr/>
        </p:nvSpPr>
        <p:spPr>
          <a:xfrm>
            <a:off x="8038471" y="1917490"/>
            <a:ext cx="1828800" cy="42752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-معنى الصيام ؟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036397A6-8DF2-9106-B625-4285E0B53FAB}"/>
              </a:ext>
            </a:extLst>
          </p:cNvPr>
          <p:cNvSpPr/>
          <p:nvPr/>
        </p:nvSpPr>
        <p:spPr>
          <a:xfrm>
            <a:off x="8038471" y="2466146"/>
            <a:ext cx="1828800" cy="42752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-حكم صيام رمضان؟</a:t>
            </a:r>
          </a:p>
        </p:txBody>
      </p:sp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9C1F47FA-7D7E-E27F-32CE-FEE3D200B6DE}"/>
              </a:ext>
            </a:extLst>
          </p:cNvPr>
          <p:cNvSpPr/>
          <p:nvPr/>
        </p:nvSpPr>
        <p:spPr>
          <a:xfrm>
            <a:off x="8038471" y="2962497"/>
            <a:ext cx="1828800" cy="46650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-الحكمة من الصيام؟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6B067AC7-87A4-26CB-F154-D418660EC527}"/>
              </a:ext>
            </a:extLst>
          </p:cNvPr>
          <p:cNvSpPr/>
          <p:nvPr/>
        </p:nvSpPr>
        <p:spPr>
          <a:xfrm>
            <a:off x="8038471" y="3480545"/>
            <a:ext cx="1828800" cy="466504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-آداب الصيام؟</a:t>
            </a: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C05ECF0-AF1A-E917-EB6D-BD1B31DFC774}"/>
              </a:ext>
            </a:extLst>
          </p:cNvPr>
          <p:cNvSpPr/>
          <p:nvPr/>
        </p:nvSpPr>
        <p:spPr>
          <a:xfrm>
            <a:off x="8038471" y="4072199"/>
            <a:ext cx="1828800" cy="592852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-كيف يثبت دخول شهر رمضان؟</a:t>
            </a:r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35AE6703-AF4C-688A-0764-87991E05D371}"/>
              </a:ext>
            </a:extLst>
          </p:cNvPr>
          <p:cNvSpPr/>
          <p:nvPr/>
        </p:nvSpPr>
        <p:spPr>
          <a:xfrm>
            <a:off x="5512554" y="1917490"/>
            <a:ext cx="1828800" cy="111139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-مفسدات الصيام التي يتوجب معها قضاءه؟</a:t>
            </a: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85857C76-6DB9-6AC2-E044-DD69449DBDFD}"/>
              </a:ext>
            </a:extLst>
          </p:cNvPr>
          <p:cNvSpPr/>
          <p:nvPr/>
        </p:nvSpPr>
        <p:spPr>
          <a:xfrm>
            <a:off x="5512554" y="3150095"/>
            <a:ext cx="1828800" cy="111139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-أمور يظن العامة أنها تفسد الصوم وهي لا تفسده؟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EAB92F8-F322-E6F6-583F-45175336943F}"/>
              </a:ext>
            </a:extLst>
          </p:cNvPr>
          <p:cNvSpPr/>
          <p:nvPr/>
        </p:nvSpPr>
        <p:spPr>
          <a:xfrm>
            <a:off x="5512554" y="4382700"/>
            <a:ext cx="1828800" cy="111139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-ماذا يترتب على فعل هذه المفسدات؟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1DCF9036-043B-A417-EEAA-BF6079F53D2B}"/>
              </a:ext>
            </a:extLst>
          </p:cNvPr>
          <p:cNvSpPr/>
          <p:nvPr/>
        </p:nvSpPr>
        <p:spPr>
          <a:xfrm>
            <a:off x="2876360" y="2038699"/>
            <a:ext cx="1828800" cy="70249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-مفسدات الصيام .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21CAC0D1-155E-8616-0987-72ECB9223C94}"/>
              </a:ext>
            </a:extLst>
          </p:cNvPr>
          <p:cNvSpPr/>
          <p:nvPr/>
        </p:nvSpPr>
        <p:spPr>
          <a:xfrm>
            <a:off x="2876360" y="2844503"/>
            <a:ext cx="1828800" cy="70249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-أمور لا تفسد الصيام.</a:t>
            </a:r>
          </a:p>
        </p:txBody>
      </p: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AC010BF9-7D81-9BF0-E154-C38C8097A4CD}"/>
              </a:ext>
            </a:extLst>
          </p:cNvPr>
          <p:cNvSpPr/>
          <p:nvPr/>
        </p:nvSpPr>
        <p:spPr>
          <a:xfrm>
            <a:off x="2908297" y="3650307"/>
            <a:ext cx="1828800" cy="96671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-حكم الجاهل والناسي و المتعمد في فعلها.</a:t>
            </a:r>
          </a:p>
        </p:txBody>
      </p:sp>
    </p:spTree>
    <p:extLst>
      <p:ext uri="{BB962C8B-B14F-4D97-AF65-F5344CB8AC3E}">
        <p14:creationId xmlns:p14="http://schemas.microsoft.com/office/powerpoint/2010/main" val="21272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  <p:bldP spid="13" grpId="0" animBg="1"/>
      <p:bldP spid="15" grpId="0" animBg="1"/>
      <p:bldP spid="17" grpId="0" animBg="1"/>
      <p:bldP spid="19" grpId="0" animBg="1"/>
      <p:bldP spid="21" grpId="0" animBg="1"/>
      <p:bldP spid="23" grpId="0" animBg="1"/>
      <p:bldP spid="25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2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sharifah12356@outlook.sa</dc:creator>
  <cp:lastModifiedBy>sharifah12356@outlook.sa</cp:lastModifiedBy>
  <cp:revision>1</cp:revision>
  <dcterms:created xsi:type="dcterms:W3CDTF">2022-12-03T18:15:45Z</dcterms:created>
  <dcterms:modified xsi:type="dcterms:W3CDTF">2022-12-03T18:33:19Z</dcterms:modified>
</cp:coreProperties>
</file>