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65" r:id="rId6"/>
    <p:sldId id="303" r:id="rId7"/>
    <p:sldId id="311" r:id="rId8"/>
    <p:sldId id="304" r:id="rId9"/>
    <p:sldId id="305" r:id="rId10"/>
    <p:sldId id="306" r:id="rId11"/>
    <p:sldId id="313" r:id="rId12"/>
    <p:sldId id="314" r:id="rId13"/>
    <p:sldId id="315" r:id="rId14"/>
    <p:sldId id="273" r:id="rId15"/>
    <p:sldId id="281" r:id="rId16"/>
    <p:sldId id="264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510"/>
    <a:srgbClr val="FFFFDA"/>
    <a:srgbClr val="F7F7FF"/>
    <a:srgbClr val="E1E1FF"/>
    <a:srgbClr val="FFF1EB"/>
    <a:srgbClr val="FFE4D9"/>
    <a:srgbClr val="FFF6D9"/>
    <a:srgbClr val="FFF7DD"/>
    <a:srgbClr val="FFF3C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4660"/>
  </p:normalViewPr>
  <p:slideViewPr>
    <p:cSldViewPr snapToGrid="0">
      <p:cViewPr>
        <p:scale>
          <a:sx n="125" d="100"/>
          <a:sy n="125" d="100"/>
        </p:scale>
        <p:origin x="-2656" y="-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12/03/45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../../&#1575;&#1604;&#1587;&#1580;&#1604;%20&#1575;&#1604;&#1575;&#1604;&#1603;&#1578;&#1585;&#1608;&#1606;&#1610;/&#1587;&#1580;&#1604;%202&#1605;%20.xls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9912876/padlet-gfm59y1mqt9j7kq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ifJwQTeakjc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3899239" y="960268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>
            <a:off x="9387697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682641" y="2469487"/>
            <a:ext cx="2034412" cy="887033"/>
            <a:chOff x="9707233" y="1646677"/>
            <a:chExt cx="2034412" cy="887033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707233" y="2133600"/>
              <a:ext cx="2015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الجذور التربيعية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رسم 11" descr="دفتر العناوين مع تعبئة خالصة">
            <a:hlinkClick r:id="rId4" action="ppaction://hlinkfile"/>
            <a:extLst>
              <a:ext uri="{FF2B5EF4-FFF2-40B4-BE49-F238E27FC236}">
                <a16:creationId xmlns:a16="http://schemas.microsoft.com/office/drawing/2014/main" id="{24D91EBC-8629-3835-030A-B2D5F623D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023" y="2053857"/>
            <a:ext cx="1318181" cy="1318181"/>
          </a:xfrm>
          <a:prstGeom prst="rect">
            <a:avLst/>
          </a:prstGeom>
        </p:spPr>
      </p:pic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DA70DBAB-7BDE-98C3-042D-32E28A4B6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54B4C78-BB0F-DE89-877C-C2FDC7BB0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70" t="887" b="76811"/>
          <a:stretch/>
        </p:blipFill>
        <p:spPr>
          <a:xfrm>
            <a:off x="5143499" y="1638229"/>
            <a:ext cx="4101957" cy="1318181"/>
          </a:xfrm>
          <a:custGeom>
            <a:avLst/>
            <a:gdLst>
              <a:gd name="connsiteX0" fmla="*/ 0 w 4101957"/>
              <a:gd name="connsiteY0" fmla="*/ 0 h 1370641"/>
              <a:gd name="connsiteX1" fmla="*/ 4101957 w 4101957"/>
              <a:gd name="connsiteY1" fmla="*/ 0 h 1370641"/>
              <a:gd name="connsiteX2" fmla="*/ 4101957 w 4101957"/>
              <a:gd name="connsiteY2" fmla="*/ 638936 h 1370641"/>
              <a:gd name="connsiteX3" fmla="*/ 3323135 w 4101957"/>
              <a:gd name="connsiteY3" fmla="*/ 638936 h 1370641"/>
              <a:gd name="connsiteX4" fmla="*/ 3323135 w 4101957"/>
              <a:gd name="connsiteY4" fmla="*/ 1370641 h 1370641"/>
              <a:gd name="connsiteX5" fmla="*/ 482601 w 4101957"/>
              <a:gd name="connsiteY5" fmla="*/ 1370641 h 1370641"/>
              <a:gd name="connsiteX6" fmla="*/ 482601 w 4101957"/>
              <a:gd name="connsiteY6" fmla="*/ 594300 h 1370641"/>
              <a:gd name="connsiteX7" fmla="*/ 0 w 4101957"/>
              <a:gd name="connsiteY7" fmla="*/ 594300 h 13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1957" h="1370641">
                <a:moveTo>
                  <a:pt x="0" y="0"/>
                </a:moveTo>
                <a:lnTo>
                  <a:pt x="4101957" y="0"/>
                </a:lnTo>
                <a:lnTo>
                  <a:pt x="4101957" y="638936"/>
                </a:lnTo>
                <a:lnTo>
                  <a:pt x="3323135" y="638936"/>
                </a:lnTo>
                <a:lnTo>
                  <a:pt x="3323135" y="1370641"/>
                </a:lnTo>
                <a:lnTo>
                  <a:pt x="482601" y="1370641"/>
                </a:lnTo>
                <a:lnTo>
                  <a:pt x="482601" y="594300"/>
                </a:lnTo>
                <a:lnTo>
                  <a:pt x="0" y="594300"/>
                </a:lnTo>
                <a:close/>
              </a:path>
            </a:pathLst>
          </a:cu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FDC5E52-A4E7-BCC6-414F-F29FB2AD41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67" t="63641" r="1" b="2222"/>
          <a:stretch/>
        </p:blipFill>
        <p:spPr>
          <a:xfrm>
            <a:off x="2804302" y="3269022"/>
            <a:ext cx="6441154" cy="1833523"/>
          </a:xfrm>
          <a:custGeom>
            <a:avLst/>
            <a:gdLst>
              <a:gd name="connsiteX0" fmla="*/ 6286678 w 7088118"/>
              <a:gd name="connsiteY0" fmla="*/ 963266 h 2017686"/>
              <a:gd name="connsiteX1" fmla="*/ 6286678 w 7088118"/>
              <a:gd name="connsiteY1" fmla="*/ 1924922 h 2017686"/>
              <a:gd name="connsiteX2" fmla="*/ 6906179 w 7088118"/>
              <a:gd name="connsiteY2" fmla="*/ 1924922 h 2017686"/>
              <a:gd name="connsiteX3" fmla="*/ 6906179 w 7088118"/>
              <a:gd name="connsiteY3" fmla="*/ 963266 h 2017686"/>
              <a:gd name="connsiteX4" fmla="*/ 0 w 7088118"/>
              <a:gd name="connsiteY4" fmla="*/ 0 h 2017686"/>
              <a:gd name="connsiteX5" fmla="*/ 7088118 w 7088118"/>
              <a:gd name="connsiteY5" fmla="*/ 0 h 2017686"/>
              <a:gd name="connsiteX6" fmla="*/ 7088118 w 7088118"/>
              <a:gd name="connsiteY6" fmla="*/ 2017686 h 2017686"/>
              <a:gd name="connsiteX7" fmla="*/ 0 w 7088118"/>
              <a:gd name="connsiteY7" fmla="*/ 2017686 h 2017686"/>
              <a:gd name="connsiteX8" fmla="*/ 0 w 7088118"/>
              <a:gd name="connsiteY8" fmla="*/ 1821906 h 2017686"/>
              <a:gd name="connsiteX9" fmla="*/ 2754768 w 7088118"/>
              <a:gd name="connsiteY9" fmla="*/ 1821906 h 2017686"/>
              <a:gd name="connsiteX10" fmla="*/ 2754768 w 7088118"/>
              <a:gd name="connsiteY10" fmla="*/ 971362 h 2017686"/>
              <a:gd name="connsiteX11" fmla="*/ 0 w 7088118"/>
              <a:gd name="connsiteY11" fmla="*/ 971362 h 201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8118" h="2017686">
                <a:moveTo>
                  <a:pt x="6286678" y="963266"/>
                </a:moveTo>
                <a:lnTo>
                  <a:pt x="6286678" y="1924922"/>
                </a:lnTo>
                <a:lnTo>
                  <a:pt x="6906179" y="1924922"/>
                </a:lnTo>
                <a:lnTo>
                  <a:pt x="6906179" y="963266"/>
                </a:lnTo>
                <a:close/>
                <a:moveTo>
                  <a:pt x="0" y="0"/>
                </a:moveTo>
                <a:lnTo>
                  <a:pt x="7088118" y="0"/>
                </a:lnTo>
                <a:lnTo>
                  <a:pt x="7088118" y="2017686"/>
                </a:lnTo>
                <a:lnTo>
                  <a:pt x="0" y="2017686"/>
                </a:lnTo>
                <a:lnTo>
                  <a:pt x="0" y="1821906"/>
                </a:lnTo>
                <a:lnTo>
                  <a:pt x="2754768" y="1821906"/>
                </a:lnTo>
                <a:lnTo>
                  <a:pt x="2754768" y="971362"/>
                </a:lnTo>
                <a:lnTo>
                  <a:pt x="0" y="9713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46B3572-F2FF-2082-B8C5-6E4D69B7D7D2}"/>
              </a:ext>
            </a:extLst>
          </p:cNvPr>
          <p:cNvCxnSpPr/>
          <p:nvPr/>
        </p:nvCxnSpPr>
        <p:spPr>
          <a:xfrm>
            <a:off x="9168117" y="1043776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3603E1A-9C97-C463-AB3B-00D4B5177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1"/>
          <a:stretch/>
        </p:blipFill>
        <p:spPr>
          <a:xfrm>
            <a:off x="4407117" y="802730"/>
            <a:ext cx="4761000" cy="602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A925EB-0FC5-315F-0568-76A29E531109}"/>
              </a:ext>
            </a:extLst>
          </p:cNvPr>
          <p:cNvSpPr txBox="1"/>
          <p:nvPr/>
        </p:nvSpPr>
        <p:spPr>
          <a:xfrm rot="16200000">
            <a:off x="-1014612" y="35348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540DB993-8F82-3CA3-F46C-97228585A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2180F69-1874-580F-77BA-674C7551E78A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1241D68-2257-5AE5-D3A3-36D7B6B234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77E2D36-ADF5-3AD9-04BF-ECCF8A1C51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2848" y="1389713"/>
            <a:ext cx="4429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392E0F-E50E-3008-9C2B-BF54003ED63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3CF117B-2DB5-F329-660C-E731B58973FC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صورة 8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B711802-A475-31B7-3A77-741E27DA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F6FA3AF-E7B4-E80E-26C4-FA0D771E282B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CB32C52-05AD-7B78-B7C7-058067CAA3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60C16E-0807-3B87-9F84-75A38496D8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2"/>
          <a:stretch/>
        </p:blipFill>
        <p:spPr>
          <a:xfrm>
            <a:off x="1528826" y="806023"/>
            <a:ext cx="7803804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6BDB346-88FD-9366-8149-9DB31838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080" y="70715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8500161-A5D9-EBF8-5E48-C635042DEBD0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916DE2C-2145-2A75-77F0-D266BED3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2924DA-F17F-0A50-06DF-9319EA5C929B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1446A90-C31A-B09F-20D4-1BCBA01DE6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4AFA64D-9EAE-50B2-E347-20BD2B0B6B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133" y="1367266"/>
            <a:ext cx="7504042" cy="16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46B3572-F2FF-2082-B8C5-6E4D69B7D7D2}"/>
              </a:ext>
            </a:extLst>
          </p:cNvPr>
          <p:cNvCxnSpPr/>
          <p:nvPr/>
        </p:nvCxnSpPr>
        <p:spPr>
          <a:xfrm>
            <a:off x="9168117" y="1043776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3603E1A-9C97-C463-AB3B-00D4B5177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1"/>
          <a:stretch/>
        </p:blipFill>
        <p:spPr>
          <a:xfrm>
            <a:off x="4407117" y="802730"/>
            <a:ext cx="4761000" cy="602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BA925EB-0FC5-315F-0568-76A29E531109}"/>
              </a:ext>
            </a:extLst>
          </p:cNvPr>
          <p:cNvSpPr txBox="1"/>
          <p:nvPr/>
        </p:nvSpPr>
        <p:spPr>
          <a:xfrm rot="16200000">
            <a:off x="-1014612" y="35348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540DB993-8F82-3CA3-F46C-97228585A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2180F69-1874-580F-77BA-674C7551E78A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1241D68-2257-5AE5-D3A3-36D7B6B234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DD1E250-CE97-FF1E-D54D-EC6BFF438F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027" y="1405051"/>
            <a:ext cx="57721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7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9F494C7-3FD4-F34B-2089-B4ACBCC143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2065" y="832161"/>
            <a:ext cx="2983820" cy="1246760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05A65FC-1C57-646B-424D-728F98EBAFD8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F3DCD4F5-4179-4C8A-6656-FAC3679CF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BF0D03-FA27-4E55-735B-5CB10B52F59E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B07FDF1-4879-049E-7002-76076D4FBB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B20BD03-D829-88BC-47B7-19E3EB5520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9169" y="1827883"/>
            <a:ext cx="7817167" cy="11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15" name="جدول 21">
            <a:extLst>
              <a:ext uri="{FF2B5EF4-FFF2-40B4-BE49-F238E27FC236}">
                <a16:creationId xmlns:a16="http://schemas.microsoft.com/office/drawing/2014/main" id="{F0625EA3-591E-7902-592D-2AF788332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27028"/>
              </p:ext>
            </p:extLst>
          </p:nvPr>
        </p:nvGraphicFramePr>
        <p:xfrm>
          <a:off x="902800" y="2126512"/>
          <a:ext cx="8127999" cy="42423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96392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27846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BC359B-D31A-EF70-5AFA-39F8963F0686}"/>
              </a:ext>
            </a:extLst>
          </p:cNvPr>
          <p:cNvSpPr txBox="1"/>
          <p:nvPr/>
        </p:nvSpPr>
        <p:spPr>
          <a:xfrm>
            <a:off x="3201532" y="1262320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0C23BC3D-0739-C8E9-D607-55B03892C57D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B2FE81FE-CC28-0666-E83E-8B6DDA76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14870B-83BB-B2AC-F18A-EDCDB81C4AC3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DA284F2-C778-2615-4FD5-490C4D3AB5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5C0D14-2D26-A1E4-0870-060DF4825AAB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7B7E181-B78B-0685-0F3B-5DF8DA171FE3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صورة 16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1123F20D-EAFA-4494-8A33-D50EEBB5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3724EF-CE87-4AE7-B0C0-63A6DAD0D668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31261A2-4CC9-18E9-D55E-B9DDB3D0E8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2D2DC6E-0183-D711-BAE5-83C1782997A1}"/>
              </a:ext>
            </a:extLst>
          </p:cNvPr>
          <p:cNvSpPr txBox="1"/>
          <p:nvPr/>
        </p:nvSpPr>
        <p:spPr>
          <a:xfrm>
            <a:off x="2514600" y="3137590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11 – 15 – 23 </a:t>
            </a:r>
          </a:p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68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8DF6AEB-8ECE-E45D-9D74-5E95F16DB69F}"/>
              </a:ext>
            </a:extLst>
          </p:cNvPr>
          <p:cNvSpPr txBox="1"/>
          <p:nvPr/>
        </p:nvSpPr>
        <p:spPr>
          <a:xfrm>
            <a:off x="1599524" y="2158034"/>
            <a:ext cx="74872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dirty="0">
                <a:solidFill>
                  <a:srgbClr val="C00000"/>
                </a:solidFill>
                <a:effectLst/>
                <a:latin typeface="helvetica" panose="020B0604020202020204" pitchFamily="34" charset="0"/>
                <a:cs typeface="AGA Aladdin Regular" pitchFamily="2" charset="-78"/>
              </a:rPr>
              <a:t>93 عاماً.. عام يأتي وعام يمضي وكُل عام يُخلد حب الوطن أكثر من الّذي مضى.. حماك الله يا دولة التُوحيد.</a:t>
            </a:r>
          </a:p>
        </p:txBody>
      </p:sp>
    </p:spTree>
    <p:extLst>
      <p:ext uri="{BB962C8B-B14F-4D97-AF65-F5344CB8AC3E}">
        <p14:creationId xmlns:p14="http://schemas.microsoft.com/office/powerpoint/2010/main" val="5746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85103E-E7EE-034C-8003-8145E9705D8E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6" name="صورة 5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051A2893-E6E7-DEB4-9C62-5BC8B39F7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F0CA9BC7-D41F-04F7-F492-00749C8F43C0}"/>
                  </a:ext>
                </a:extLst>
              </p:cNvPr>
              <p:cNvSpPr txBox="1"/>
              <p:nvPr/>
            </p:nvSpPr>
            <p:spPr>
              <a:xfrm>
                <a:off x="3012900" y="2085005"/>
                <a:ext cx="6115050" cy="3294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3200" dirty="0">
                    <a:solidFill>
                      <a:schemeClr val="accent6">
                        <a:lumMod val="75000"/>
                      </a:schemeClr>
                    </a:solidFill>
                    <a:cs typeface="AGA Aladdin Regular" pitchFamily="2" charset="-78"/>
                  </a:rPr>
                  <a:t>حل الواجب</a:t>
                </a:r>
              </a:p>
              <a:p>
                <a:r>
                  <a:rPr lang="ar-SA" sz="3200" dirty="0">
                    <a:solidFill>
                      <a:schemeClr val="accent6">
                        <a:lumMod val="75000"/>
                      </a:schemeClr>
                    </a:solidFill>
                    <a:cs typeface="AGA Aladdin Regular" pitchFamily="2" charset="-78"/>
                  </a:rPr>
                  <a:t>15 )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</m:ctrlPr>
                      </m:fPr>
                      <m:num>
                        <m:r>
                          <a:rPr lang="ku-Arab-IQ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٨</m:t>
                        </m:r>
                      </m:num>
                      <m:den>
                        <m:r>
                          <a:rPr lang="ku-Arab-IQ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GA Aladdin Regular" pitchFamily="2" charset="-78"/>
                          </a:rPr>
                          <m:t>١٥</m:t>
                        </m:r>
                      </m:den>
                    </m:f>
                  </m:oMath>
                </a14:m>
                <a:endParaRPr lang="ar-SA" sz="3200" dirty="0">
                  <a:solidFill>
                    <a:schemeClr val="accent6">
                      <a:lumMod val="75000"/>
                    </a:schemeClr>
                  </a:solidFill>
                  <a:cs typeface="AGA Aladdin Regular" pitchFamily="2" charset="-78"/>
                </a:endParaRPr>
              </a:p>
              <a:p>
                <a:r>
                  <a:rPr lang="ar-SA" sz="3200" dirty="0">
                    <a:solidFill>
                      <a:schemeClr val="accent6">
                        <a:lumMod val="75000"/>
                      </a:schemeClr>
                    </a:solidFill>
                    <a:cs typeface="AGA Aladdin Regular" pitchFamily="2" charset="-78"/>
                  </a:rPr>
                  <a:t> 17 ) – 1,6</a:t>
                </a:r>
              </a:p>
              <a:p>
                <a:r>
                  <a:rPr lang="ar-SA" sz="3200" dirty="0">
                    <a:solidFill>
                      <a:schemeClr val="accent6">
                        <a:lumMod val="75000"/>
                      </a:schemeClr>
                    </a:solidFill>
                    <a:cs typeface="AGA Aladdin Regular" pitchFamily="2" charset="-78"/>
                  </a:rPr>
                  <a:t> 19 ) 9 أو - 9</a:t>
                </a:r>
              </a:p>
              <a:p>
                <a:r>
                  <a:rPr lang="ar-SA" sz="3200" dirty="0">
                    <a:solidFill>
                      <a:schemeClr val="accent6">
                        <a:lumMod val="75000"/>
                      </a:schemeClr>
                    </a:solidFill>
                    <a:cs typeface="AGA Aladdin Regular" pitchFamily="2" charset="-78"/>
                  </a:rPr>
                  <a:t> 25 ) 0,13 أو -0,13</a:t>
                </a:r>
              </a:p>
              <a:p>
                <a:r>
                  <a:rPr lang="ar-SA" sz="3200" dirty="0">
                    <a:solidFill>
                      <a:schemeClr val="accent6">
                        <a:lumMod val="75000"/>
                      </a:schemeClr>
                    </a:solidFill>
                    <a:cs typeface="AGA Aladdin Regular" pitchFamily="2" charset="-78"/>
                  </a:rPr>
                  <a:t> 31) 44</a:t>
                </a:r>
              </a:p>
            </p:txBody>
          </p:sp>
        </mc:Choice>
        <mc:Fallback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F0CA9BC7-D41F-04F7-F492-00749C8F4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00" y="2085005"/>
                <a:ext cx="6115050" cy="3294556"/>
              </a:xfrm>
              <a:prstGeom prst="rect">
                <a:avLst/>
              </a:prstGeom>
              <a:blipFill>
                <a:blip r:embed="rId4"/>
                <a:stretch>
                  <a:fillRect t="-2407" r="-2692" b="-42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60E037-28BC-3827-9CB4-EACE7400745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5FBF9100-386A-9268-C3D6-C1EE2391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43C6C4-233B-EC81-687C-472E86618CB8}"/>
              </a:ext>
            </a:extLst>
          </p:cNvPr>
          <p:cNvSpPr txBox="1"/>
          <p:nvPr/>
        </p:nvSpPr>
        <p:spPr>
          <a:xfrm>
            <a:off x="1868474" y="2065702"/>
            <a:ext cx="82981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cs typeface="AGA Aladdin Regular" pitchFamily="2" charset="-78"/>
              </a:rPr>
              <a:t>يخطط عمر لعمل حديقة مربعة الشكل مساحتها ٢٨٩ متر مربع فما طول ضلع الحديقة؟ </a:t>
            </a:r>
          </a:p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cs typeface="AGA Aladdin Regular" pitchFamily="2" charset="-78"/>
              </a:rPr>
              <a:t>أ) 13</a:t>
            </a:r>
          </a:p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cs typeface="AGA Aladdin Regular" pitchFamily="2" charset="-78"/>
              </a:rPr>
              <a:t>ب) 17</a:t>
            </a:r>
          </a:p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cs typeface="AGA Aladdin Regular" pitchFamily="2" charset="-78"/>
              </a:rPr>
              <a:t>ج) 19</a:t>
            </a:r>
          </a:p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cs typeface="AGA Aladdin Regular" pitchFamily="2" charset="-78"/>
              </a:rPr>
              <a:t>د) 20</a:t>
            </a:r>
          </a:p>
        </p:txBody>
      </p:sp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C592F31-0258-0163-0E10-458DCFEB3685}"/>
              </a:ext>
            </a:extLst>
          </p:cNvPr>
          <p:cNvSpPr txBox="1"/>
          <p:nvPr/>
        </p:nvSpPr>
        <p:spPr>
          <a:xfrm>
            <a:off x="874045" y="1073275"/>
            <a:ext cx="105286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000" dirty="0">
                <a:cs typeface="AGA Aladdin Regular" pitchFamily="2" charset="-78"/>
              </a:rPr>
              <a:t>الاربعاء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000" dirty="0">
                <a:cs typeface="AGA Aladdin Regular" pitchFamily="2" charset="-78"/>
              </a:rPr>
              <a:t>1445/3/12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000" dirty="0">
                <a:cs typeface="AGA Aladdin Regular" pitchFamily="2" charset="-78"/>
              </a:rPr>
              <a:t>الأولى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39CCEE3-224B-837E-D9EF-D85C8016733A}"/>
              </a:ext>
            </a:extLst>
          </p:cNvPr>
          <p:cNvSpPr txBox="1"/>
          <p:nvPr/>
        </p:nvSpPr>
        <p:spPr>
          <a:xfrm>
            <a:off x="1892597" y="1715243"/>
            <a:ext cx="9284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تقدير الجذور التربيعية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FF6EED8-F70B-A6BA-58FC-DA606CA58047}"/>
              </a:ext>
            </a:extLst>
          </p:cNvPr>
          <p:cNvCxnSpPr>
            <a:cxnSpLocks/>
          </p:cNvCxnSpPr>
          <p:nvPr/>
        </p:nvCxnSpPr>
        <p:spPr>
          <a:xfrm>
            <a:off x="8534400" y="2554328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209B94E-12ED-BCA2-39FE-51651A4F8B9A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0B2FAC7-EA8C-E536-7B3D-80C2F38A8EFD}"/>
              </a:ext>
            </a:extLst>
          </p:cNvPr>
          <p:cNvSpPr txBox="1"/>
          <p:nvPr/>
        </p:nvSpPr>
        <p:spPr>
          <a:xfrm>
            <a:off x="2737085" y="3071164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2" name="صورة 11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72AF7B09-B119-2E6A-C84F-380CB36B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0B4019F-A77A-8837-761D-5457D11467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2749" y="3041879"/>
            <a:ext cx="2291855" cy="11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56146"/>
              </p:ext>
            </p:extLst>
          </p:nvPr>
        </p:nvGraphicFramePr>
        <p:xfrm>
          <a:off x="902800" y="2105247"/>
          <a:ext cx="8127999" cy="42636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96875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2949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hlinkClick r:id="rId3"/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04708" y="1106486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136736B-841E-C869-C012-1E01C8A7B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F7C8B97-0574-0012-7E5E-8A9D4C44E96A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D1A47C1-9E28-D069-42D6-0FD9757562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AD0F4A-36F7-F1F4-40E5-0A7B6CD87F0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381308-5B78-5E9A-88DD-6EF3431004A2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3C9AA004-7EA7-3970-2369-04B269AD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79B6AE-9B35-96C9-8705-EBBCA5EF93C9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A18E33B-400D-9CAE-98FA-7C398A2AC0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93DBD9F-153F-3D63-818D-327AFDD17CC3}"/>
              </a:ext>
            </a:extLst>
          </p:cNvPr>
          <p:cNvGrpSpPr/>
          <p:nvPr/>
        </p:nvGrpSpPr>
        <p:grpSpPr>
          <a:xfrm>
            <a:off x="2245360" y="2479627"/>
            <a:ext cx="5128047" cy="1847945"/>
            <a:chOff x="2611120" y="2459307"/>
            <a:chExt cx="5128047" cy="1847945"/>
          </a:xfrm>
        </p:grpSpPr>
        <p:sp>
          <p:nvSpPr>
            <p:cNvPr id="20" name="مستطيل: زوايا مستديرة 19">
              <a:hlinkClick r:id="rId5"/>
              <a:extLst>
                <a:ext uri="{FF2B5EF4-FFF2-40B4-BE49-F238E27FC236}">
                  <a16:creationId xmlns:a16="http://schemas.microsoft.com/office/drawing/2014/main" id="{AD89CA4A-4452-793F-8F88-53830BA0C99C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2F3C1AF-2FDE-C019-1902-70EAC25CB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20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AD0F4A-36F7-F1F4-40E5-0A7B6CD87F0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2F381308-5B78-5E9A-88DD-6EF3431004A2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3C9AA004-7EA7-3970-2369-04B269AD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F488DB-B20C-55BD-DC20-2E8B6096E9F1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5A8773C-1712-EFC5-753E-E608804892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3C15984-520E-31D4-A0CA-1062BC8949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30" y="2061503"/>
            <a:ext cx="8757665" cy="32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392E0F-E50E-3008-9C2B-BF54003ED63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3CF117B-2DB5-F329-660C-E731B58973FC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صورة 8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B711802-A475-31B7-3A77-741E27DA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F6FA3AF-E7B4-E80E-26C4-FA0D771E282B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CB32C52-05AD-7B78-B7C7-058067CAA3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52AD5B9-93DE-0A43-46DD-2ABEB7C0F1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3227" y="821790"/>
            <a:ext cx="7553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6BDB346-88FD-9366-8149-9DB31838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080" y="70715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39E387-F40B-744A-52F3-CFEFFD2935F8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8500161-A5D9-EBF8-5E48-C635042DEBD0}"/>
              </a:ext>
            </a:extLst>
          </p:cNvPr>
          <p:cNvCxnSpPr>
            <a:cxnSpLocks/>
          </p:cNvCxnSpPr>
          <p:nvPr/>
        </p:nvCxnSpPr>
        <p:spPr>
          <a:xfrm>
            <a:off x="944693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صورة 12" descr="صورة تحتوي على نص, الرسومات, تصميم الجرافيك, الخط&#10;&#10;تم إنشاء الوصف تلقائياً">
            <a:extLst>
              <a:ext uri="{FF2B5EF4-FFF2-40B4-BE49-F238E27FC236}">
                <a16:creationId xmlns:a16="http://schemas.microsoft.com/office/drawing/2014/main" id="{6916DE2C-2145-2A75-77F0-D266BED3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4" y="575291"/>
            <a:ext cx="1871067" cy="177848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2924DA-F17F-0A50-06DF-9319EA5C929B}"/>
              </a:ext>
            </a:extLst>
          </p:cNvPr>
          <p:cNvSpPr txBox="1"/>
          <p:nvPr/>
        </p:nvSpPr>
        <p:spPr>
          <a:xfrm>
            <a:off x="8980358" y="3768268"/>
            <a:ext cx="28221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تقدير الجذور التربيعية.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1446A90-C31A-B09F-20D4-1BCBA01DE6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475" y="2261755"/>
            <a:ext cx="2291855" cy="113578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950BF57-A105-BF69-0206-35E6139311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2072" y="1408301"/>
            <a:ext cx="8039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110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435</Words>
  <Application>Microsoft Office PowerPoint</Application>
  <PresentationFormat>شاشة عريضة</PresentationFormat>
  <Paragraphs>200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AGA Aladdin Regular</vt:lpstr>
      <vt:lpstr>Arial</vt:lpstr>
      <vt:lpstr>Calibri</vt:lpstr>
      <vt:lpstr>Calibri Light</vt:lpstr>
      <vt:lpstr>Cambria Math</vt:lpstr>
      <vt:lpstr>helvetica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135</cp:revision>
  <dcterms:created xsi:type="dcterms:W3CDTF">2022-09-13T17:23:41Z</dcterms:created>
  <dcterms:modified xsi:type="dcterms:W3CDTF">2023-09-26T19:36:51Z</dcterms:modified>
</cp:coreProperties>
</file>