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804" r:id="rId2"/>
    <p:sldMasterId id="2147483852" r:id="rId3"/>
    <p:sldMasterId id="2147483942" r:id="rId4"/>
    <p:sldMasterId id="2147484077" r:id="rId5"/>
    <p:sldMasterId id="2147484095" r:id="rId6"/>
    <p:sldMasterId id="2147484107" r:id="rId7"/>
    <p:sldMasterId id="2147484125" r:id="rId8"/>
  </p:sldMasterIdLst>
  <p:notesMasterIdLst>
    <p:notesMasterId r:id="rId36"/>
  </p:notesMasterIdLst>
  <p:sldIdLst>
    <p:sldId id="1126" r:id="rId9"/>
    <p:sldId id="299" r:id="rId10"/>
    <p:sldId id="1074" r:id="rId11"/>
    <p:sldId id="1127" r:id="rId12"/>
    <p:sldId id="368" r:id="rId13"/>
    <p:sldId id="262" r:id="rId14"/>
    <p:sldId id="1130" r:id="rId15"/>
    <p:sldId id="1129" r:id="rId16"/>
    <p:sldId id="257" r:id="rId17"/>
    <p:sldId id="403" r:id="rId18"/>
    <p:sldId id="339" r:id="rId19"/>
    <p:sldId id="340" r:id="rId20"/>
    <p:sldId id="531" r:id="rId21"/>
    <p:sldId id="1135" r:id="rId22"/>
    <p:sldId id="423" r:id="rId23"/>
    <p:sldId id="424" r:id="rId24"/>
    <p:sldId id="1133" r:id="rId25"/>
    <p:sldId id="1134" r:id="rId26"/>
    <p:sldId id="298" r:id="rId27"/>
    <p:sldId id="295" r:id="rId28"/>
    <p:sldId id="412" r:id="rId29"/>
    <p:sldId id="428" r:id="rId30"/>
    <p:sldId id="429" r:id="rId31"/>
    <p:sldId id="430" r:id="rId32"/>
    <p:sldId id="431" r:id="rId33"/>
    <p:sldId id="1058" r:id="rId34"/>
    <p:sldId id="1132" r:id="rId3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FF"/>
    <a:srgbClr val="FFFF99"/>
    <a:srgbClr val="FF3300"/>
    <a:srgbClr val="FFFFCC"/>
    <a:srgbClr val="FF7C80"/>
    <a:srgbClr val="FFFF00"/>
    <a:srgbClr val="006600"/>
    <a:srgbClr val="0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5852" autoAdjust="0"/>
  </p:normalViewPr>
  <p:slideViewPr>
    <p:cSldViewPr>
      <p:cViewPr varScale="1">
        <p:scale>
          <a:sx n="95" d="100"/>
          <a:sy n="95" d="100"/>
        </p:scale>
        <p:origin x="109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533"/>
    </p:cViewPr>
  </p:sorterViewPr>
  <p:notesViewPr>
    <p:cSldViewPr>
      <p:cViewPr varScale="1">
        <p:scale>
          <a:sx n="75" d="100"/>
          <a:sy n="75" d="100"/>
        </p:scale>
        <p:origin x="293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081DD52-D3F3-438A-8289-AEE6C72FD710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FA540D-EB3C-4C0C-88E3-BE03407025D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532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FA540D-EB3C-4C0C-88E3-BE03407025D2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126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3245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47CDE-DF6B-45C7-9352-558FAAAF7F75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916"/>
            <a:ext cx="4800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937"/>
            <a:ext cx="2057400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5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43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51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8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370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424F97AF-D6C1-4D22-B5D4-DA77D797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177D-8C4A-43E5-825E-9A923DFDA975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57A8833A-751B-43A8-8B0C-6010C5BC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0D4F00D4-504F-4FBC-BBD7-6D5C5135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83B2-1E6D-45E3-8FE4-708361717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828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99A6DEC4-09D0-4D80-A3AE-BEB99137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6E6A-C96D-48C2-A915-56C6FD760B99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6D0EEAA2-EA3B-44F0-A67F-DD7AC8CD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6D75F334-320D-42C1-B3E0-55D5AE69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C72E-BDFC-4AD2-973C-1E731A70D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296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487BE5A9-975C-4856-95A0-F5C04ADA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350D-2766-4676-9EBB-B74AEC7A0A34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D44309B0-7CD1-4BB8-86EE-64F82DA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06F253A5-C4F4-44C8-8779-1404640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0235-9F0A-4D8B-BD21-687C79EC5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084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8EF698C-3E4B-4E93-9396-6D5EE42C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EE798-6C44-4A2A-AA14-AFB0DB3E16CE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BB6D78C-80B8-4BB5-8079-3A20A993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B46EECF-4F8C-4A69-8F0E-915BB202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02BB-EC5C-4745-9275-DA1B6127B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885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2240506-8E6C-410B-AD2D-38560291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9185C-D7D3-4305-8669-350DCE3FF071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8EFFAC4-D3DF-49F2-8641-8D79333D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068EF61-FFF1-4FE1-B549-4DE98023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AFEC-F804-4530-86F2-82E6EE76E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299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7B90C8-6D5C-46F1-A28A-38EF674D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F62D-8916-47C1-B8CA-1D7733C8CC07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2CD51F-631F-4307-B974-6ABF9972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4F33A7-6E01-43FC-8648-6CE0F270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90F6-468D-492B-BB7C-60F7133BF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335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C8C933-AB4B-4FC7-9F7D-2DE27E9B1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6B19F-8AF3-4DC8-B217-81A1490C999C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FD8330-D1CD-4D1C-98BB-6E4335E9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9B23D7-F9ED-4563-BE7F-1C41D883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908A-292F-425F-B920-D28706F9E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3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60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5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7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8001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71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1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60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93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7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8001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71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457200" rtl="0" fontAlgn="auto"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effectLst/>
                <a:latin typeface="Century Gothic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 rtl="0" fontAlgn="auto"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effectLst/>
                <a:latin typeface="Century Gothic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2719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3" y="112477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7" y="3648322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95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78954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71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25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36" y="762070"/>
            <a:ext cx="6457949" cy="1303867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82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36" y="762000"/>
            <a:ext cx="6457949" cy="12954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98" y="419107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98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98" y="487383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733" y="419107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734" y="487383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7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426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83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3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630"/>
            <a:ext cx="81153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80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13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85" y="745138"/>
            <a:ext cx="615315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001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381071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1" y="381071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16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97A1E-BB83-4A12-B194-5FA43DDE1347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9D5E2-F79D-49AE-A291-014A8479031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4255521"/>
      </p:ext>
    </p:extLst>
  </p:cSld>
  <p:clrMapOvr>
    <a:masterClrMapping/>
  </p:clrMapOvr>
  <p:transition>
    <p:cut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01CBA-C944-45BD-A7AC-4384BF6787C9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BA9C-867E-4D5E-93B8-78FECE093C3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713439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48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46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058E-7357-44F3-9D71-F8D0748AD0E5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7CD5F-3681-4977-B02E-DF0AEB0570E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0097393"/>
      </p:ext>
    </p:extLst>
  </p:cSld>
  <p:clrMapOvr>
    <a:masterClrMapping/>
  </p:clrMapOvr>
  <p:transition>
    <p:cut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38982-86F2-4154-BD30-30DE862D309D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9BC82-3EC9-4048-AA95-1B8468442F4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715980"/>
      </p:ext>
    </p:extLst>
  </p:cSld>
  <p:clrMapOvr>
    <a:masterClrMapping/>
  </p:clrMapOvr>
  <p:transition>
    <p:cut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4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4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E8EC-0119-4C35-B20C-2B7D6C20CD08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40BB6-FC41-413F-A9B4-FEEF1F3E8FE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6333370"/>
      </p:ext>
    </p:extLst>
  </p:cSld>
  <p:clrMapOvr>
    <a:masterClrMapping/>
  </p:clrMapOvr>
  <p:transition>
    <p:cut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7C75-A727-4AE9-A8DC-578433BF55F4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82FD3-A929-4BE9-B8C7-85BAC1E23E1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5892910"/>
      </p:ext>
    </p:extLst>
  </p:cSld>
  <p:clrMapOvr>
    <a:masterClrMapping/>
  </p:clrMapOvr>
  <p:transition>
    <p:cut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58A8-860D-48C1-ACB6-F62DEBC0CC50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1188-E4EC-4509-871C-7B51D68B111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8874113"/>
      </p:ext>
    </p:extLst>
  </p:cSld>
  <p:clrMapOvr>
    <a:masterClrMapping/>
  </p:clrMapOvr>
  <p:transition>
    <p:cut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AEF5A-FF21-4393-8C75-C2E8C193909E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9D263-49DE-4737-ABE9-269C6E2933A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4064603"/>
      </p:ext>
    </p:extLst>
  </p:cSld>
  <p:clrMapOvr>
    <a:masterClrMapping/>
  </p:clrMapOvr>
  <p:transition>
    <p:cut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AB5C-34CF-4708-9258-750D51EDAB1F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52128-EFBE-42A2-B8B9-8D8819951CF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9475183"/>
      </p:ext>
    </p:extLst>
  </p:cSld>
  <p:clrMapOvr>
    <a:masterClrMapping/>
  </p:clrMapOvr>
  <p:transition>
    <p:cut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3D51F-795E-4365-AEC4-463BA642BE96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73F5-9921-4CEE-A992-8C989CA04A2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0920895"/>
      </p:ext>
    </p:extLst>
  </p:cSld>
  <p:clrMapOvr>
    <a:masterClrMapping/>
  </p:clrMapOvr>
  <p:transition>
    <p:cut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84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84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7FCE-7F1A-474F-8420-5636D5E07BF1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ABFF-7395-4993-9AA2-612C91FBE2A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7900414"/>
      </p:ext>
    </p:extLst>
  </p:cSld>
  <p:clrMapOvr>
    <a:masterClrMapping/>
  </p:clrMapOvr>
  <p:transition>
    <p:cut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3A9C2-FAE9-4D73-9679-E9F740EA4BC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3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86" y="75360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7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381072"/>
            <a:ext cx="5243619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1" y="381071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17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C5D8E-45EF-46D9-9BCA-5838141E48B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05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0CB06-4E8E-44C4-8A38-178726292A2A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30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4A085-8B8F-41BE-B946-338DC468593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A3AAC-847D-4C0F-94E5-A9ADABA60F2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08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27AF-6A4B-418B-85F1-1581BCA9A71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93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39D90-1A86-4AF7-9E84-91A773D7586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70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D1A74-B3A4-4EED-934C-1E8CD1512E7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71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226DB-4D53-48CB-8117-AF5692A3B8A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51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34E72-D8CD-4E99-B4EE-27EB94EB12A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80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4CBBD-9F13-4444-A312-77900F1F90A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8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630"/>
            <a:ext cx="4000500" cy="402412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630"/>
            <a:ext cx="4000500" cy="402412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69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63DFC3-2BE7-44D1-2279-A2E84E1E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D2CBB6-4012-4F0A-B165-589474846465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4B4F01-4A61-A9B7-7E82-8775BCA2B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6E239C-DA36-6801-8792-44D598D1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6277B9-157D-4280-89C2-3739DDEA1B5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54663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FE9997-3A0B-130B-0351-A4D0DDDB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40B369-9370-43B4-BEC2-AC0D3A1F92F0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02C904-446A-1A0A-E041-CED711D4A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E148B5-5CDD-6CB4-F3F8-91B1D1D2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B3B68B-4D97-4F5A-B2DB-6D81F5D281B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347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7F3F51-5E92-993E-C04C-C2683F852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6537FD-6327-4C6E-9057-31AC8F679C3C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7A7C67-7FC1-EA6D-3738-28FDEE06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388013-CECC-4C78-2C17-4D270147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AC1294-F798-4AA6-8648-6C2791F817D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1123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B0137F7-1B67-A786-CF86-3E9AB0CF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31EB54-4BC2-48A3-8FBC-E5E9E63D0A4A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5A2BA64-F484-FB1E-5E99-22451099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09D167-A61D-B028-B96B-409F51CB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645B5E-128F-44FE-8F54-E48F8728E23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4516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5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5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6CF07A4-8399-E9C2-73B5-12668FE9A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249CC3-AEE8-43A4-BA6D-FAF142A20045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5460793-56DB-9FF2-A9C0-F25B5FBE2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37BBB7C-6705-4ABA-31E0-95AFFAF3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014E8E-7843-46C1-98C8-C96FD201B5A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83766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4C888EC-72E6-1DDD-A0FD-D6DFEAB2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DD2332-05DC-4E76-9458-6A0D20F9416A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80F5F24-EF5A-00B5-F24B-7680196B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B99BF83-D83E-A168-323C-7D7442FA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8DF289-F8DD-4784-8A91-45881542F79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85348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04F13D2-8A53-B831-3376-673BA652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958A48-9D52-43BE-969A-91E8EC3EB394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D7382B0-CF9F-5F52-345F-8B6CAACA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EE7961-D09E-6A12-22BA-B455B0BB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17B112-BDD6-4929-B13F-A2D56E701F2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0800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EF01C2-6B19-C893-1406-8F409AB5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3CB593-25EF-437A-989F-07BB9723739C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D7FC0DC-AB3A-AFA6-C33B-F82B37090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812F7CB-A747-1933-0D1D-5A41BDE1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25C8E5-3CD7-468D-B2F3-7D89AE9C7B8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22020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14D05BB-3A96-1B43-C112-D69AB7BA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9B4996-E2FA-4806-AD73-E2A73AC67D0E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00FC0BB-2B61-7D75-09E7-500BCEA5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BC2DCF-B0BF-9882-E80C-2628F7F5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8443C9-0067-4237-AAD9-2CC524B5181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15240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1CF776-DEA8-C153-1EA2-EE949E8E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9FCCAC-BCF1-4A50-9ED4-37ECD19C3F02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0BBA68-2065-3A84-A8DB-6B004DC9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4DC2B9-8AB3-160F-D38C-CBBBB737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7FA486-3647-41A4-9371-711EF3D0B52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918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42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9" y="3132737"/>
            <a:ext cx="3983831" cy="3086019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737"/>
            <a:ext cx="4000500" cy="3086019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535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70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70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A19881-2855-BCB5-F981-88DABFFA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D84095-EC8A-4F52-A519-4C361B09F552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0173272-53F7-612E-9EBC-8E2EE8199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417D93-33B8-45F2-1BE6-0247F78F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69FCF5-5D85-4BC2-ABA1-A849963C5E3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3556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2F6E1A4B-6DF7-4BFF-9EE0-D7EBACC710CD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41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196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841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717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080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10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797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47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562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387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84851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72649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5059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247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88618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19563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40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82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52030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882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012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36426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66917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78318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53601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81570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06990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6458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90318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78148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7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4"/>
            <a:ext cx="4882964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7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983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166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343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864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423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464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626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16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340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608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5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8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7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8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60854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060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479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825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364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412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B0C2E7-60BE-4FFA-BF7D-B11F60F2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2DBC-9159-42E8-B2DA-71FE7D5034C9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49D2A4-CD2F-4533-90C2-F3CC0D15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F063E9-304F-439D-94ED-009C1884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B2C88-56A4-40A5-8420-0FD3EC4E9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171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AD7C1E-82CF-475F-B447-A3584291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B903-9E58-4B01-83B5-4D2C91B1C4F6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0FEDD0-8C62-4ADD-A112-AB900D1B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D23004-73DC-4F2E-BFCE-CC9EFCC5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C87F-86AD-4502-BDE4-7BAD61B90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416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7484C1-16CE-4969-AF90-99FD7E3D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E80E5-D635-463F-A549-ED2B00B06D5E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6E959B-97F8-40ED-9284-F5CBAFFA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EF741B-9DB7-4D72-8325-EE07B957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CAD7-2081-4B36-9B0C-D08FB5E1C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566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6FAE290-BAFD-4BA1-B0A9-132F43DB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D2CF-4E8C-4B10-ABF2-B2B40A081D74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4C12AC5-0473-4E0C-9FEF-C5546E7E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888B306-A50F-4718-8955-6B375028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9314-9516-4576-8F2C-8CC92C0CA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5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63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42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  <a:cs typeface="+mn-cs"/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10/11/2022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91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  <a:cs typeface="+mn-cs"/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86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2051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66E4AD-DDF0-4FF5-A81B-535047872516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B11D35-D957-4596-8E51-A50B2565721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716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cut thruBlk="1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9AA28BEA-799C-4345-9173-97D890B7034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5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صر نائب للعنوان 1">
            <a:extLst>
              <a:ext uri="{FF2B5EF4-FFF2-40B4-BE49-F238E27FC236}">
                <a16:creationId xmlns:a16="http://schemas.microsoft.com/office/drawing/2014/main" id="{49AC9E96-2EB2-A056-F87D-8D14EE693A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2051" name="عنصر نائب للنص 2">
            <a:extLst>
              <a:ext uri="{FF2B5EF4-FFF2-40B4-BE49-F238E27FC236}">
                <a16:creationId xmlns:a16="http://schemas.microsoft.com/office/drawing/2014/main" id="{6E26D496-04B7-DA51-2E8F-71FD38A918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7B2583-707A-C71B-3585-19C979C44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722FBB4B-77D0-44C4-8521-A448F6BC4F54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62E12C-5DB1-B9EE-C2D3-B7D3BE9C9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AB934EC-05CF-AD4F-D9D7-557B4268A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279624B0-E87F-48F2-AED7-60D57806182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579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E1A4B-6DF7-4BFF-9EE0-D7EBACC710CD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218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  <p:sldLayoutId id="2147484092" r:id="rId15"/>
    <p:sldLayoutId id="2147484093" r:id="rId16"/>
    <p:sldLayoutId id="2147484094" r:id="rId17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16/03/44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432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xStyles>
    <p:titleStyle>
      <a:lvl1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3429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6858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0287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3716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28588" indent="-128588" algn="r" defTabSz="514350" rtl="1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r" defTabSz="514350" rtl="1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r" defTabSz="514350" rtl="1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r" defTabSz="514350" rtl="1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r" defTabSz="514350" rtl="1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E6DF383-AE25-4248-A925-03D48B51E165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16/03/44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FF7E785-6101-48F3-ADDC-87E359AADB7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5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120" r:id="rId13"/>
    <p:sldLayoutId id="2147484121" r:id="rId14"/>
    <p:sldLayoutId id="2147484122" r:id="rId15"/>
    <p:sldLayoutId id="2147484123" r:id="rId16"/>
    <p:sldLayoutId id="2147484124" r:id="rId17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لعنوان 1">
            <a:extLst>
              <a:ext uri="{FF2B5EF4-FFF2-40B4-BE49-F238E27FC236}">
                <a16:creationId xmlns:a16="http://schemas.microsoft.com/office/drawing/2014/main" id="{7C4E66A6-90A8-4DB8-BEDA-0D0AC7FFC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24579" name="عنصر نائب للنص 2">
            <a:extLst>
              <a:ext uri="{FF2B5EF4-FFF2-40B4-BE49-F238E27FC236}">
                <a16:creationId xmlns:a16="http://schemas.microsoft.com/office/drawing/2014/main" id="{DC885CC1-939B-41C9-91F2-427497C09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12E188-CB5F-46B9-92D8-B3B30083A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8558FB-5BE7-491B-A977-682F682749C3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7724DE-244E-48DB-BC7A-0999D6177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376B4C-F4FE-49D2-85EC-37CA61010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A76EDC-B6EB-49DD-8AAD-DCB0CCFDD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8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ctr" defTabSz="514350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3429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6858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0287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3716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192881" indent="-192881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10" Type="http://schemas.microsoft.com/office/2007/relationships/hdphoto" Target="../media/hdphoto3.wdp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6.png"/><Relationship Id="rId10" Type="http://schemas.microsoft.com/office/2007/relationships/hdphoto" Target="../media/hdphoto6.wdp"/><Relationship Id="rId4" Type="http://schemas.openxmlformats.org/officeDocument/2006/relationships/image" Target="../media/image32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7.wdp"/><Relationship Id="rId5" Type="http://schemas.openxmlformats.org/officeDocument/2006/relationships/image" Target="../media/image47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smamath3m" TargetMode="External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smamath3m" TargetMode="External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2E246430-E184-40BE-AA19-26138C26DB98}"/>
              </a:ext>
            </a:extLst>
          </p:cNvPr>
          <p:cNvSpPr/>
          <p:nvPr/>
        </p:nvSpPr>
        <p:spPr>
          <a:xfrm>
            <a:off x="1547664" y="1628800"/>
            <a:ext cx="6365845" cy="27469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 rtl="0" fontAlgn="auto">
              <a:spcBef>
                <a:spcPts val="0"/>
              </a:spcBef>
              <a:spcAft>
                <a:spcPts val="0"/>
              </a:spcAft>
            </a:pPr>
            <a:r>
              <a:rPr lang="ar-SA" sz="8625">
                <a:solidFill>
                  <a:prstClr val="black"/>
                </a:solidFill>
                <a:latin typeface="Aljazeera" panose="02000000000000000000" pitchFamily="2" charset="-78"/>
                <a:cs typeface="Aljazeera" panose="02000000000000000000" pitchFamily="2" charset="-78"/>
              </a:rPr>
              <a:t>الأبعاد في </a:t>
            </a:r>
          </a:p>
          <a:p>
            <a:pPr algn="ctr" defTabSz="342900" rtl="0" fontAlgn="auto">
              <a:spcBef>
                <a:spcPts val="0"/>
              </a:spcBef>
              <a:spcAft>
                <a:spcPts val="0"/>
              </a:spcAft>
            </a:pPr>
            <a:r>
              <a:rPr lang="ar-SA" sz="8625">
                <a:solidFill>
                  <a:prstClr val="black"/>
                </a:solidFill>
                <a:latin typeface="Aljazeera" panose="02000000000000000000" pitchFamily="2" charset="-78"/>
                <a:cs typeface="Aljazeera" panose="02000000000000000000" pitchFamily="2" charset="-78"/>
              </a:rPr>
              <a:t>المستوى الاحداثي</a:t>
            </a:r>
          </a:p>
        </p:txBody>
      </p:sp>
    </p:spTree>
    <p:extLst>
      <p:ext uri="{BB962C8B-B14F-4D97-AF65-F5344CB8AC3E}">
        <p14:creationId xmlns:p14="http://schemas.microsoft.com/office/powerpoint/2010/main" val="389060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MC\Documents\فاصل تاكد1.png">
            <a:extLst>
              <a:ext uri="{FF2B5EF4-FFF2-40B4-BE49-F238E27FC236}">
                <a16:creationId xmlns:a16="http://schemas.microsoft.com/office/drawing/2014/main" id="{4CBAEA00-2234-18A1-8F44-0639F90D6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صورة 2">
            <a:extLst>
              <a:ext uri="{FF2B5EF4-FFF2-40B4-BE49-F238E27FC236}">
                <a16:creationId xmlns:a16="http://schemas.microsoft.com/office/drawing/2014/main" id="{E57F12BF-E329-01C1-0EC2-DB8F84316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7200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FF9A9AE-E7BC-7CC5-5E75-8CFB8C0A9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29943"/>
            <a:ext cx="2592288" cy="43204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CBF569C-7C50-5ADC-D436-F5D501921C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44624"/>
            <a:ext cx="1713293" cy="17063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8DA89AE-0FC5-3937-C153-787E87DE35F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692696"/>
            <a:ext cx="3386510" cy="412271"/>
          </a:xfrm>
          <a:prstGeom prst="rect">
            <a:avLst/>
          </a:prstGeom>
          <a:effectLst>
            <a:glow rad="101600">
              <a:srgbClr val="FFFF99">
                <a:alpha val="60000"/>
              </a:srgbClr>
            </a:glo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9AF5C3B-4DB2-2A31-CAA8-F9CB25E03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594" y="1340768"/>
            <a:ext cx="945005" cy="252028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FABE764-90A4-B836-D168-9971617FBE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7287" y="1340768"/>
            <a:ext cx="945005" cy="266429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7AF28B2-6022-46F2-DB8B-2773EA62E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067" y="1324728"/>
            <a:ext cx="2977669" cy="2944436"/>
          </a:xfrm>
          <a:prstGeom prst="rect">
            <a:avLst/>
          </a:prstGeom>
        </p:spPr>
      </p:pic>
      <p:sp>
        <p:nvSpPr>
          <p:cNvPr id="14" name="AutoShape 6">
            <a:extLst>
              <a:ext uri="{FF2B5EF4-FFF2-40B4-BE49-F238E27FC236}">
                <a16:creationId xmlns:a16="http://schemas.microsoft.com/office/drawing/2014/main" id="{71CC15ED-1BB6-15B8-6505-298D18F05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402" y="1471473"/>
            <a:ext cx="2081580" cy="41227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(          ،           )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5" name="Group 22">
            <a:extLst>
              <a:ext uri="{FF2B5EF4-FFF2-40B4-BE49-F238E27FC236}">
                <a16:creationId xmlns:a16="http://schemas.microsoft.com/office/drawing/2014/main" id="{B000175F-C15F-1674-DADC-99C6AB297B67}"/>
              </a:ext>
            </a:extLst>
          </p:cNvPr>
          <p:cNvGrpSpPr>
            <a:grpSpLocks/>
          </p:cNvGrpSpPr>
          <p:nvPr/>
        </p:nvGrpSpPr>
        <p:grpSpPr bwMode="auto">
          <a:xfrm>
            <a:off x="7173804" y="1340768"/>
            <a:ext cx="708025" cy="758825"/>
            <a:chOff x="3742" y="2341"/>
            <a:chExt cx="363" cy="478"/>
          </a:xfrm>
        </p:grpSpPr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A9C2E84F-8216-5CB3-F343-F052E99E2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" name="Text Box 24">
              <a:extLst>
                <a:ext uri="{FF2B5EF4-FFF2-40B4-BE49-F238E27FC236}">
                  <a16:creationId xmlns:a16="http://schemas.microsoft.com/office/drawing/2014/main" id="{0ADF7B96-2EB5-71C2-ECF9-3D6C19C7B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D5940820-5BB9-392D-F4E2-F2593C0644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9" name="Text Box 49">
            <a:extLst>
              <a:ext uri="{FF2B5EF4-FFF2-40B4-BE49-F238E27FC236}">
                <a16:creationId xmlns:a16="http://schemas.microsoft.com/office/drawing/2014/main" id="{99F23973-9362-8687-2A0D-3E145D286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320" y="1475060"/>
            <a:ext cx="650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-1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AutoShape 6">
            <a:extLst>
              <a:ext uri="{FF2B5EF4-FFF2-40B4-BE49-F238E27FC236}">
                <a16:creationId xmlns:a16="http://schemas.microsoft.com/office/drawing/2014/main" id="{B5E2443A-5ADB-C320-F848-25B6434FB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205" y="1499756"/>
            <a:ext cx="2081580" cy="41227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(          ،           )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31" name="Group 22">
            <a:extLst>
              <a:ext uri="{FF2B5EF4-FFF2-40B4-BE49-F238E27FC236}">
                <a16:creationId xmlns:a16="http://schemas.microsoft.com/office/drawing/2014/main" id="{A51E801F-EB1D-BB7D-777E-A5B284852CEF}"/>
              </a:ext>
            </a:extLst>
          </p:cNvPr>
          <p:cNvGrpSpPr>
            <a:grpSpLocks/>
          </p:cNvGrpSpPr>
          <p:nvPr/>
        </p:nvGrpSpPr>
        <p:grpSpPr bwMode="auto">
          <a:xfrm>
            <a:off x="4558627" y="1356611"/>
            <a:ext cx="708025" cy="758825"/>
            <a:chOff x="3742" y="2341"/>
            <a:chExt cx="363" cy="478"/>
          </a:xfrm>
        </p:grpSpPr>
        <p:sp>
          <p:nvSpPr>
            <p:cNvPr id="32" name="Text Box 23">
              <a:extLst>
                <a:ext uri="{FF2B5EF4-FFF2-40B4-BE49-F238E27FC236}">
                  <a16:creationId xmlns:a16="http://schemas.microsoft.com/office/drawing/2014/main" id="{D8B90F98-3175-E5E1-AAD4-AF880F543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3" name="Text Box 24">
              <a:extLst>
                <a:ext uri="{FF2B5EF4-FFF2-40B4-BE49-F238E27FC236}">
                  <a16:creationId xmlns:a16="http://schemas.microsoft.com/office/drawing/2014/main" id="{F8A00067-4A93-9C48-61F0-A0189B798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" name="Line 25">
              <a:extLst>
                <a:ext uri="{FF2B5EF4-FFF2-40B4-BE49-F238E27FC236}">
                  <a16:creationId xmlns:a16="http://schemas.microsoft.com/office/drawing/2014/main" id="{9103F486-F7A2-D157-686E-36E3E724C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5" name="Group 22">
            <a:extLst>
              <a:ext uri="{FF2B5EF4-FFF2-40B4-BE49-F238E27FC236}">
                <a16:creationId xmlns:a16="http://schemas.microsoft.com/office/drawing/2014/main" id="{80B4D081-6B37-3B01-4A38-18CB05243209}"/>
              </a:ext>
            </a:extLst>
          </p:cNvPr>
          <p:cNvGrpSpPr>
            <a:grpSpLocks/>
          </p:cNvGrpSpPr>
          <p:nvPr/>
        </p:nvGrpSpPr>
        <p:grpSpPr bwMode="auto">
          <a:xfrm>
            <a:off x="3715246" y="1356611"/>
            <a:ext cx="708025" cy="758825"/>
            <a:chOff x="3742" y="2341"/>
            <a:chExt cx="363" cy="478"/>
          </a:xfrm>
        </p:grpSpPr>
        <p:sp>
          <p:nvSpPr>
            <p:cNvPr id="36" name="Text Box 23">
              <a:extLst>
                <a:ext uri="{FF2B5EF4-FFF2-40B4-BE49-F238E27FC236}">
                  <a16:creationId xmlns:a16="http://schemas.microsoft.com/office/drawing/2014/main" id="{C408AA6E-6181-37EB-1503-CFEDC12F72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7" name="Text Box 24">
              <a:extLst>
                <a:ext uri="{FF2B5EF4-FFF2-40B4-BE49-F238E27FC236}">
                  <a16:creationId xmlns:a16="http://schemas.microsoft.com/office/drawing/2014/main" id="{B47178ED-B2CB-F970-D551-7DC93A9A20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" name="Line 25">
              <a:extLst>
                <a:ext uri="{FF2B5EF4-FFF2-40B4-BE49-F238E27FC236}">
                  <a16:creationId xmlns:a16="http://schemas.microsoft.com/office/drawing/2014/main" id="{3050DD3C-6743-C9EF-C9E6-2F4D803A3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9" name="Group 75">
            <a:extLst>
              <a:ext uri="{FF2B5EF4-FFF2-40B4-BE49-F238E27FC236}">
                <a16:creationId xmlns:a16="http://schemas.microsoft.com/office/drawing/2014/main" id="{4F63655C-BF7F-A4FD-FEA7-F2085AEA7572}"/>
              </a:ext>
            </a:extLst>
          </p:cNvPr>
          <p:cNvGrpSpPr>
            <a:grpSpLocks/>
          </p:cNvGrpSpPr>
          <p:nvPr/>
        </p:nvGrpSpPr>
        <p:grpSpPr bwMode="auto">
          <a:xfrm>
            <a:off x="7069416" y="1984556"/>
            <a:ext cx="850900" cy="701675"/>
            <a:chOff x="4195" y="3657"/>
            <a:chExt cx="536" cy="442"/>
          </a:xfrm>
        </p:grpSpPr>
        <p:grpSp>
          <p:nvGrpSpPr>
            <p:cNvPr id="40" name="Group 70">
              <a:extLst>
                <a:ext uri="{FF2B5EF4-FFF2-40B4-BE49-F238E27FC236}">
                  <a16:creationId xmlns:a16="http://schemas.microsoft.com/office/drawing/2014/main" id="{E973BD00-C5BD-B552-F46D-DD69B23CCC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5" y="3657"/>
              <a:ext cx="446" cy="442"/>
              <a:chOff x="3742" y="2341"/>
              <a:chExt cx="363" cy="442"/>
            </a:xfrm>
          </p:grpSpPr>
          <p:sp>
            <p:nvSpPr>
              <p:cNvPr id="42" name="Text Box 71">
                <a:extLst>
                  <a:ext uri="{FF2B5EF4-FFF2-40B4-BE49-F238E27FC236}">
                    <a16:creationId xmlns:a16="http://schemas.microsoft.com/office/drawing/2014/main" id="{7C41BB37-B6D9-6E8F-324F-72090527CC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3" name="Text Box 72">
                <a:extLst>
                  <a:ext uri="{FF2B5EF4-FFF2-40B4-BE49-F238E27FC236}">
                    <a16:creationId xmlns:a16="http://schemas.microsoft.com/office/drawing/2014/main" id="{044AE1E0-E227-4FB3-84D4-2B1AC6D733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4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4" name="Line 73">
                <a:extLst>
                  <a:ext uri="{FF2B5EF4-FFF2-40B4-BE49-F238E27FC236}">
                    <a16:creationId xmlns:a16="http://schemas.microsoft.com/office/drawing/2014/main" id="{7A1C3813-A347-27E5-43A1-617AAFB76D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222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1" name="Text Box 74">
              <a:extLst>
                <a:ext uri="{FF2B5EF4-FFF2-40B4-BE49-F238E27FC236}">
                  <a16:creationId xmlns:a16="http://schemas.microsoft.com/office/drawing/2014/main" id="{87E83973-BB9C-B267-57F9-D85DAB4F5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8" y="3702"/>
              <a:ext cx="1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  <a:endPara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5" name="AutoShape 6">
            <a:extLst>
              <a:ext uri="{FF2B5EF4-FFF2-40B4-BE49-F238E27FC236}">
                <a16:creationId xmlns:a16="http://schemas.microsoft.com/office/drawing/2014/main" id="{CDBBC324-3A2F-C3C8-20DA-C19401826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472" y="2139454"/>
            <a:ext cx="2081580" cy="41227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(          ،           )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6" name="AutoShape 6">
            <a:extLst>
              <a:ext uri="{FF2B5EF4-FFF2-40B4-BE49-F238E27FC236}">
                <a16:creationId xmlns:a16="http://schemas.microsoft.com/office/drawing/2014/main" id="{D6733843-B5DC-4055-72DA-043BBC4F6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497" y="2249725"/>
            <a:ext cx="2081580" cy="41227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(          ،           )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7" name="AutoShape 6">
            <a:extLst>
              <a:ext uri="{FF2B5EF4-FFF2-40B4-BE49-F238E27FC236}">
                <a16:creationId xmlns:a16="http://schemas.microsoft.com/office/drawing/2014/main" id="{3548FD77-B750-E37E-DA7F-6760C4E7F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147" y="2795440"/>
            <a:ext cx="2081580" cy="41227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(          ،           )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8" name="AutoShape 6">
            <a:extLst>
              <a:ext uri="{FF2B5EF4-FFF2-40B4-BE49-F238E27FC236}">
                <a16:creationId xmlns:a16="http://schemas.microsoft.com/office/drawing/2014/main" id="{7BF58D6F-42AD-B00F-AC90-0486ED47B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751" y="2827852"/>
            <a:ext cx="2081580" cy="41227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(          ،           )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9" name="AutoShape 6">
            <a:extLst>
              <a:ext uri="{FF2B5EF4-FFF2-40B4-BE49-F238E27FC236}">
                <a16:creationId xmlns:a16="http://schemas.microsoft.com/office/drawing/2014/main" id="{7D77FB67-1CCA-4722-BCFD-5BB5A1968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324" y="3413148"/>
            <a:ext cx="2081580" cy="41227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(          ،           )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0" name="AutoShape 6">
            <a:extLst>
              <a:ext uri="{FF2B5EF4-FFF2-40B4-BE49-F238E27FC236}">
                <a16:creationId xmlns:a16="http://schemas.microsoft.com/office/drawing/2014/main" id="{17E7E48F-E7CE-2587-F481-4737616B1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751" y="3532603"/>
            <a:ext cx="2081580" cy="41227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(          ،           )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51" name="Group 63">
            <a:extLst>
              <a:ext uri="{FF2B5EF4-FFF2-40B4-BE49-F238E27FC236}">
                <a16:creationId xmlns:a16="http://schemas.microsoft.com/office/drawing/2014/main" id="{E767A393-9E67-484A-FFD9-4EB2A1212CA6}"/>
              </a:ext>
            </a:extLst>
          </p:cNvPr>
          <p:cNvGrpSpPr>
            <a:grpSpLocks/>
          </p:cNvGrpSpPr>
          <p:nvPr/>
        </p:nvGrpSpPr>
        <p:grpSpPr bwMode="auto">
          <a:xfrm>
            <a:off x="6289910" y="1971241"/>
            <a:ext cx="804862" cy="701675"/>
            <a:chOff x="4444" y="2136"/>
            <a:chExt cx="507" cy="442"/>
          </a:xfrm>
        </p:grpSpPr>
        <p:grpSp>
          <p:nvGrpSpPr>
            <p:cNvPr id="52" name="Group 64">
              <a:extLst>
                <a:ext uri="{FF2B5EF4-FFF2-40B4-BE49-F238E27FC236}">
                  <a16:creationId xmlns:a16="http://schemas.microsoft.com/office/drawing/2014/main" id="{AFC3D6F7-9723-3D5D-344D-BF49952C55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5" y="2136"/>
              <a:ext cx="446" cy="442"/>
              <a:chOff x="3742" y="2341"/>
              <a:chExt cx="363" cy="442"/>
            </a:xfrm>
          </p:grpSpPr>
          <p:sp>
            <p:nvSpPr>
              <p:cNvPr id="54" name="Text Box 65">
                <a:extLst>
                  <a:ext uri="{FF2B5EF4-FFF2-40B4-BE49-F238E27FC236}">
                    <a16:creationId xmlns:a16="http://schemas.microsoft.com/office/drawing/2014/main" id="{2CBD0023-EA50-C17D-0FA5-BEC22AB068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</a:t>
                </a: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" name="Text Box 66">
                <a:extLst>
                  <a:ext uri="{FF2B5EF4-FFF2-40B4-BE49-F238E27FC236}">
                    <a16:creationId xmlns:a16="http://schemas.microsoft.com/office/drawing/2014/main" id="{00529F30-A2DA-9038-61E4-4D53AA625E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4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" name="Line 67">
                <a:extLst>
                  <a:ext uri="{FF2B5EF4-FFF2-40B4-BE49-F238E27FC236}">
                    <a16:creationId xmlns:a16="http://schemas.microsoft.com/office/drawing/2014/main" id="{F517E7A9-E1CD-8BB6-10AB-136613AB11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222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3" name="Text Box 68">
              <a:extLst>
                <a:ext uri="{FF2B5EF4-FFF2-40B4-BE49-F238E27FC236}">
                  <a16:creationId xmlns:a16="http://schemas.microsoft.com/office/drawing/2014/main" id="{F52A1D67-F35A-F744-0BA7-B41081D30A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4" y="2226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57" name="Text Box 49">
            <a:extLst>
              <a:ext uri="{FF2B5EF4-FFF2-40B4-BE49-F238E27FC236}">
                <a16:creationId xmlns:a16="http://schemas.microsoft.com/office/drawing/2014/main" id="{E64863F5-BAD6-D35C-DB49-CC9C536CC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302" y="2242058"/>
            <a:ext cx="650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8" name="Group 75">
            <a:extLst>
              <a:ext uri="{FF2B5EF4-FFF2-40B4-BE49-F238E27FC236}">
                <a16:creationId xmlns:a16="http://schemas.microsoft.com/office/drawing/2014/main" id="{1454AFD1-6B8D-FE3F-E74B-37CDB338BB1A}"/>
              </a:ext>
            </a:extLst>
          </p:cNvPr>
          <p:cNvGrpSpPr>
            <a:grpSpLocks/>
          </p:cNvGrpSpPr>
          <p:nvPr/>
        </p:nvGrpSpPr>
        <p:grpSpPr bwMode="auto">
          <a:xfrm>
            <a:off x="3563782" y="2097054"/>
            <a:ext cx="850900" cy="701675"/>
            <a:chOff x="4195" y="3657"/>
            <a:chExt cx="536" cy="442"/>
          </a:xfrm>
        </p:grpSpPr>
        <p:grpSp>
          <p:nvGrpSpPr>
            <p:cNvPr id="59" name="Group 70">
              <a:extLst>
                <a:ext uri="{FF2B5EF4-FFF2-40B4-BE49-F238E27FC236}">
                  <a16:creationId xmlns:a16="http://schemas.microsoft.com/office/drawing/2014/main" id="{3A93045F-2A04-107B-B2A9-97B7736FF6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5" y="3657"/>
              <a:ext cx="446" cy="442"/>
              <a:chOff x="3742" y="2341"/>
              <a:chExt cx="363" cy="442"/>
            </a:xfrm>
          </p:grpSpPr>
          <p:sp>
            <p:nvSpPr>
              <p:cNvPr id="61" name="Text Box 71">
                <a:extLst>
                  <a:ext uri="{FF2B5EF4-FFF2-40B4-BE49-F238E27FC236}">
                    <a16:creationId xmlns:a16="http://schemas.microsoft.com/office/drawing/2014/main" id="{3022E6E3-290B-1BFD-B623-06DD0522FB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" name="Text Box 72">
                <a:extLst>
                  <a:ext uri="{FF2B5EF4-FFF2-40B4-BE49-F238E27FC236}">
                    <a16:creationId xmlns:a16="http://schemas.microsoft.com/office/drawing/2014/main" id="{41C38959-188F-C576-5EDF-978703F493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4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" name="Line 73">
                <a:extLst>
                  <a:ext uri="{FF2B5EF4-FFF2-40B4-BE49-F238E27FC236}">
                    <a16:creationId xmlns:a16="http://schemas.microsoft.com/office/drawing/2014/main" id="{C1E57144-FD85-335A-96A0-36AC71EA8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222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0" name="Text Box 74">
              <a:extLst>
                <a:ext uri="{FF2B5EF4-FFF2-40B4-BE49-F238E27FC236}">
                  <a16:creationId xmlns:a16="http://schemas.microsoft.com/office/drawing/2014/main" id="{63F878A1-6E47-A4E7-59ED-6E4AB1313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8" y="3702"/>
              <a:ext cx="1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  <a:endPara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1984" name="Group 22">
            <a:extLst>
              <a:ext uri="{FF2B5EF4-FFF2-40B4-BE49-F238E27FC236}">
                <a16:creationId xmlns:a16="http://schemas.microsoft.com/office/drawing/2014/main" id="{C8349D55-E889-50E8-2A39-67262F07F0B9}"/>
              </a:ext>
            </a:extLst>
          </p:cNvPr>
          <p:cNvGrpSpPr>
            <a:grpSpLocks/>
          </p:cNvGrpSpPr>
          <p:nvPr/>
        </p:nvGrpSpPr>
        <p:grpSpPr bwMode="auto">
          <a:xfrm>
            <a:off x="7143364" y="2655911"/>
            <a:ext cx="708025" cy="758825"/>
            <a:chOff x="3742" y="2341"/>
            <a:chExt cx="363" cy="478"/>
          </a:xfrm>
        </p:grpSpPr>
        <p:sp>
          <p:nvSpPr>
            <p:cNvPr id="41985" name="Text Box 23">
              <a:extLst>
                <a:ext uri="{FF2B5EF4-FFF2-40B4-BE49-F238E27FC236}">
                  <a16:creationId xmlns:a16="http://schemas.microsoft.com/office/drawing/2014/main" id="{358B98D9-80B9-8900-1C9D-743C980BC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986" name="Text Box 24">
              <a:extLst>
                <a:ext uri="{FF2B5EF4-FFF2-40B4-BE49-F238E27FC236}">
                  <a16:creationId xmlns:a16="http://schemas.microsoft.com/office/drawing/2014/main" id="{A4F77268-7041-3C1B-0217-FD9F8CAB6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987" name="Line 25">
              <a:extLst>
                <a:ext uri="{FF2B5EF4-FFF2-40B4-BE49-F238E27FC236}">
                  <a16:creationId xmlns:a16="http://schemas.microsoft.com/office/drawing/2014/main" id="{AF96CCA9-0560-BEF6-0795-1A079B9EDC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1988" name="Text Box 49">
            <a:extLst>
              <a:ext uri="{FF2B5EF4-FFF2-40B4-BE49-F238E27FC236}">
                <a16:creationId xmlns:a16="http://schemas.microsoft.com/office/drawing/2014/main" id="{7D5C129B-0656-6ED7-7F05-8D87D39C4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6867" y="2814218"/>
            <a:ext cx="650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1989" name="Group 75">
            <a:extLst>
              <a:ext uri="{FF2B5EF4-FFF2-40B4-BE49-F238E27FC236}">
                <a16:creationId xmlns:a16="http://schemas.microsoft.com/office/drawing/2014/main" id="{EA16CE4A-4274-3B25-DA4E-19A07C25E655}"/>
              </a:ext>
            </a:extLst>
          </p:cNvPr>
          <p:cNvGrpSpPr>
            <a:grpSpLocks/>
          </p:cNvGrpSpPr>
          <p:nvPr/>
        </p:nvGrpSpPr>
        <p:grpSpPr bwMode="auto">
          <a:xfrm>
            <a:off x="4429378" y="2703723"/>
            <a:ext cx="850900" cy="701675"/>
            <a:chOff x="4195" y="3657"/>
            <a:chExt cx="536" cy="442"/>
          </a:xfrm>
        </p:grpSpPr>
        <p:grpSp>
          <p:nvGrpSpPr>
            <p:cNvPr id="41990" name="Group 70">
              <a:extLst>
                <a:ext uri="{FF2B5EF4-FFF2-40B4-BE49-F238E27FC236}">
                  <a16:creationId xmlns:a16="http://schemas.microsoft.com/office/drawing/2014/main" id="{2005264A-3800-65FB-9B25-618F7EEEE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5" y="3657"/>
              <a:ext cx="446" cy="442"/>
              <a:chOff x="3742" y="2341"/>
              <a:chExt cx="363" cy="442"/>
            </a:xfrm>
          </p:grpSpPr>
          <p:sp>
            <p:nvSpPr>
              <p:cNvPr id="41992" name="Text Box 71">
                <a:extLst>
                  <a:ext uri="{FF2B5EF4-FFF2-40B4-BE49-F238E27FC236}">
                    <a16:creationId xmlns:a16="http://schemas.microsoft.com/office/drawing/2014/main" id="{558FE0B7-4BEF-48E6-9778-16CAA0825D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993" name="Text Box 72">
                <a:extLst>
                  <a:ext uri="{FF2B5EF4-FFF2-40B4-BE49-F238E27FC236}">
                    <a16:creationId xmlns:a16="http://schemas.microsoft.com/office/drawing/2014/main" id="{56AE8259-B437-AC2B-BAD7-5FF3A3CAD3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994" name="Line 73">
                <a:extLst>
                  <a:ext uri="{FF2B5EF4-FFF2-40B4-BE49-F238E27FC236}">
                    <a16:creationId xmlns:a16="http://schemas.microsoft.com/office/drawing/2014/main" id="{D0390022-F1FE-00A5-AC18-E666F083E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222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1991" name="Text Box 74">
              <a:extLst>
                <a:ext uri="{FF2B5EF4-FFF2-40B4-BE49-F238E27FC236}">
                  <a16:creationId xmlns:a16="http://schemas.microsoft.com/office/drawing/2014/main" id="{2534E77A-C80F-DB51-323D-BE9F240241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8" y="3702"/>
              <a:ext cx="1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  <a:endPara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1995" name="Group 75">
            <a:extLst>
              <a:ext uri="{FF2B5EF4-FFF2-40B4-BE49-F238E27FC236}">
                <a16:creationId xmlns:a16="http://schemas.microsoft.com/office/drawing/2014/main" id="{06E955FA-B69E-1001-F9A9-7F080E1C2847}"/>
              </a:ext>
            </a:extLst>
          </p:cNvPr>
          <p:cNvGrpSpPr>
            <a:grpSpLocks/>
          </p:cNvGrpSpPr>
          <p:nvPr/>
        </p:nvGrpSpPr>
        <p:grpSpPr bwMode="auto">
          <a:xfrm>
            <a:off x="3567108" y="2686231"/>
            <a:ext cx="850900" cy="701675"/>
            <a:chOff x="4195" y="3657"/>
            <a:chExt cx="536" cy="442"/>
          </a:xfrm>
        </p:grpSpPr>
        <p:grpSp>
          <p:nvGrpSpPr>
            <p:cNvPr id="41996" name="Group 70">
              <a:extLst>
                <a:ext uri="{FF2B5EF4-FFF2-40B4-BE49-F238E27FC236}">
                  <a16:creationId xmlns:a16="http://schemas.microsoft.com/office/drawing/2014/main" id="{E097217D-821E-C325-BA44-B99BEF9185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5" y="3657"/>
              <a:ext cx="446" cy="442"/>
              <a:chOff x="3742" y="2341"/>
              <a:chExt cx="363" cy="442"/>
            </a:xfrm>
          </p:grpSpPr>
          <p:sp>
            <p:nvSpPr>
              <p:cNvPr id="41998" name="Text Box 71">
                <a:extLst>
                  <a:ext uri="{FF2B5EF4-FFF2-40B4-BE49-F238E27FC236}">
                    <a16:creationId xmlns:a16="http://schemas.microsoft.com/office/drawing/2014/main" id="{A0657A4A-C28C-137A-8776-CE027515E5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999" name="Text Box 72">
                <a:extLst>
                  <a:ext uri="{FF2B5EF4-FFF2-40B4-BE49-F238E27FC236}">
                    <a16:creationId xmlns:a16="http://schemas.microsoft.com/office/drawing/2014/main" id="{9B708F39-3C5B-8539-BA4E-1383AE8391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2000" name="Line 73">
                <a:extLst>
                  <a:ext uri="{FF2B5EF4-FFF2-40B4-BE49-F238E27FC236}">
                    <a16:creationId xmlns:a16="http://schemas.microsoft.com/office/drawing/2014/main" id="{D4E3E6FC-5A65-FF44-6CBE-53B2365E2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222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1997" name="Text Box 74">
              <a:extLst>
                <a:ext uri="{FF2B5EF4-FFF2-40B4-BE49-F238E27FC236}">
                  <a16:creationId xmlns:a16="http://schemas.microsoft.com/office/drawing/2014/main" id="{5F2CBAD9-9D5F-0A50-3E75-1286CCF416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8" y="3702"/>
              <a:ext cx="1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  <a:endPara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2001" name="Group 76">
            <a:extLst>
              <a:ext uri="{FF2B5EF4-FFF2-40B4-BE49-F238E27FC236}">
                <a16:creationId xmlns:a16="http://schemas.microsoft.com/office/drawing/2014/main" id="{7B025FD4-6A9E-263F-C4A5-7C5E107C1656}"/>
              </a:ext>
            </a:extLst>
          </p:cNvPr>
          <p:cNvGrpSpPr>
            <a:grpSpLocks/>
          </p:cNvGrpSpPr>
          <p:nvPr/>
        </p:nvGrpSpPr>
        <p:grpSpPr bwMode="auto">
          <a:xfrm>
            <a:off x="7027454" y="3290078"/>
            <a:ext cx="965200" cy="701675"/>
            <a:chOff x="4359" y="1189"/>
            <a:chExt cx="608" cy="442"/>
          </a:xfrm>
        </p:grpSpPr>
        <p:grpSp>
          <p:nvGrpSpPr>
            <p:cNvPr id="42002" name="Group 77">
              <a:extLst>
                <a:ext uri="{FF2B5EF4-FFF2-40B4-BE49-F238E27FC236}">
                  <a16:creationId xmlns:a16="http://schemas.microsoft.com/office/drawing/2014/main" id="{07DA7BA3-164E-9B07-B9E0-A53899FF95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9" y="1189"/>
              <a:ext cx="507" cy="442"/>
              <a:chOff x="4444" y="2136"/>
              <a:chExt cx="507" cy="442"/>
            </a:xfrm>
          </p:grpSpPr>
          <p:grpSp>
            <p:nvGrpSpPr>
              <p:cNvPr id="42004" name="Group 78">
                <a:extLst>
                  <a:ext uri="{FF2B5EF4-FFF2-40B4-BE49-F238E27FC236}">
                    <a16:creationId xmlns:a16="http://schemas.microsoft.com/office/drawing/2014/main" id="{74CA518A-50B1-5EA1-C44F-2EB802F977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05" y="2136"/>
                <a:ext cx="446" cy="442"/>
                <a:chOff x="3742" y="2341"/>
                <a:chExt cx="363" cy="442"/>
              </a:xfrm>
            </p:grpSpPr>
            <p:sp>
              <p:nvSpPr>
                <p:cNvPr id="42006" name="Text Box 79">
                  <a:extLst>
                    <a:ext uri="{FF2B5EF4-FFF2-40B4-BE49-F238E27FC236}">
                      <a16:creationId xmlns:a16="http://schemas.microsoft.com/office/drawing/2014/main" id="{962AEC10-C6AA-078E-020F-D8B8350D98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42007" name="Text Box 80">
                  <a:extLst>
                    <a:ext uri="{FF2B5EF4-FFF2-40B4-BE49-F238E27FC236}">
                      <a16:creationId xmlns:a16="http://schemas.microsoft.com/office/drawing/2014/main" id="{D516E20D-355A-83C0-6971-C153E5C446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42008" name="Line 81">
                  <a:extLst>
                    <a:ext uri="{FF2B5EF4-FFF2-40B4-BE49-F238E27FC236}">
                      <a16:creationId xmlns:a16="http://schemas.microsoft.com/office/drawing/2014/main" id="{149C9B06-0610-CEF0-56FF-A4BA023F71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2005" name="Text Box 82">
                <a:extLst>
                  <a:ext uri="{FF2B5EF4-FFF2-40B4-BE49-F238E27FC236}">
                    <a16:creationId xmlns:a16="http://schemas.microsoft.com/office/drawing/2014/main" id="{1AFA99F2-9213-1177-5696-5CEA1128F8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4" y="2226"/>
                <a:ext cx="18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2003" name="Text Box 83">
              <a:extLst>
                <a:ext uri="{FF2B5EF4-FFF2-40B4-BE49-F238E27FC236}">
                  <a16:creationId xmlns:a16="http://schemas.microsoft.com/office/drawing/2014/main" id="{391D0614-3B19-5A05-B87A-A83F1FCE5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4" y="1234"/>
              <a:ext cx="18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2009" name="Group 76">
            <a:extLst>
              <a:ext uri="{FF2B5EF4-FFF2-40B4-BE49-F238E27FC236}">
                <a16:creationId xmlns:a16="http://schemas.microsoft.com/office/drawing/2014/main" id="{4645C3A7-1A71-CD33-06A2-36F98E10A9F7}"/>
              </a:ext>
            </a:extLst>
          </p:cNvPr>
          <p:cNvGrpSpPr>
            <a:grpSpLocks/>
          </p:cNvGrpSpPr>
          <p:nvPr/>
        </p:nvGrpSpPr>
        <p:grpSpPr bwMode="auto">
          <a:xfrm>
            <a:off x="6187042" y="3294814"/>
            <a:ext cx="965200" cy="701675"/>
            <a:chOff x="4359" y="1189"/>
            <a:chExt cx="608" cy="442"/>
          </a:xfrm>
        </p:grpSpPr>
        <p:grpSp>
          <p:nvGrpSpPr>
            <p:cNvPr id="42010" name="Group 77">
              <a:extLst>
                <a:ext uri="{FF2B5EF4-FFF2-40B4-BE49-F238E27FC236}">
                  <a16:creationId xmlns:a16="http://schemas.microsoft.com/office/drawing/2014/main" id="{89B35C2C-8220-04E9-1DEB-D7453EB103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9" y="1189"/>
              <a:ext cx="507" cy="442"/>
              <a:chOff x="4444" y="2136"/>
              <a:chExt cx="507" cy="442"/>
            </a:xfrm>
          </p:grpSpPr>
          <p:grpSp>
            <p:nvGrpSpPr>
              <p:cNvPr id="42012" name="Group 78">
                <a:extLst>
                  <a:ext uri="{FF2B5EF4-FFF2-40B4-BE49-F238E27FC236}">
                    <a16:creationId xmlns:a16="http://schemas.microsoft.com/office/drawing/2014/main" id="{C9531DC5-6EED-5490-F001-0E2FB85C73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05" y="2136"/>
                <a:ext cx="446" cy="442"/>
                <a:chOff x="3742" y="2341"/>
                <a:chExt cx="363" cy="442"/>
              </a:xfrm>
            </p:grpSpPr>
            <p:sp>
              <p:nvSpPr>
                <p:cNvPr id="42014" name="Text Box 79">
                  <a:extLst>
                    <a:ext uri="{FF2B5EF4-FFF2-40B4-BE49-F238E27FC236}">
                      <a16:creationId xmlns:a16="http://schemas.microsoft.com/office/drawing/2014/main" id="{65BB908C-6459-0D29-D9BB-4D003A19E4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42015" name="Text Box 80">
                  <a:extLst>
                    <a:ext uri="{FF2B5EF4-FFF2-40B4-BE49-F238E27FC236}">
                      <a16:creationId xmlns:a16="http://schemas.microsoft.com/office/drawing/2014/main" id="{D8651B8E-CA0B-2048-169E-785963F56C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42016" name="Line 81">
                  <a:extLst>
                    <a:ext uri="{FF2B5EF4-FFF2-40B4-BE49-F238E27FC236}">
                      <a16:creationId xmlns:a16="http://schemas.microsoft.com/office/drawing/2014/main" id="{50FDFEBD-8459-0B22-2828-05D63AFAA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2013" name="Text Box 82">
                <a:extLst>
                  <a:ext uri="{FF2B5EF4-FFF2-40B4-BE49-F238E27FC236}">
                    <a16:creationId xmlns:a16="http://schemas.microsoft.com/office/drawing/2014/main" id="{DD41715C-FDCA-CFAA-A60E-4301ACFD05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4" y="2226"/>
                <a:ext cx="18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2011" name="Text Box 83">
              <a:extLst>
                <a:ext uri="{FF2B5EF4-FFF2-40B4-BE49-F238E27FC236}">
                  <a16:creationId xmlns:a16="http://schemas.microsoft.com/office/drawing/2014/main" id="{5707EA1C-E0B6-36B9-4FAB-91533BE9C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4" y="1234"/>
              <a:ext cx="18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2017" name="Text Box 49">
            <a:extLst>
              <a:ext uri="{FF2B5EF4-FFF2-40B4-BE49-F238E27FC236}">
                <a16:creationId xmlns:a16="http://schemas.microsoft.com/office/drawing/2014/main" id="{A1CC6C3A-8463-A3A7-E500-FF7C0F463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302" y="3529066"/>
            <a:ext cx="650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-1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2018" name="Group 22">
            <a:extLst>
              <a:ext uri="{FF2B5EF4-FFF2-40B4-BE49-F238E27FC236}">
                <a16:creationId xmlns:a16="http://schemas.microsoft.com/office/drawing/2014/main" id="{995F1DFE-B400-899B-1ABE-77C35266E284}"/>
              </a:ext>
            </a:extLst>
          </p:cNvPr>
          <p:cNvGrpSpPr>
            <a:grpSpLocks/>
          </p:cNvGrpSpPr>
          <p:nvPr/>
        </p:nvGrpSpPr>
        <p:grpSpPr bwMode="auto">
          <a:xfrm>
            <a:off x="3692730" y="3373733"/>
            <a:ext cx="708025" cy="758825"/>
            <a:chOff x="3742" y="2341"/>
            <a:chExt cx="363" cy="478"/>
          </a:xfrm>
        </p:grpSpPr>
        <p:sp>
          <p:nvSpPr>
            <p:cNvPr id="42019" name="Text Box 23">
              <a:extLst>
                <a:ext uri="{FF2B5EF4-FFF2-40B4-BE49-F238E27FC236}">
                  <a16:creationId xmlns:a16="http://schemas.microsoft.com/office/drawing/2014/main" id="{A785A4C4-19F0-4BD0-815B-FB1EA4550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020" name="Text Box 24">
              <a:extLst>
                <a:ext uri="{FF2B5EF4-FFF2-40B4-BE49-F238E27FC236}">
                  <a16:creationId xmlns:a16="http://schemas.microsoft.com/office/drawing/2014/main" id="{ABDE7950-EAA4-0842-AB8F-22CF5656F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021" name="Line 25">
              <a:extLst>
                <a:ext uri="{FF2B5EF4-FFF2-40B4-BE49-F238E27FC236}">
                  <a16:creationId xmlns:a16="http://schemas.microsoft.com/office/drawing/2014/main" id="{AFDE7DBE-5A57-ED9D-663B-68B023CEC0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3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4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1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  <p:bldP spid="30" grpId="0"/>
      <p:bldP spid="45" grpId="0"/>
      <p:bldP spid="46" grpId="0"/>
      <p:bldP spid="47" grpId="0"/>
      <p:bldP spid="48" grpId="0"/>
      <p:bldP spid="49" grpId="0"/>
      <p:bldP spid="50" grpId="0"/>
      <p:bldP spid="57" grpId="0"/>
      <p:bldP spid="41988" grpId="0"/>
      <p:bldP spid="420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55923"/>
            <a:ext cx="5172985" cy="420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027" name="Text Box 43"/>
          <p:cNvSpPr txBox="1">
            <a:spLocks noChangeArrowheads="1"/>
          </p:cNvSpPr>
          <p:nvPr/>
        </p:nvSpPr>
        <p:spPr bwMode="auto">
          <a:xfrm>
            <a:off x="3247593" y="2636155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أ</a:t>
            </a: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028" name="Text Box 44"/>
          <p:cNvSpPr txBox="1">
            <a:spLocks noChangeArrowheads="1"/>
          </p:cNvSpPr>
          <p:nvPr/>
        </p:nvSpPr>
        <p:spPr bwMode="auto">
          <a:xfrm>
            <a:off x="3031335" y="4438914"/>
            <a:ext cx="6048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ب</a:t>
            </a: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766036" y="2366972"/>
            <a:ext cx="25241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FF9A9AE-E7BC-7CC5-5E75-8CFB8C0A9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4624"/>
            <a:ext cx="2448272" cy="49206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CBF569C-7C50-5ADC-D436-F5D501921C2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44624"/>
            <a:ext cx="1713293" cy="17063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A3AE1B9-E749-FE4D-E9AF-FFDD4731C6E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878850"/>
            <a:ext cx="3024336" cy="496916"/>
          </a:xfrm>
          <a:prstGeom prst="rect">
            <a:avLst/>
          </a:prstGeom>
          <a:effectLst>
            <a:glow rad="101600">
              <a:srgbClr val="FFFF99">
                <a:alpha val="60000"/>
              </a:srgbClr>
            </a:glo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A1F9572-A2EE-8667-54EB-E96109041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4127" y="1642526"/>
            <a:ext cx="1512168" cy="52686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D60B9D4-31A3-9599-4D9E-E585667F09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2825" y="2397947"/>
            <a:ext cx="1701663" cy="49204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E5B054B-7351-AB32-BD4F-A12A452D90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2825" y="3143703"/>
            <a:ext cx="1742099" cy="52120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64163A7-ABE3-314D-5F4B-0D854AEFD3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4486" y="3901077"/>
            <a:ext cx="1810122" cy="52120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FAFEC17-F182-2789-A516-D9B53D6BFA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6461" y="4623580"/>
            <a:ext cx="1926023" cy="49691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51CFDEC-45D8-1AB7-7664-19E7ADA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6460" y="5381939"/>
            <a:ext cx="1926024" cy="496915"/>
          </a:xfrm>
          <a:prstGeom prst="rect">
            <a:avLst/>
          </a:prstGeom>
        </p:spPr>
      </p:pic>
      <p:sp>
        <p:nvSpPr>
          <p:cNvPr id="19" name="Text Box 43">
            <a:extLst>
              <a:ext uri="{FF2B5EF4-FFF2-40B4-BE49-F238E27FC236}">
                <a16:creationId xmlns:a16="http://schemas.microsoft.com/office/drawing/2014/main" id="{F20E619C-71D2-7E1C-92D7-DBE3A1B2E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878854"/>
            <a:ext cx="561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</a:t>
            </a: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ext Box 43">
            <a:extLst>
              <a:ext uri="{FF2B5EF4-FFF2-40B4-BE49-F238E27FC236}">
                <a16:creationId xmlns:a16="http://schemas.microsoft.com/office/drawing/2014/main" id="{27449A7F-D0FC-8B5E-35A4-DE115FC63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876" y="5514596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د</a:t>
            </a: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 Box 43">
            <a:extLst>
              <a:ext uri="{FF2B5EF4-FFF2-40B4-BE49-F238E27FC236}">
                <a16:creationId xmlns:a16="http://schemas.microsoft.com/office/drawing/2014/main" id="{008B32E1-E5EE-3B27-FB9F-79D9DA35E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50" y="5151106"/>
            <a:ext cx="613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و</a:t>
            </a: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ext Box 43">
            <a:extLst>
              <a:ext uri="{FF2B5EF4-FFF2-40B4-BE49-F238E27FC236}">
                <a16:creationId xmlns:a16="http://schemas.microsoft.com/office/drawing/2014/main" id="{0235F3F2-1D17-1BF8-7959-777D97511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930845"/>
            <a:ext cx="613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</a:t>
            </a: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9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7" grpId="0"/>
      <p:bldP spid="4202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69">
            <a:extLst>
              <a:ext uri="{FF2B5EF4-FFF2-40B4-BE49-F238E27FC236}">
                <a16:creationId xmlns:a16="http://schemas.microsoft.com/office/drawing/2014/main" id="{0E7267F9-8E26-6A3B-0860-B621259DC46C}"/>
              </a:ext>
            </a:extLst>
          </p:cNvPr>
          <p:cNvGrpSpPr/>
          <p:nvPr/>
        </p:nvGrpSpPr>
        <p:grpSpPr>
          <a:xfrm>
            <a:off x="7753936" y="1946852"/>
            <a:ext cx="642944" cy="715818"/>
            <a:chOff x="3613810" y="972454"/>
            <a:chExt cx="642944" cy="715818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DA687B42-96C0-425C-FAFF-A4439A42BED7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20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" name="سهم لأعلى 6">
              <a:extLst>
                <a:ext uri="{FF2B5EF4-FFF2-40B4-BE49-F238E27FC236}">
                  <a16:creationId xmlns:a16="http://schemas.microsoft.com/office/drawing/2014/main" id="{352B412B-6121-B227-081F-BDDA903C9E8E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مجموعة 69">
            <a:extLst>
              <a:ext uri="{FF2B5EF4-FFF2-40B4-BE49-F238E27FC236}">
                <a16:creationId xmlns:a16="http://schemas.microsoft.com/office/drawing/2014/main" id="{8DC93AC2-15D7-F96C-489E-0A25468DE199}"/>
              </a:ext>
            </a:extLst>
          </p:cNvPr>
          <p:cNvGrpSpPr/>
          <p:nvPr/>
        </p:nvGrpSpPr>
        <p:grpSpPr>
          <a:xfrm>
            <a:off x="7413107" y="1922257"/>
            <a:ext cx="642944" cy="715818"/>
            <a:chOff x="3613810" y="972454"/>
            <a:chExt cx="642944" cy="715818"/>
          </a:xfrm>
        </p:grpSpPr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6AEAD8FD-C70F-8D4B-4A17-0DA09A696CB1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2000" b="1" i="0" u="none" strike="noStrike" kern="1200" cap="none" spc="-100" normalizeH="0" baseline="-3200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ar-SA" sz="20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سهم لأعلى 6">
              <a:extLst>
                <a:ext uri="{FF2B5EF4-FFF2-40B4-BE49-F238E27FC236}">
                  <a16:creationId xmlns:a16="http://schemas.microsoft.com/office/drawing/2014/main" id="{EFC51F50-1E27-8FC6-FCB5-17EF3BCB2A74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" name="مجموعة 69">
            <a:extLst>
              <a:ext uri="{FF2B5EF4-FFF2-40B4-BE49-F238E27FC236}">
                <a16:creationId xmlns:a16="http://schemas.microsoft.com/office/drawing/2014/main" id="{C66DFC95-F7B5-4A74-E7B2-139F24B6B25E}"/>
              </a:ext>
            </a:extLst>
          </p:cNvPr>
          <p:cNvGrpSpPr/>
          <p:nvPr/>
        </p:nvGrpSpPr>
        <p:grpSpPr>
          <a:xfrm>
            <a:off x="6932666" y="1922257"/>
            <a:ext cx="642944" cy="715818"/>
            <a:chOff x="3613810" y="972454"/>
            <a:chExt cx="642944" cy="715818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81E17185-7CAC-9625-EFB6-34D5D6A43381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2000" b="1" i="0" u="none" strike="noStrike" kern="1200" cap="none" spc="-100" normalizeH="0" baseline="-32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ar-SA" sz="20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سهم لأعلى 6">
              <a:extLst>
                <a:ext uri="{FF2B5EF4-FFF2-40B4-BE49-F238E27FC236}">
                  <a16:creationId xmlns:a16="http://schemas.microsoft.com/office/drawing/2014/main" id="{48C15E0C-C9A0-88AF-A1A4-397E5EF61086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مجموعة 69">
            <a:extLst>
              <a:ext uri="{FF2B5EF4-FFF2-40B4-BE49-F238E27FC236}">
                <a16:creationId xmlns:a16="http://schemas.microsoft.com/office/drawing/2014/main" id="{225F7147-498F-7C28-97B6-26FAA2CE2571}"/>
              </a:ext>
            </a:extLst>
          </p:cNvPr>
          <p:cNvGrpSpPr/>
          <p:nvPr/>
        </p:nvGrpSpPr>
        <p:grpSpPr>
          <a:xfrm>
            <a:off x="6550239" y="1924348"/>
            <a:ext cx="642944" cy="715818"/>
            <a:chOff x="3613810" y="972454"/>
            <a:chExt cx="642944" cy="715818"/>
          </a:xfrm>
        </p:grpSpPr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E4883E42-E661-4FDD-EBE9-7D453CBC51E4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2000" b="1" i="0" u="none" strike="noStrike" kern="1200" cap="none" spc="-100" normalizeH="0" baseline="-3200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ar-SA" sz="20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سهم لأعلى 6">
              <a:extLst>
                <a:ext uri="{FF2B5EF4-FFF2-40B4-BE49-F238E27FC236}">
                  <a16:creationId xmlns:a16="http://schemas.microsoft.com/office/drawing/2014/main" id="{B88CE9B7-2615-A4C4-F7CD-055179C5B376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0B7C4AD-22AB-CB39-747E-3BA3A27C5F0D}"/>
              </a:ext>
            </a:extLst>
          </p:cNvPr>
          <p:cNvSpPr txBox="1"/>
          <p:nvPr/>
        </p:nvSpPr>
        <p:spPr>
          <a:xfrm>
            <a:off x="5168338" y="2998113"/>
            <a:ext cx="7139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  =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24BC792-6D7A-1994-834B-106E8BABE108}"/>
              </a:ext>
            </a:extLst>
          </p:cNvPr>
          <p:cNvSpPr txBox="1"/>
          <p:nvPr/>
        </p:nvSpPr>
        <p:spPr>
          <a:xfrm>
            <a:off x="8353768" y="3012802"/>
            <a:ext cx="7139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  =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3698E11-0B5B-1E98-4DF2-F2C733F146E6}"/>
              </a:ext>
            </a:extLst>
          </p:cNvPr>
          <p:cNvSpPr txBox="1"/>
          <p:nvPr/>
        </p:nvSpPr>
        <p:spPr>
          <a:xfrm>
            <a:off x="2198816" y="3012802"/>
            <a:ext cx="7139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  =</a:t>
            </a:r>
          </a:p>
        </p:txBody>
      </p:sp>
      <p:sp>
        <p:nvSpPr>
          <p:cNvPr id="26" name="قوس 25">
            <a:extLst>
              <a:ext uri="{FF2B5EF4-FFF2-40B4-BE49-F238E27FC236}">
                <a16:creationId xmlns:a16="http://schemas.microsoft.com/office/drawing/2014/main" id="{B4400BA3-A47A-D58F-9DBD-F57A99A24A3E}"/>
              </a:ext>
            </a:extLst>
          </p:cNvPr>
          <p:cNvSpPr/>
          <p:nvPr/>
        </p:nvSpPr>
        <p:spPr>
          <a:xfrm rot="5142879">
            <a:off x="7541464" y="2934017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FC5F8520-4D1A-855B-FBDC-1A36EA2AC8EB}"/>
              </a:ext>
            </a:extLst>
          </p:cNvPr>
          <p:cNvCxnSpPr>
            <a:cxnSpLocks/>
          </p:cNvCxnSpPr>
          <p:nvPr/>
        </p:nvCxnSpPr>
        <p:spPr>
          <a:xfrm flipH="1">
            <a:off x="7575610" y="3258698"/>
            <a:ext cx="7837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قوس 29">
            <a:extLst>
              <a:ext uri="{FF2B5EF4-FFF2-40B4-BE49-F238E27FC236}">
                <a16:creationId xmlns:a16="http://schemas.microsoft.com/office/drawing/2014/main" id="{F52F9648-F215-7A8D-EC4A-291872F05AAA}"/>
              </a:ext>
            </a:extLst>
          </p:cNvPr>
          <p:cNvSpPr/>
          <p:nvPr/>
        </p:nvSpPr>
        <p:spPr>
          <a:xfrm rot="5142879">
            <a:off x="4353799" y="2845285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D5FC1D0D-3FA1-EAE8-CE7B-7C1DB8F1BDA6}"/>
              </a:ext>
            </a:extLst>
          </p:cNvPr>
          <p:cNvCxnSpPr>
            <a:cxnSpLocks/>
          </p:cNvCxnSpPr>
          <p:nvPr/>
        </p:nvCxnSpPr>
        <p:spPr>
          <a:xfrm flipH="1">
            <a:off x="4439186" y="3213439"/>
            <a:ext cx="7837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62B0CEC-2DC0-876D-516B-1FAAC07903F5}"/>
              </a:ext>
            </a:extLst>
          </p:cNvPr>
          <p:cNvSpPr txBox="1"/>
          <p:nvPr/>
        </p:nvSpPr>
        <p:spPr>
          <a:xfrm>
            <a:off x="7234742" y="3008503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،</a:t>
            </a:r>
          </a:p>
        </p:txBody>
      </p: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39B1E99F-6BAC-3CB2-2A18-3C976EAD49CF}"/>
              </a:ext>
            </a:extLst>
          </p:cNvPr>
          <p:cNvCxnSpPr>
            <a:cxnSpLocks/>
          </p:cNvCxnSpPr>
          <p:nvPr/>
        </p:nvCxnSpPr>
        <p:spPr>
          <a:xfrm flipH="1">
            <a:off x="6493615" y="3258698"/>
            <a:ext cx="7837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B34FA536-330F-ADF1-D3A3-689626937F10}"/>
              </a:ext>
            </a:extLst>
          </p:cNvPr>
          <p:cNvCxnSpPr>
            <a:cxnSpLocks/>
          </p:cNvCxnSpPr>
          <p:nvPr/>
        </p:nvCxnSpPr>
        <p:spPr>
          <a:xfrm flipH="1">
            <a:off x="1415019" y="3226096"/>
            <a:ext cx="7837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A74ED60-DF30-B6C1-B1D5-E164DDFCE58D}"/>
              </a:ext>
            </a:extLst>
          </p:cNvPr>
          <p:cNvSpPr txBox="1"/>
          <p:nvPr/>
        </p:nvSpPr>
        <p:spPr>
          <a:xfrm>
            <a:off x="4122047" y="2957324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،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51AAC810-D4CB-D39D-F8BB-42602FAF7992}"/>
              </a:ext>
            </a:extLst>
          </p:cNvPr>
          <p:cNvSpPr txBox="1"/>
          <p:nvPr/>
        </p:nvSpPr>
        <p:spPr>
          <a:xfrm>
            <a:off x="1107721" y="2993814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،</a:t>
            </a:r>
          </a:p>
        </p:txBody>
      </p:sp>
      <p:sp>
        <p:nvSpPr>
          <p:cNvPr id="37" name="قوس 36">
            <a:extLst>
              <a:ext uri="{FF2B5EF4-FFF2-40B4-BE49-F238E27FC236}">
                <a16:creationId xmlns:a16="http://schemas.microsoft.com/office/drawing/2014/main" id="{05AF2D6D-7AFC-E395-986E-F669846080A0}"/>
              </a:ext>
            </a:extLst>
          </p:cNvPr>
          <p:cNvSpPr/>
          <p:nvPr/>
        </p:nvSpPr>
        <p:spPr>
          <a:xfrm rot="5142879">
            <a:off x="1383624" y="2896966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17077746-9F4B-0DCF-4BD9-7B337D8C400B}"/>
              </a:ext>
            </a:extLst>
          </p:cNvPr>
          <p:cNvCxnSpPr>
            <a:cxnSpLocks/>
          </p:cNvCxnSpPr>
          <p:nvPr/>
        </p:nvCxnSpPr>
        <p:spPr>
          <a:xfrm flipH="1">
            <a:off x="3338250" y="3211407"/>
            <a:ext cx="7837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F394F847-E447-E2F2-E3E9-E11F0AC202EF}"/>
              </a:ext>
            </a:extLst>
          </p:cNvPr>
          <p:cNvCxnSpPr>
            <a:cxnSpLocks/>
          </p:cNvCxnSpPr>
          <p:nvPr/>
        </p:nvCxnSpPr>
        <p:spPr>
          <a:xfrm flipH="1">
            <a:off x="323924" y="3258698"/>
            <a:ext cx="7837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قوس 39">
            <a:extLst>
              <a:ext uri="{FF2B5EF4-FFF2-40B4-BE49-F238E27FC236}">
                <a16:creationId xmlns:a16="http://schemas.microsoft.com/office/drawing/2014/main" id="{B91DA830-46D6-EDCB-4CAF-9A128FB41CD0}"/>
              </a:ext>
            </a:extLst>
          </p:cNvPr>
          <p:cNvSpPr/>
          <p:nvPr/>
        </p:nvSpPr>
        <p:spPr>
          <a:xfrm rot="15975761">
            <a:off x="6009890" y="3009192"/>
            <a:ext cx="1264591" cy="555902"/>
          </a:xfrm>
          <a:prstGeom prst="arc">
            <a:avLst>
              <a:gd name="adj1" fmla="val 13818906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قوس 40">
            <a:extLst>
              <a:ext uri="{FF2B5EF4-FFF2-40B4-BE49-F238E27FC236}">
                <a16:creationId xmlns:a16="http://schemas.microsoft.com/office/drawing/2014/main" id="{DDFB26D4-3ED5-46B8-1587-9F7974721E56}"/>
              </a:ext>
            </a:extLst>
          </p:cNvPr>
          <p:cNvSpPr/>
          <p:nvPr/>
        </p:nvSpPr>
        <p:spPr>
          <a:xfrm rot="15975761">
            <a:off x="2894717" y="3009192"/>
            <a:ext cx="1264591" cy="555902"/>
          </a:xfrm>
          <a:prstGeom prst="arc">
            <a:avLst>
              <a:gd name="adj1" fmla="val 13818906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قوس 41">
            <a:extLst>
              <a:ext uri="{FF2B5EF4-FFF2-40B4-BE49-F238E27FC236}">
                <a16:creationId xmlns:a16="http://schemas.microsoft.com/office/drawing/2014/main" id="{A430145E-AAEB-249D-E2B2-0561A0AF3D70}"/>
              </a:ext>
            </a:extLst>
          </p:cNvPr>
          <p:cNvSpPr/>
          <p:nvPr/>
        </p:nvSpPr>
        <p:spPr>
          <a:xfrm rot="15975761">
            <a:off x="-170904" y="3009193"/>
            <a:ext cx="1264591" cy="555902"/>
          </a:xfrm>
          <a:prstGeom prst="arc">
            <a:avLst>
              <a:gd name="adj1" fmla="val 13818906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16ADA31F-FBC0-E578-DFE5-88A1D5373D5C}"/>
              </a:ext>
            </a:extLst>
          </p:cNvPr>
          <p:cNvSpPr txBox="1"/>
          <p:nvPr/>
        </p:nvSpPr>
        <p:spPr>
          <a:xfrm>
            <a:off x="7879899" y="2854853"/>
            <a:ext cx="6424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1800" b="1" i="0" u="none" strike="noStrike" kern="1200" cap="none" spc="-10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37261A8C-B941-0744-3566-F0AD626AD9DE}"/>
              </a:ext>
            </a:extLst>
          </p:cNvPr>
          <p:cNvSpPr txBox="1"/>
          <p:nvPr/>
        </p:nvSpPr>
        <p:spPr>
          <a:xfrm>
            <a:off x="7766672" y="2923880"/>
            <a:ext cx="3567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066534AE-B16C-B14B-7F6E-93605AB4051B}"/>
              </a:ext>
            </a:extLst>
          </p:cNvPr>
          <p:cNvSpPr txBox="1"/>
          <p:nvPr/>
        </p:nvSpPr>
        <p:spPr>
          <a:xfrm>
            <a:off x="7356314" y="2878885"/>
            <a:ext cx="6424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1800" b="1" i="0" u="none" strike="noStrike" kern="1200" cap="none" spc="-100" normalizeH="0" baseline="-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1800" b="1" i="0" u="none" strike="noStrike" kern="1200" cap="none" spc="-100" normalizeH="0" baseline="-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81B0650B-4BAD-DB84-6642-02C470CA2918}"/>
              </a:ext>
            </a:extLst>
          </p:cNvPr>
          <p:cNvSpPr txBox="1"/>
          <p:nvPr/>
        </p:nvSpPr>
        <p:spPr>
          <a:xfrm>
            <a:off x="6778453" y="2880052"/>
            <a:ext cx="6424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1800" b="1" i="0" u="none" strike="noStrike" kern="1200" cap="none" spc="-100" normalizeH="0" baseline="-30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endParaRPr kumimoji="0" lang="ar-SA" sz="1800" b="1" i="0" u="none" strike="noStrike" kern="1200" cap="none" spc="-100" normalizeH="0" baseline="-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3B5DEF8-782C-A7D0-AEBC-3E09E5319009}"/>
              </a:ext>
            </a:extLst>
          </p:cNvPr>
          <p:cNvSpPr txBox="1"/>
          <p:nvPr/>
        </p:nvSpPr>
        <p:spPr>
          <a:xfrm>
            <a:off x="6665235" y="2945509"/>
            <a:ext cx="3567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0CBCB784-1EA9-596D-71E1-48D3D1C43D2F}"/>
              </a:ext>
            </a:extLst>
          </p:cNvPr>
          <p:cNvSpPr txBox="1"/>
          <p:nvPr/>
        </p:nvSpPr>
        <p:spPr>
          <a:xfrm>
            <a:off x="6246300" y="2885903"/>
            <a:ext cx="6424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1800" b="1" i="0" u="none" strike="noStrike" kern="1200" cap="none" spc="-100" normalizeH="0" baseline="-30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1800" b="1" i="0" u="none" strike="noStrike" kern="1200" cap="none" spc="-100" normalizeH="0" baseline="-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B2EF1821-37A7-5EF0-95BA-14B5808CF536}"/>
              </a:ext>
            </a:extLst>
          </p:cNvPr>
          <p:cNvSpPr txBox="1"/>
          <p:nvPr/>
        </p:nvSpPr>
        <p:spPr>
          <a:xfrm>
            <a:off x="7853109" y="3237735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2946B666-42B4-2C8E-363B-60E70A845C89}"/>
              </a:ext>
            </a:extLst>
          </p:cNvPr>
          <p:cNvSpPr txBox="1"/>
          <p:nvPr/>
        </p:nvSpPr>
        <p:spPr>
          <a:xfrm>
            <a:off x="6712403" y="3271677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C9DA8D85-671C-5626-228F-49FE40857032}"/>
              </a:ext>
            </a:extLst>
          </p:cNvPr>
          <p:cNvSpPr txBox="1"/>
          <p:nvPr/>
        </p:nvSpPr>
        <p:spPr>
          <a:xfrm>
            <a:off x="7882433" y="2866264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478C598-E017-BE23-8673-2F36A2B2B2A1}"/>
              </a:ext>
            </a:extLst>
          </p:cNvPr>
          <p:cNvSpPr txBox="1"/>
          <p:nvPr/>
        </p:nvSpPr>
        <p:spPr>
          <a:xfrm>
            <a:off x="7404127" y="2921109"/>
            <a:ext cx="6157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noProof="0">
                <a:solidFill>
                  <a:srgbClr val="FF0000"/>
                </a:solidFill>
                <a:latin typeface="Calibri"/>
              </a:rPr>
              <a:t>7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4D90F09-1C17-1A3F-360B-0C5060AFE75C}"/>
              </a:ext>
            </a:extLst>
          </p:cNvPr>
          <p:cNvSpPr txBox="1"/>
          <p:nvPr/>
        </p:nvSpPr>
        <p:spPr>
          <a:xfrm>
            <a:off x="6770134" y="2912919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B13F545-A9A6-2D9F-BE53-303D09498A27}"/>
              </a:ext>
            </a:extLst>
          </p:cNvPr>
          <p:cNvSpPr txBox="1"/>
          <p:nvPr/>
        </p:nvSpPr>
        <p:spPr>
          <a:xfrm>
            <a:off x="6343477" y="2906496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5" name="مجموعة 52">
            <a:extLst>
              <a:ext uri="{FF2B5EF4-FFF2-40B4-BE49-F238E27FC236}">
                <a16:creationId xmlns:a16="http://schemas.microsoft.com/office/drawing/2014/main" id="{5092FEF7-88C0-F6B9-8F18-1C30F8A9E792}"/>
              </a:ext>
            </a:extLst>
          </p:cNvPr>
          <p:cNvGrpSpPr/>
          <p:nvPr/>
        </p:nvGrpSpPr>
        <p:grpSpPr>
          <a:xfrm>
            <a:off x="6246300" y="3972879"/>
            <a:ext cx="2795268" cy="782048"/>
            <a:chOff x="4431425" y="4083452"/>
            <a:chExt cx="4398279" cy="1277006"/>
          </a:xfrm>
        </p:grpSpPr>
        <p:sp>
          <p:nvSpPr>
            <p:cNvPr id="56" name="قوس 55">
              <a:extLst>
                <a:ext uri="{FF2B5EF4-FFF2-40B4-BE49-F238E27FC236}">
                  <a16:creationId xmlns:a16="http://schemas.microsoft.com/office/drawing/2014/main" id="{AB56FF58-6106-411D-BD50-D8624C8B46D6}"/>
                </a:ext>
              </a:extLst>
            </p:cNvPr>
            <p:cNvSpPr/>
            <p:nvPr/>
          </p:nvSpPr>
          <p:spPr>
            <a:xfrm rot="5142879">
              <a:off x="7007552" y="4450211"/>
              <a:ext cx="1264593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92A93BE4-1C1C-C1F7-033D-6B6E9DF6C308}"/>
                </a:ext>
              </a:extLst>
            </p:cNvPr>
            <p:cNvSpPr txBox="1"/>
            <p:nvPr/>
          </p:nvSpPr>
          <p:spPr>
            <a:xfrm>
              <a:off x="5929322" y="4440933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،</a:t>
              </a:r>
            </a:p>
          </p:txBody>
        </p:sp>
        <p:sp>
          <p:nvSpPr>
            <p:cNvPr id="58" name="قوس 57">
              <a:extLst>
                <a:ext uri="{FF2B5EF4-FFF2-40B4-BE49-F238E27FC236}">
                  <a16:creationId xmlns:a16="http://schemas.microsoft.com/office/drawing/2014/main" id="{73533292-7312-1C32-7CB1-D7C08AD218C4}"/>
                </a:ext>
              </a:extLst>
            </p:cNvPr>
            <p:cNvSpPr/>
            <p:nvPr/>
          </p:nvSpPr>
          <p:spPr>
            <a:xfrm rot="15975761">
              <a:off x="4077080" y="4437797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مربع نص 58">
              <a:extLst>
                <a:ext uri="{FF2B5EF4-FFF2-40B4-BE49-F238E27FC236}">
                  <a16:creationId xmlns:a16="http://schemas.microsoft.com/office/drawing/2014/main" id="{74419FDC-9F92-E3DA-9A71-C8EA6B6FE9AE}"/>
                </a:ext>
              </a:extLst>
            </p:cNvPr>
            <p:cNvSpPr txBox="1"/>
            <p:nvPr/>
          </p:nvSpPr>
          <p:spPr>
            <a:xfrm>
              <a:off x="7962550" y="4440931"/>
              <a:ext cx="867154" cy="6030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م  =</a:t>
              </a:r>
            </a:p>
          </p:txBody>
        </p:sp>
      </p:grpSp>
      <p:grpSp>
        <p:nvGrpSpPr>
          <p:cNvPr id="60" name="مجموعة 47">
            <a:extLst>
              <a:ext uri="{FF2B5EF4-FFF2-40B4-BE49-F238E27FC236}">
                <a16:creationId xmlns:a16="http://schemas.microsoft.com/office/drawing/2014/main" id="{942EFC14-6CAA-32F9-6048-D7FBEB95A5E2}"/>
              </a:ext>
            </a:extLst>
          </p:cNvPr>
          <p:cNvGrpSpPr/>
          <p:nvPr/>
        </p:nvGrpSpPr>
        <p:grpSpPr>
          <a:xfrm>
            <a:off x="7688670" y="4010313"/>
            <a:ext cx="557676" cy="783329"/>
            <a:chOff x="7471924" y="4300544"/>
            <a:chExt cx="557676" cy="783329"/>
          </a:xfrm>
        </p:grpSpPr>
        <p:cxnSp>
          <p:nvCxnSpPr>
            <p:cNvPr id="61" name="رابط مستقيم 60">
              <a:extLst>
                <a:ext uri="{FF2B5EF4-FFF2-40B4-BE49-F238E27FC236}">
                  <a16:creationId xmlns:a16="http://schemas.microsoft.com/office/drawing/2014/main" id="{165CEE17-3BCB-A3DF-1FE1-64F972C2A8D2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1C6E91AF-BA04-E768-8D62-7AEA8A2E9B0F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2</a:t>
              </a:r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227DD167-0B4C-5150-CAF2-8905DFFF7190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7</a:t>
              </a:r>
              <a:endParaRPr kumimoji="0" lang="ar-SA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4" name="مجموعة 47">
            <a:extLst>
              <a:ext uri="{FF2B5EF4-FFF2-40B4-BE49-F238E27FC236}">
                <a16:creationId xmlns:a16="http://schemas.microsoft.com/office/drawing/2014/main" id="{A3D343EB-5565-1211-6951-4B3C0727483C}"/>
              </a:ext>
            </a:extLst>
          </p:cNvPr>
          <p:cNvGrpSpPr/>
          <p:nvPr/>
        </p:nvGrpSpPr>
        <p:grpSpPr>
          <a:xfrm>
            <a:off x="6477465" y="4031796"/>
            <a:ext cx="557676" cy="783329"/>
            <a:chOff x="7471924" y="4300544"/>
            <a:chExt cx="557676" cy="783329"/>
          </a:xfrm>
        </p:grpSpPr>
        <p:cxnSp>
          <p:nvCxnSpPr>
            <p:cNvPr id="65" name="رابط مستقيم 64">
              <a:extLst>
                <a:ext uri="{FF2B5EF4-FFF2-40B4-BE49-F238E27FC236}">
                  <a16:creationId xmlns:a16="http://schemas.microsoft.com/office/drawing/2014/main" id="{A2BCE64E-2406-AC67-2E51-764322B22977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66" name="مربع نص 65">
              <a:extLst>
                <a:ext uri="{FF2B5EF4-FFF2-40B4-BE49-F238E27FC236}">
                  <a16:creationId xmlns:a16="http://schemas.microsoft.com/office/drawing/2014/main" id="{6DD0CB34-4B96-3D42-76AD-4B79218C9D2F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2</a:t>
              </a:r>
            </a:p>
          </p:txBody>
        </p:sp>
        <p:sp>
          <p:nvSpPr>
            <p:cNvPr id="67" name="مربع نص 66">
              <a:extLst>
                <a:ext uri="{FF2B5EF4-FFF2-40B4-BE49-F238E27FC236}">
                  <a16:creationId xmlns:a16="http://schemas.microsoft.com/office/drawing/2014/main" id="{7BA373E7-D828-BD1A-CC67-06522A849A8C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5</a:t>
              </a:r>
              <a:endParaRPr kumimoji="0" lang="ar-SA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8" name="مجموعة 52">
            <a:extLst>
              <a:ext uri="{FF2B5EF4-FFF2-40B4-BE49-F238E27FC236}">
                <a16:creationId xmlns:a16="http://schemas.microsoft.com/office/drawing/2014/main" id="{0A9BBF5D-63D5-3D8A-1468-190F561D6230}"/>
              </a:ext>
            </a:extLst>
          </p:cNvPr>
          <p:cNvGrpSpPr/>
          <p:nvPr/>
        </p:nvGrpSpPr>
        <p:grpSpPr>
          <a:xfrm>
            <a:off x="6246300" y="5022061"/>
            <a:ext cx="2795268" cy="782048"/>
            <a:chOff x="4431425" y="4083452"/>
            <a:chExt cx="4398279" cy="1277006"/>
          </a:xfrm>
        </p:grpSpPr>
        <p:sp>
          <p:nvSpPr>
            <p:cNvPr id="69" name="قوس 68">
              <a:extLst>
                <a:ext uri="{FF2B5EF4-FFF2-40B4-BE49-F238E27FC236}">
                  <a16:creationId xmlns:a16="http://schemas.microsoft.com/office/drawing/2014/main" id="{E4EB038A-8C18-4465-C6B6-D2202EF535AD}"/>
                </a:ext>
              </a:extLst>
            </p:cNvPr>
            <p:cNvSpPr/>
            <p:nvPr/>
          </p:nvSpPr>
          <p:spPr>
            <a:xfrm rot="5142879">
              <a:off x="7007552" y="4450211"/>
              <a:ext cx="1264593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7F629A07-3AA4-45F4-59AC-DB295BBABC6F}"/>
                </a:ext>
              </a:extLst>
            </p:cNvPr>
            <p:cNvSpPr txBox="1"/>
            <p:nvPr/>
          </p:nvSpPr>
          <p:spPr>
            <a:xfrm>
              <a:off x="5929322" y="4440933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،</a:t>
              </a:r>
            </a:p>
          </p:txBody>
        </p:sp>
        <p:sp>
          <p:nvSpPr>
            <p:cNvPr id="71" name="قوس 70">
              <a:extLst>
                <a:ext uri="{FF2B5EF4-FFF2-40B4-BE49-F238E27FC236}">
                  <a16:creationId xmlns:a16="http://schemas.microsoft.com/office/drawing/2014/main" id="{D61421F6-1C3A-C9D8-5838-E6CD2E23F422}"/>
                </a:ext>
              </a:extLst>
            </p:cNvPr>
            <p:cNvSpPr/>
            <p:nvPr/>
          </p:nvSpPr>
          <p:spPr>
            <a:xfrm rot="15975761">
              <a:off x="4077080" y="4437797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A0E9058C-05B6-A121-BADA-8F9C5A8E5839}"/>
                </a:ext>
              </a:extLst>
            </p:cNvPr>
            <p:cNvSpPr txBox="1"/>
            <p:nvPr/>
          </p:nvSpPr>
          <p:spPr>
            <a:xfrm>
              <a:off x="7962550" y="4440931"/>
              <a:ext cx="867154" cy="6030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م  =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D174A12-C801-DF3A-BE12-5A54F5842C02}"/>
              </a:ext>
            </a:extLst>
          </p:cNvPr>
          <p:cNvSpPr txBox="1"/>
          <p:nvPr/>
        </p:nvSpPr>
        <p:spPr>
          <a:xfrm>
            <a:off x="7607320" y="5169938"/>
            <a:ext cx="67008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3,5</a:t>
            </a:r>
            <a:endParaRPr kumimoji="0" lang="ar-SA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5D40359-D620-096B-5435-10C951489294}"/>
              </a:ext>
            </a:extLst>
          </p:cNvPr>
          <p:cNvSpPr txBox="1"/>
          <p:nvPr/>
        </p:nvSpPr>
        <p:spPr>
          <a:xfrm>
            <a:off x="6341464" y="5163268"/>
            <a:ext cx="70920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2,5</a:t>
            </a:r>
            <a:endParaRPr kumimoji="0" lang="ar-SA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D063BC1-C517-8CE2-4B8A-0046101E70AF}"/>
              </a:ext>
            </a:extLst>
          </p:cNvPr>
          <p:cNvSpPr txBox="1"/>
          <p:nvPr/>
        </p:nvSpPr>
        <p:spPr>
          <a:xfrm>
            <a:off x="4743564" y="2839130"/>
            <a:ext cx="6424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1800" b="1" i="0" u="none" strike="noStrike" kern="1200" cap="none" spc="-10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59D3C85-1832-3A05-A037-BE4CBC06FA00}"/>
              </a:ext>
            </a:extLst>
          </p:cNvPr>
          <p:cNvSpPr txBox="1"/>
          <p:nvPr/>
        </p:nvSpPr>
        <p:spPr>
          <a:xfrm>
            <a:off x="4648781" y="2890065"/>
            <a:ext cx="3567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6A61C69-642C-88C0-774A-570ECC5C97E9}"/>
              </a:ext>
            </a:extLst>
          </p:cNvPr>
          <p:cNvSpPr txBox="1"/>
          <p:nvPr/>
        </p:nvSpPr>
        <p:spPr>
          <a:xfrm>
            <a:off x="4253751" y="2831236"/>
            <a:ext cx="6424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1800" b="1" i="0" u="none" strike="noStrike" kern="1200" cap="none" spc="-100" normalizeH="0" baseline="-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1800" b="1" i="0" u="none" strike="noStrike" kern="1200" cap="none" spc="-100" normalizeH="0" baseline="-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38E87652-B3FD-5619-9824-896A7E63898A}"/>
              </a:ext>
            </a:extLst>
          </p:cNvPr>
          <p:cNvSpPr txBox="1"/>
          <p:nvPr/>
        </p:nvSpPr>
        <p:spPr>
          <a:xfrm>
            <a:off x="4643663" y="3203738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E458D4C8-AE61-78A3-5A0B-D57FFD3E77E7}"/>
              </a:ext>
            </a:extLst>
          </p:cNvPr>
          <p:cNvSpPr txBox="1"/>
          <p:nvPr/>
        </p:nvSpPr>
        <p:spPr>
          <a:xfrm>
            <a:off x="3659840" y="2859015"/>
            <a:ext cx="6424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1800" b="1" i="0" u="none" strike="noStrike" kern="1200" cap="none" spc="-100" normalizeH="0" baseline="-30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endParaRPr kumimoji="0" lang="ar-SA" sz="1800" b="1" i="0" u="none" strike="noStrike" kern="1200" cap="none" spc="-100" normalizeH="0" baseline="-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DBDDB3F3-246F-668D-8CA8-588413EA238A}"/>
              </a:ext>
            </a:extLst>
          </p:cNvPr>
          <p:cNvSpPr txBox="1"/>
          <p:nvPr/>
        </p:nvSpPr>
        <p:spPr>
          <a:xfrm>
            <a:off x="3560822" y="2902345"/>
            <a:ext cx="3567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CBACE860-E70C-29E5-D333-31674DE67CDF}"/>
              </a:ext>
            </a:extLst>
          </p:cNvPr>
          <p:cNvSpPr txBox="1"/>
          <p:nvPr/>
        </p:nvSpPr>
        <p:spPr>
          <a:xfrm>
            <a:off x="3153144" y="2850801"/>
            <a:ext cx="6424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1800" b="1" i="0" u="none" strike="noStrike" kern="1200" cap="none" spc="-100" normalizeH="0" baseline="-30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1800" b="1" i="0" u="none" strike="noStrike" kern="1200" cap="none" spc="-100" normalizeH="0" baseline="-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16FF22AA-8426-082C-727E-2C2007D1B2F1}"/>
              </a:ext>
            </a:extLst>
          </p:cNvPr>
          <p:cNvSpPr txBox="1"/>
          <p:nvPr/>
        </p:nvSpPr>
        <p:spPr>
          <a:xfrm>
            <a:off x="3509256" y="3151138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84" name="مجموعة 69">
            <a:extLst>
              <a:ext uri="{FF2B5EF4-FFF2-40B4-BE49-F238E27FC236}">
                <a16:creationId xmlns:a16="http://schemas.microsoft.com/office/drawing/2014/main" id="{CCE476A6-E706-779F-3FE0-570A45240584}"/>
              </a:ext>
            </a:extLst>
          </p:cNvPr>
          <p:cNvGrpSpPr/>
          <p:nvPr/>
        </p:nvGrpSpPr>
        <p:grpSpPr>
          <a:xfrm>
            <a:off x="4807470" y="1750210"/>
            <a:ext cx="642944" cy="715818"/>
            <a:chOff x="3613810" y="972454"/>
            <a:chExt cx="642944" cy="715818"/>
          </a:xfrm>
        </p:grpSpPr>
        <p:sp>
          <p:nvSpPr>
            <p:cNvPr id="85" name="مربع نص 84">
              <a:extLst>
                <a:ext uri="{FF2B5EF4-FFF2-40B4-BE49-F238E27FC236}">
                  <a16:creationId xmlns:a16="http://schemas.microsoft.com/office/drawing/2014/main" id="{C61068A6-94F6-1E8F-8BA2-64C2B3D7CD47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20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6" name="سهم لأعلى 6">
              <a:extLst>
                <a:ext uri="{FF2B5EF4-FFF2-40B4-BE49-F238E27FC236}">
                  <a16:creationId xmlns:a16="http://schemas.microsoft.com/office/drawing/2014/main" id="{D043D49D-F061-B583-2885-9643DEA9CDD2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7" name="مجموعة 69">
            <a:extLst>
              <a:ext uri="{FF2B5EF4-FFF2-40B4-BE49-F238E27FC236}">
                <a16:creationId xmlns:a16="http://schemas.microsoft.com/office/drawing/2014/main" id="{3BD03D40-AFF7-6DEE-207B-1AABEA308118}"/>
              </a:ext>
            </a:extLst>
          </p:cNvPr>
          <p:cNvGrpSpPr/>
          <p:nvPr/>
        </p:nvGrpSpPr>
        <p:grpSpPr>
          <a:xfrm>
            <a:off x="4385270" y="1739404"/>
            <a:ext cx="642944" cy="715818"/>
            <a:chOff x="3613810" y="972454"/>
            <a:chExt cx="642944" cy="715818"/>
          </a:xfrm>
        </p:grpSpPr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0D6B8CC0-CD28-6AA3-6193-D7EDB8D76F8A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2000" b="1" i="0" u="none" strike="noStrike" kern="1200" cap="none" spc="-100" normalizeH="0" baseline="-3200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ar-SA" sz="20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سهم لأعلى 6">
              <a:extLst>
                <a:ext uri="{FF2B5EF4-FFF2-40B4-BE49-F238E27FC236}">
                  <a16:creationId xmlns:a16="http://schemas.microsoft.com/office/drawing/2014/main" id="{72D0F16D-C37A-261A-047C-379945BA3AB6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0" name="مجموعة 69">
            <a:extLst>
              <a:ext uri="{FF2B5EF4-FFF2-40B4-BE49-F238E27FC236}">
                <a16:creationId xmlns:a16="http://schemas.microsoft.com/office/drawing/2014/main" id="{BAF90F96-A434-660F-6C93-1307AA75D2DE}"/>
              </a:ext>
            </a:extLst>
          </p:cNvPr>
          <p:cNvGrpSpPr/>
          <p:nvPr/>
        </p:nvGrpSpPr>
        <p:grpSpPr>
          <a:xfrm>
            <a:off x="3784357" y="1772778"/>
            <a:ext cx="642944" cy="715818"/>
            <a:chOff x="3613810" y="972454"/>
            <a:chExt cx="642944" cy="715818"/>
          </a:xfrm>
        </p:grpSpPr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6DC5765A-9E0C-6D17-0D8D-B47AF0CEBADD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2000" b="1" i="0" u="none" strike="noStrike" kern="1200" cap="none" spc="-100" normalizeH="0" baseline="-32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ar-SA" sz="20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سهم لأعلى 6">
              <a:extLst>
                <a:ext uri="{FF2B5EF4-FFF2-40B4-BE49-F238E27FC236}">
                  <a16:creationId xmlns:a16="http://schemas.microsoft.com/office/drawing/2014/main" id="{995C0B2A-6A9D-3F6F-740B-D525E84895E6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3" name="مجموعة 69">
            <a:extLst>
              <a:ext uri="{FF2B5EF4-FFF2-40B4-BE49-F238E27FC236}">
                <a16:creationId xmlns:a16="http://schemas.microsoft.com/office/drawing/2014/main" id="{A641E53B-A821-01CF-6C99-8AB201E615F9}"/>
              </a:ext>
            </a:extLst>
          </p:cNvPr>
          <p:cNvGrpSpPr/>
          <p:nvPr/>
        </p:nvGrpSpPr>
        <p:grpSpPr>
          <a:xfrm>
            <a:off x="3394177" y="1788496"/>
            <a:ext cx="642944" cy="715818"/>
            <a:chOff x="3613810" y="972454"/>
            <a:chExt cx="642944" cy="715818"/>
          </a:xfrm>
        </p:grpSpPr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A22E72BF-4B29-DB84-114F-951A5D701085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2000" b="1" i="0" u="none" strike="noStrike" kern="1200" cap="none" spc="-100" normalizeH="0" baseline="-3200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ar-SA" sz="20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سهم لأعلى 6">
              <a:extLst>
                <a:ext uri="{FF2B5EF4-FFF2-40B4-BE49-F238E27FC236}">
                  <a16:creationId xmlns:a16="http://schemas.microsoft.com/office/drawing/2014/main" id="{34E8EA6A-4BA6-2E88-6236-F4609D357AA7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05D06E7D-2573-E740-E92D-969DF7E94771}"/>
              </a:ext>
            </a:extLst>
          </p:cNvPr>
          <p:cNvSpPr txBox="1"/>
          <p:nvPr/>
        </p:nvSpPr>
        <p:spPr>
          <a:xfrm>
            <a:off x="4708163" y="2902345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63AD0E64-9705-4EF2-0578-D9EF4F765D4E}"/>
              </a:ext>
            </a:extLst>
          </p:cNvPr>
          <p:cNvSpPr txBox="1"/>
          <p:nvPr/>
        </p:nvSpPr>
        <p:spPr>
          <a:xfrm>
            <a:off x="4299574" y="2894260"/>
            <a:ext cx="6157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160D4E17-72DD-CC12-9AF4-C8EC53F43B25}"/>
              </a:ext>
            </a:extLst>
          </p:cNvPr>
          <p:cNvSpPr txBox="1"/>
          <p:nvPr/>
        </p:nvSpPr>
        <p:spPr>
          <a:xfrm>
            <a:off x="3668704" y="2865253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-2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D42572CB-6387-4A91-57E3-78FE61573A3A}"/>
              </a:ext>
            </a:extLst>
          </p:cNvPr>
          <p:cNvSpPr txBox="1"/>
          <p:nvPr/>
        </p:nvSpPr>
        <p:spPr>
          <a:xfrm>
            <a:off x="3228126" y="2850801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-6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0" name="مجموعة 52">
            <a:extLst>
              <a:ext uri="{FF2B5EF4-FFF2-40B4-BE49-F238E27FC236}">
                <a16:creationId xmlns:a16="http://schemas.microsoft.com/office/drawing/2014/main" id="{BC6A5F52-DE08-40FD-4B51-6A59D1FB546E}"/>
              </a:ext>
            </a:extLst>
          </p:cNvPr>
          <p:cNvGrpSpPr/>
          <p:nvPr/>
        </p:nvGrpSpPr>
        <p:grpSpPr>
          <a:xfrm>
            <a:off x="3189480" y="3863266"/>
            <a:ext cx="2795268" cy="782048"/>
            <a:chOff x="4431425" y="4083452"/>
            <a:chExt cx="4398279" cy="1277006"/>
          </a:xfrm>
        </p:grpSpPr>
        <p:sp>
          <p:nvSpPr>
            <p:cNvPr id="101" name="قوس 100">
              <a:extLst>
                <a:ext uri="{FF2B5EF4-FFF2-40B4-BE49-F238E27FC236}">
                  <a16:creationId xmlns:a16="http://schemas.microsoft.com/office/drawing/2014/main" id="{4F096B55-DE5D-9D55-95F0-BF6C145C5C17}"/>
                </a:ext>
              </a:extLst>
            </p:cNvPr>
            <p:cNvSpPr/>
            <p:nvPr/>
          </p:nvSpPr>
          <p:spPr>
            <a:xfrm rot="5142879">
              <a:off x="7007552" y="4450211"/>
              <a:ext cx="1264593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مربع نص 101">
              <a:extLst>
                <a:ext uri="{FF2B5EF4-FFF2-40B4-BE49-F238E27FC236}">
                  <a16:creationId xmlns:a16="http://schemas.microsoft.com/office/drawing/2014/main" id="{88D500F7-02E9-6D99-FEB0-0F862BA128B6}"/>
                </a:ext>
              </a:extLst>
            </p:cNvPr>
            <p:cNvSpPr txBox="1"/>
            <p:nvPr/>
          </p:nvSpPr>
          <p:spPr>
            <a:xfrm>
              <a:off x="5929322" y="4440933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،</a:t>
              </a:r>
            </a:p>
          </p:txBody>
        </p:sp>
        <p:sp>
          <p:nvSpPr>
            <p:cNvPr id="103" name="قوس 102">
              <a:extLst>
                <a:ext uri="{FF2B5EF4-FFF2-40B4-BE49-F238E27FC236}">
                  <a16:creationId xmlns:a16="http://schemas.microsoft.com/office/drawing/2014/main" id="{BD52D630-D698-CCCA-E735-F04F36BC04D7}"/>
                </a:ext>
              </a:extLst>
            </p:cNvPr>
            <p:cNvSpPr/>
            <p:nvPr/>
          </p:nvSpPr>
          <p:spPr>
            <a:xfrm rot="15975761">
              <a:off x="4077080" y="4437797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مربع نص 103">
              <a:extLst>
                <a:ext uri="{FF2B5EF4-FFF2-40B4-BE49-F238E27FC236}">
                  <a16:creationId xmlns:a16="http://schemas.microsoft.com/office/drawing/2014/main" id="{9EDC92CE-C8EC-C97D-E87E-2DFACF142455}"/>
                </a:ext>
              </a:extLst>
            </p:cNvPr>
            <p:cNvSpPr txBox="1"/>
            <p:nvPr/>
          </p:nvSpPr>
          <p:spPr>
            <a:xfrm>
              <a:off x="7962550" y="4440931"/>
              <a:ext cx="867154" cy="6030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م  =</a:t>
              </a:r>
            </a:p>
          </p:txBody>
        </p:sp>
      </p:grpSp>
      <p:grpSp>
        <p:nvGrpSpPr>
          <p:cNvPr id="105" name="مجموعة 47">
            <a:extLst>
              <a:ext uri="{FF2B5EF4-FFF2-40B4-BE49-F238E27FC236}">
                <a16:creationId xmlns:a16="http://schemas.microsoft.com/office/drawing/2014/main" id="{52E9E908-ED4D-69F7-E443-A2B9085AB4C4}"/>
              </a:ext>
            </a:extLst>
          </p:cNvPr>
          <p:cNvGrpSpPr/>
          <p:nvPr/>
        </p:nvGrpSpPr>
        <p:grpSpPr>
          <a:xfrm>
            <a:off x="4534311" y="3924773"/>
            <a:ext cx="557676" cy="783329"/>
            <a:chOff x="7471924" y="4300544"/>
            <a:chExt cx="557676" cy="783329"/>
          </a:xfrm>
        </p:grpSpPr>
        <p:cxnSp>
          <p:nvCxnSpPr>
            <p:cNvPr id="106" name="رابط مستقيم 105">
              <a:extLst>
                <a:ext uri="{FF2B5EF4-FFF2-40B4-BE49-F238E27FC236}">
                  <a16:creationId xmlns:a16="http://schemas.microsoft.com/office/drawing/2014/main" id="{C8812C01-D78A-E958-0546-D180D855DD66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7" name="مربع نص 106">
              <a:extLst>
                <a:ext uri="{FF2B5EF4-FFF2-40B4-BE49-F238E27FC236}">
                  <a16:creationId xmlns:a16="http://schemas.microsoft.com/office/drawing/2014/main" id="{53511806-7CAF-7D79-34B3-A6D10C15A575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2</a:t>
              </a:r>
            </a:p>
          </p:txBody>
        </p:sp>
        <p:sp>
          <p:nvSpPr>
            <p:cNvPr id="108" name="مربع نص 107">
              <a:extLst>
                <a:ext uri="{FF2B5EF4-FFF2-40B4-BE49-F238E27FC236}">
                  <a16:creationId xmlns:a16="http://schemas.microsoft.com/office/drawing/2014/main" id="{604DC316-D39F-2CED-E577-07A4FE3AE63C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8</a:t>
              </a:r>
              <a:endParaRPr kumimoji="0" lang="ar-SA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09" name="مجموعة 47">
            <a:extLst>
              <a:ext uri="{FF2B5EF4-FFF2-40B4-BE49-F238E27FC236}">
                <a16:creationId xmlns:a16="http://schemas.microsoft.com/office/drawing/2014/main" id="{2279601F-DD16-A4E7-3A8C-64326228C4AD}"/>
              </a:ext>
            </a:extLst>
          </p:cNvPr>
          <p:cNvGrpSpPr/>
          <p:nvPr/>
        </p:nvGrpSpPr>
        <p:grpSpPr>
          <a:xfrm>
            <a:off x="3453608" y="3912880"/>
            <a:ext cx="557676" cy="783329"/>
            <a:chOff x="7471924" y="4300544"/>
            <a:chExt cx="557676" cy="783329"/>
          </a:xfrm>
        </p:grpSpPr>
        <p:cxnSp>
          <p:nvCxnSpPr>
            <p:cNvPr id="110" name="رابط مستقيم 109">
              <a:extLst>
                <a:ext uri="{FF2B5EF4-FFF2-40B4-BE49-F238E27FC236}">
                  <a16:creationId xmlns:a16="http://schemas.microsoft.com/office/drawing/2014/main" id="{AB08EDFB-25FA-0F17-97A7-15A800F70DD8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11" name="مربع نص 110">
              <a:extLst>
                <a:ext uri="{FF2B5EF4-FFF2-40B4-BE49-F238E27FC236}">
                  <a16:creationId xmlns:a16="http://schemas.microsoft.com/office/drawing/2014/main" id="{97A9FDB2-85AF-0D76-FC9C-40BE0C5C26ED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2</a:t>
              </a:r>
            </a:p>
          </p:txBody>
        </p:sp>
        <p:sp>
          <p:nvSpPr>
            <p:cNvPr id="112" name="مربع نص 111">
              <a:extLst>
                <a:ext uri="{FF2B5EF4-FFF2-40B4-BE49-F238E27FC236}">
                  <a16:creationId xmlns:a16="http://schemas.microsoft.com/office/drawing/2014/main" id="{5EE41F0C-83AF-7139-3B3A-F5B3AB7C5B29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-8</a:t>
              </a:r>
              <a:endParaRPr kumimoji="0" lang="ar-SA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3" name="مجموعة 52">
            <a:extLst>
              <a:ext uri="{FF2B5EF4-FFF2-40B4-BE49-F238E27FC236}">
                <a16:creationId xmlns:a16="http://schemas.microsoft.com/office/drawing/2014/main" id="{36626470-A3ED-FB80-F5C9-728217F66E32}"/>
              </a:ext>
            </a:extLst>
          </p:cNvPr>
          <p:cNvGrpSpPr/>
          <p:nvPr/>
        </p:nvGrpSpPr>
        <p:grpSpPr>
          <a:xfrm>
            <a:off x="3186099" y="4798453"/>
            <a:ext cx="2795268" cy="782048"/>
            <a:chOff x="4431425" y="4083452"/>
            <a:chExt cx="4398279" cy="1277006"/>
          </a:xfrm>
        </p:grpSpPr>
        <p:sp>
          <p:nvSpPr>
            <p:cNvPr id="114" name="قوس 113">
              <a:extLst>
                <a:ext uri="{FF2B5EF4-FFF2-40B4-BE49-F238E27FC236}">
                  <a16:creationId xmlns:a16="http://schemas.microsoft.com/office/drawing/2014/main" id="{08E21CC0-9D58-507A-4591-8AA6A24DF1FD}"/>
                </a:ext>
              </a:extLst>
            </p:cNvPr>
            <p:cNvSpPr/>
            <p:nvPr/>
          </p:nvSpPr>
          <p:spPr>
            <a:xfrm rot="5142879">
              <a:off x="7007552" y="4450211"/>
              <a:ext cx="1264593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مربع نص 114">
              <a:extLst>
                <a:ext uri="{FF2B5EF4-FFF2-40B4-BE49-F238E27FC236}">
                  <a16:creationId xmlns:a16="http://schemas.microsoft.com/office/drawing/2014/main" id="{47F7D47D-3EAF-850E-8F0C-03D606B0FF76}"/>
                </a:ext>
              </a:extLst>
            </p:cNvPr>
            <p:cNvSpPr txBox="1"/>
            <p:nvPr/>
          </p:nvSpPr>
          <p:spPr>
            <a:xfrm>
              <a:off x="5929322" y="4440933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،</a:t>
              </a:r>
            </a:p>
          </p:txBody>
        </p:sp>
        <p:sp>
          <p:nvSpPr>
            <p:cNvPr id="116" name="قوس 115">
              <a:extLst>
                <a:ext uri="{FF2B5EF4-FFF2-40B4-BE49-F238E27FC236}">
                  <a16:creationId xmlns:a16="http://schemas.microsoft.com/office/drawing/2014/main" id="{87903F0E-BFA4-2CAC-0E5D-68ED312813C2}"/>
                </a:ext>
              </a:extLst>
            </p:cNvPr>
            <p:cNvSpPr/>
            <p:nvPr/>
          </p:nvSpPr>
          <p:spPr>
            <a:xfrm rot="15975761">
              <a:off x="4077080" y="4437797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E9E40D73-EF25-1271-55AD-AC17B245B468}"/>
                </a:ext>
              </a:extLst>
            </p:cNvPr>
            <p:cNvSpPr txBox="1"/>
            <p:nvPr/>
          </p:nvSpPr>
          <p:spPr>
            <a:xfrm>
              <a:off x="7962550" y="4440931"/>
              <a:ext cx="867154" cy="6030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م  =</a:t>
              </a:r>
            </a:p>
          </p:txBody>
        </p:sp>
      </p:grp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C8A19A00-26E7-CE1A-7828-586FE1AAAB85}"/>
              </a:ext>
            </a:extLst>
          </p:cNvPr>
          <p:cNvSpPr txBox="1"/>
          <p:nvPr/>
        </p:nvSpPr>
        <p:spPr>
          <a:xfrm>
            <a:off x="1774556" y="2856704"/>
            <a:ext cx="604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1800" b="1" i="0" u="none" strike="noStrike" kern="1200" cap="none" spc="-10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CA526740-E58E-761E-A475-59CB5357C812}"/>
              </a:ext>
            </a:extLst>
          </p:cNvPr>
          <p:cNvSpPr txBox="1"/>
          <p:nvPr/>
        </p:nvSpPr>
        <p:spPr>
          <a:xfrm>
            <a:off x="1674924" y="2923880"/>
            <a:ext cx="3567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51BC7840-4DC0-42CC-ED40-94C2ED6D05CE}"/>
              </a:ext>
            </a:extLst>
          </p:cNvPr>
          <p:cNvSpPr txBox="1"/>
          <p:nvPr/>
        </p:nvSpPr>
        <p:spPr>
          <a:xfrm>
            <a:off x="1272185" y="2885903"/>
            <a:ext cx="604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1800" b="1" i="0" u="none" strike="noStrike" kern="1200" cap="none" spc="-100" normalizeH="0" baseline="-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1800" b="1" i="0" u="none" strike="noStrike" kern="1200" cap="none" spc="-100" normalizeH="0" baseline="-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5DD338A4-7AE5-CAAD-14CB-9EAAC1FD56F4}"/>
              </a:ext>
            </a:extLst>
          </p:cNvPr>
          <p:cNvSpPr txBox="1"/>
          <p:nvPr/>
        </p:nvSpPr>
        <p:spPr>
          <a:xfrm>
            <a:off x="634516" y="2923880"/>
            <a:ext cx="604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1800" b="1" i="0" u="none" strike="noStrike" kern="1200" cap="none" spc="-100" normalizeH="0" baseline="-30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endParaRPr kumimoji="0" lang="ar-SA" sz="1800" b="1" i="0" u="none" strike="noStrike" kern="1200" cap="none" spc="-100" normalizeH="0" baseline="-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43628B6C-379B-D721-1AA8-107EB0ECE508}"/>
              </a:ext>
            </a:extLst>
          </p:cNvPr>
          <p:cNvSpPr txBox="1"/>
          <p:nvPr/>
        </p:nvSpPr>
        <p:spPr>
          <a:xfrm>
            <a:off x="130347" y="2925735"/>
            <a:ext cx="604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1800" b="1" i="0" u="none" strike="noStrike" kern="1200" cap="none" spc="-100" normalizeH="0" baseline="-30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1800" b="1" i="0" u="none" strike="noStrike" kern="1200" cap="none" spc="-100" normalizeH="0" baseline="-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3948E60A-15C1-8CC6-8B2D-BB693F40E519}"/>
              </a:ext>
            </a:extLst>
          </p:cNvPr>
          <p:cNvSpPr txBox="1"/>
          <p:nvPr/>
        </p:nvSpPr>
        <p:spPr>
          <a:xfrm>
            <a:off x="532642" y="2974517"/>
            <a:ext cx="3567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58637559-725C-840A-94BF-649E637C75DF}"/>
              </a:ext>
            </a:extLst>
          </p:cNvPr>
          <p:cNvSpPr txBox="1"/>
          <p:nvPr/>
        </p:nvSpPr>
        <p:spPr>
          <a:xfrm>
            <a:off x="1596052" y="3255338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5" name="مربع نص 124">
            <a:extLst>
              <a:ext uri="{FF2B5EF4-FFF2-40B4-BE49-F238E27FC236}">
                <a16:creationId xmlns:a16="http://schemas.microsoft.com/office/drawing/2014/main" id="{2B068CD4-EAB7-17E0-89D9-34CB56E4529C}"/>
              </a:ext>
            </a:extLst>
          </p:cNvPr>
          <p:cNvSpPr txBox="1"/>
          <p:nvPr/>
        </p:nvSpPr>
        <p:spPr>
          <a:xfrm>
            <a:off x="496810" y="3255338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26" name="مجموعة 69">
            <a:extLst>
              <a:ext uri="{FF2B5EF4-FFF2-40B4-BE49-F238E27FC236}">
                <a16:creationId xmlns:a16="http://schemas.microsoft.com/office/drawing/2014/main" id="{965BB3CA-E74C-D50B-BBA3-A64B725C7077}"/>
              </a:ext>
            </a:extLst>
          </p:cNvPr>
          <p:cNvGrpSpPr/>
          <p:nvPr/>
        </p:nvGrpSpPr>
        <p:grpSpPr>
          <a:xfrm>
            <a:off x="1639954" y="1812541"/>
            <a:ext cx="642944" cy="715818"/>
            <a:chOff x="3613810" y="972454"/>
            <a:chExt cx="642944" cy="715818"/>
          </a:xfrm>
        </p:grpSpPr>
        <p:sp>
          <p:nvSpPr>
            <p:cNvPr id="127" name="مربع نص 126">
              <a:extLst>
                <a:ext uri="{FF2B5EF4-FFF2-40B4-BE49-F238E27FC236}">
                  <a16:creationId xmlns:a16="http://schemas.microsoft.com/office/drawing/2014/main" id="{ECA74087-760A-1E36-4B10-E00BA3E6D8FB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20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8" name="سهم لأعلى 6">
              <a:extLst>
                <a:ext uri="{FF2B5EF4-FFF2-40B4-BE49-F238E27FC236}">
                  <a16:creationId xmlns:a16="http://schemas.microsoft.com/office/drawing/2014/main" id="{D45C96BE-97B2-69AE-8A71-0AB6175F2E3E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مجموعة 69">
            <a:extLst>
              <a:ext uri="{FF2B5EF4-FFF2-40B4-BE49-F238E27FC236}">
                <a16:creationId xmlns:a16="http://schemas.microsoft.com/office/drawing/2014/main" id="{BE7B2334-8F7F-B097-CE6F-3A428CD8EAEF}"/>
              </a:ext>
            </a:extLst>
          </p:cNvPr>
          <p:cNvGrpSpPr/>
          <p:nvPr/>
        </p:nvGrpSpPr>
        <p:grpSpPr>
          <a:xfrm>
            <a:off x="1298182" y="1819649"/>
            <a:ext cx="642944" cy="715818"/>
            <a:chOff x="3613810" y="972454"/>
            <a:chExt cx="642944" cy="715818"/>
          </a:xfrm>
        </p:grpSpPr>
        <p:sp>
          <p:nvSpPr>
            <p:cNvPr id="130" name="مربع نص 129">
              <a:extLst>
                <a:ext uri="{FF2B5EF4-FFF2-40B4-BE49-F238E27FC236}">
                  <a16:creationId xmlns:a16="http://schemas.microsoft.com/office/drawing/2014/main" id="{D5CA7772-DF2F-44C0-6207-3F9BEB71D4C2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2000" b="1" i="0" u="none" strike="noStrike" kern="1200" cap="none" spc="-100" normalizeH="0" baseline="-3200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ar-SA" sz="20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سهم لأعلى 6">
              <a:extLst>
                <a:ext uri="{FF2B5EF4-FFF2-40B4-BE49-F238E27FC236}">
                  <a16:creationId xmlns:a16="http://schemas.microsoft.com/office/drawing/2014/main" id="{AFAB75AE-37F4-A8B0-299C-8ABE906C7D2F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مجموعة 69">
            <a:extLst>
              <a:ext uri="{FF2B5EF4-FFF2-40B4-BE49-F238E27FC236}">
                <a16:creationId xmlns:a16="http://schemas.microsoft.com/office/drawing/2014/main" id="{B2576CF1-25C2-0FE0-D37B-689CC3B61D85}"/>
              </a:ext>
            </a:extLst>
          </p:cNvPr>
          <p:cNvGrpSpPr/>
          <p:nvPr/>
        </p:nvGrpSpPr>
        <p:grpSpPr>
          <a:xfrm>
            <a:off x="867846" y="1847519"/>
            <a:ext cx="642944" cy="715818"/>
            <a:chOff x="3613810" y="972454"/>
            <a:chExt cx="642944" cy="715818"/>
          </a:xfrm>
        </p:grpSpPr>
        <p:sp>
          <p:nvSpPr>
            <p:cNvPr id="133" name="مربع نص 132">
              <a:extLst>
                <a:ext uri="{FF2B5EF4-FFF2-40B4-BE49-F238E27FC236}">
                  <a16:creationId xmlns:a16="http://schemas.microsoft.com/office/drawing/2014/main" id="{2E01588C-7425-3A68-CBDD-31854D6804E7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2000" b="1" i="0" u="none" strike="noStrike" kern="1200" cap="none" spc="-100" normalizeH="0" baseline="-32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ar-SA" sz="20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سهم لأعلى 6">
              <a:extLst>
                <a:ext uri="{FF2B5EF4-FFF2-40B4-BE49-F238E27FC236}">
                  <a16:creationId xmlns:a16="http://schemas.microsoft.com/office/drawing/2014/main" id="{F260C54E-38D5-C2AA-A9A4-EF1D00ECCB5B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مجموعة 69">
            <a:extLst>
              <a:ext uri="{FF2B5EF4-FFF2-40B4-BE49-F238E27FC236}">
                <a16:creationId xmlns:a16="http://schemas.microsoft.com/office/drawing/2014/main" id="{9C8DD95D-0E62-189E-0597-D8EB52C23554}"/>
              </a:ext>
            </a:extLst>
          </p:cNvPr>
          <p:cNvGrpSpPr/>
          <p:nvPr/>
        </p:nvGrpSpPr>
        <p:grpSpPr>
          <a:xfrm>
            <a:off x="500867" y="1845623"/>
            <a:ext cx="642944" cy="715818"/>
            <a:chOff x="3613810" y="972454"/>
            <a:chExt cx="642944" cy="715818"/>
          </a:xfrm>
        </p:grpSpPr>
        <p:sp>
          <p:nvSpPr>
            <p:cNvPr id="136" name="مربع نص 135">
              <a:extLst>
                <a:ext uri="{FF2B5EF4-FFF2-40B4-BE49-F238E27FC236}">
                  <a16:creationId xmlns:a16="http://schemas.microsoft.com/office/drawing/2014/main" id="{9487C805-D52A-F7F9-E8CA-42984F2E1E02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2000" b="1" i="0" u="none" strike="noStrike" kern="1200" cap="none" spc="-100" normalizeH="0" baseline="-3200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ar-SA" sz="20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سهم لأعلى 6">
              <a:extLst>
                <a:ext uri="{FF2B5EF4-FFF2-40B4-BE49-F238E27FC236}">
                  <a16:creationId xmlns:a16="http://schemas.microsoft.com/office/drawing/2014/main" id="{1AE54F80-1CB2-7565-A53E-604142ACF7D3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49BF4AF8-F432-CB1A-819F-19F6C3E6F462}"/>
              </a:ext>
            </a:extLst>
          </p:cNvPr>
          <p:cNvSpPr txBox="1"/>
          <p:nvPr/>
        </p:nvSpPr>
        <p:spPr>
          <a:xfrm>
            <a:off x="1702670" y="2862654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-4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FBEDDC17-EE1F-AE40-6B19-B328BE53C53F}"/>
              </a:ext>
            </a:extLst>
          </p:cNvPr>
          <p:cNvSpPr txBox="1"/>
          <p:nvPr/>
        </p:nvSpPr>
        <p:spPr>
          <a:xfrm>
            <a:off x="1310749" y="2884069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مربع نص 139">
            <a:extLst>
              <a:ext uri="{FF2B5EF4-FFF2-40B4-BE49-F238E27FC236}">
                <a16:creationId xmlns:a16="http://schemas.microsoft.com/office/drawing/2014/main" id="{8C511D58-37A5-FCE3-13CE-AB5E5ED6ACE8}"/>
              </a:ext>
            </a:extLst>
          </p:cNvPr>
          <p:cNvSpPr txBox="1"/>
          <p:nvPr/>
        </p:nvSpPr>
        <p:spPr>
          <a:xfrm>
            <a:off x="610262" y="2937882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34FF793F-B58D-A830-B26A-76811D3517A2}"/>
              </a:ext>
            </a:extLst>
          </p:cNvPr>
          <p:cNvSpPr txBox="1"/>
          <p:nvPr/>
        </p:nvSpPr>
        <p:spPr>
          <a:xfrm>
            <a:off x="200134" y="2923483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14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2" name="مجموعة 52">
            <a:extLst>
              <a:ext uri="{FF2B5EF4-FFF2-40B4-BE49-F238E27FC236}">
                <a16:creationId xmlns:a16="http://schemas.microsoft.com/office/drawing/2014/main" id="{3A2FD541-F9C9-4618-3030-62CEC8971698}"/>
              </a:ext>
            </a:extLst>
          </p:cNvPr>
          <p:cNvGrpSpPr/>
          <p:nvPr/>
        </p:nvGrpSpPr>
        <p:grpSpPr>
          <a:xfrm>
            <a:off x="196334" y="3891258"/>
            <a:ext cx="2795268" cy="782048"/>
            <a:chOff x="4431425" y="4083452"/>
            <a:chExt cx="4398279" cy="1277006"/>
          </a:xfrm>
        </p:grpSpPr>
        <p:sp>
          <p:nvSpPr>
            <p:cNvPr id="143" name="قوس 142">
              <a:extLst>
                <a:ext uri="{FF2B5EF4-FFF2-40B4-BE49-F238E27FC236}">
                  <a16:creationId xmlns:a16="http://schemas.microsoft.com/office/drawing/2014/main" id="{F4F74570-7C25-360A-E181-DD0617D9C31D}"/>
                </a:ext>
              </a:extLst>
            </p:cNvPr>
            <p:cNvSpPr/>
            <p:nvPr/>
          </p:nvSpPr>
          <p:spPr>
            <a:xfrm rot="5142879">
              <a:off x="7007552" y="4450211"/>
              <a:ext cx="1264593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مربع نص 143">
              <a:extLst>
                <a:ext uri="{FF2B5EF4-FFF2-40B4-BE49-F238E27FC236}">
                  <a16:creationId xmlns:a16="http://schemas.microsoft.com/office/drawing/2014/main" id="{36BB27ED-B9BA-1765-C5E2-168C3B2B2469}"/>
                </a:ext>
              </a:extLst>
            </p:cNvPr>
            <p:cNvSpPr txBox="1"/>
            <p:nvPr/>
          </p:nvSpPr>
          <p:spPr>
            <a:xfrm>
              <a:off x="5929322" y="4440933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،</a:t>
              </a:r>
            </a:p>
          </p:txBody>
        </p:sp>
        <p:sp>
          <p:nvSpPr>
            <p:cNvPr id="145" name="قوس 144">
              <a:extLst>
                <a:ext uri="{FF2B5EF4-FFF2-40B4-BE49-F238E27FC236}">
                  <a16:creationId xmlns:a16="http://schemas.microsoft.com/office/drawing/2014/main" id="{CB6B4070-9418-B6B9-BF34-0E2609B2037A}"/>
                </a:ext>
              </a:extLst>
            </p:cNvPr>
            <p:cNvSpPr/>
            <p:nvPr/>
          </p:nvSpPr>
          <p:spPr>
            <a:xfrm rot="15975761">
              <a:off x="4077080" y="4437797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مربع نص 145">
              <a:extLst>
                <a:ext uri="{FF2B5EF4-FFF2-40B4-BE49-F238E27FC236}">
                  <a16:creationId xmlns:a16="http://schemas.microsoft.com/office/drawing/2014/main" id="{5A780658-D444-B58D-2531-EE26A0885115}"/>
                </a:ext>
              </a:extLst>
            </p:cNvPr>
            <p:cNvSpPr txBox="1"/>
            <p:nvPr/>
          </p:nvSpPr>
          <p:spPr>
            <a:xfrm>
              <a:off x="7962550" y="4440931"/>
              <a:ext cx="867154" cy="6030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م  =</a:t>
              </a:r>
            </a:p>
          </p:txBody>
        </p:sp>
      </p:grpSp>
      <p:grpSp>
        <p:nvGrpSpPr>
          <p:cNvPr id="152" name="مجموعة 47">
            <a:extLst>
              <a:ext uri="{FF2B5EF4-FFF2-40B4-BE49-F238E27FC236}">
                <a16:creationId xmlns:a16="http://schemas.microsoft.com/office/drawing/2014/main" id="{53802DC5-7875-8BCA-B1FB-0FB5E5B4463C}"/>
              </a:ext>
            </a:extLst>
          </p:cNvPr>
          <p:cNvGrpSpPr/>
          <p:nvPr/>
        </p:nvGrpSpPr>
        <p:grpSpPr>
          <a:xfrm>
            <a:off x="1572401" y="3912880"/>
            <a:ext cx="557676" cy="783329"/>
            <a:chOff x="7471924" y="4300544"/>
            <a:chExt cx="557676" cy="783329"/>
          </a:xfrm>
        </p:grpSpPr>
        <p:cxnSp>
          <p:nvCxnSpPr>
            <p:cNvPr id="153" name="رابط مستقيم 152">
              <a:extLst>
                <a:ext uri="{FF2B5EF4-FFF2-40B4-BE49-F238E27FC236}">
                  <a16:creationId xmlns:a16="http://schemas.microsoft.com/office/drawing/2014/main" id="{49F8C944-AEA3-D1D1-A181-1CE4EA824E1D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4" name="مربع نص 153">
              <a:extLst>
                <a:ext uri="{FF2B5EF4-FFF2-40B4-BE49-F238E27FC236}">
                  <a16:creationId xmlns:a16="http://schemas.microsoft.com/office/drawing/2014/main" id="{E8859F5F-4903-0623-BC7A-24DEE50ADE52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2</a:t>
              </a:r>
            </a:p>
          </p:txBody>
        </p:sp>
        <p:sp>
          <p:nvSpPr>
            <p:cNvPr id="155" name="مربع نص 154">
              <a:extLst>
                <a:ext uri="{FF2B5EF4-FFF2-40B4-BE49-F238E27FC236}">
                  <a16:creationId xmlns:a16="http://schemas.microsoft.com/office/drawing/2014/main" id="{225B39B9-ADF7-E5ED-B65C-83C121EFE8CB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-4</a:t>
              </a:r>
              <a:endParaRPr kumimoji="0" lang="ar-SA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56" name="مجموعة 47">
            <a:extLst>
              <a:ext uri="{FF2B5EF4-FFF2-40B4-BE49-F238E27FC236}">
                <a16:creationId xmlns:a16="http://schemas.microsoft.com/office/drawing/2014/main" id="{F3FDC052-10D8-0CE5-44E2-A76EF5F876BC}"/>
              </a:ext>
            </a:extLst>
          </p:cNvPr>
          <p:cNvGrpSpPr/>
          <p:nvPr/>
        </p:nvGrpSpPr>
        <p:grpSpPr>
          <a:xfrm>
            <a:off x="442405" y="3936403"/>
            <a:ext cx="557676" cy="783329"/>
            <a:chOff x="7471924" y="4300544"/>
            <a:chExt cx="557676" cy="783329"/>
          </a:xfrm>
        </p:grpSpPr>
        <p:cxnSp>
          <p:nvCxnSpPr>
            <p:cNvPr id="157" name="رابط مستقيم 156">
              <a:extLst>
                <a:ext uri="{FF2B5EF4-FFF2-40B4-BE49-F238E27FC236}">
                  <a16:creationId xmlns:a16="http://schemas.microsoft.com/office/drawing/2014/main" id="{EE152C74-76D8-93C6-92A9-C646420960DD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8" name="مربع نص 157">
              <a:extLst>
                <a:ext uri="{FF2B5EF4-FFF2-40B4-BE49-F238E27FC236}">
                  <a16:creationId xmlns:a16="http://schemas.microsoft.com/office/drawing/2014/main" id="{D4E3AA2C-2699-02E0-1894-6B5895F92F0F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2</a:t>
              </a:r>
            </a:p>
          </p:txBody>
        </p:sp>
        <p:sp>
          <p:nvSpPr>
            <p:cNvPr id="159" name="مربع نص 158">
              <a:extLst>
                <a:ext uri="{FF2B5EF4-FFF2-40B4-BE49-F238E27FC236}">
                  <a16:creationId xmlns:a16="http://schemas.microsoft.com/office/drawing/2014/main" id="{AC5C1B7F-172D-EB86-903E-89F952834B8B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14</a:t>
              </a:r>
              <a:endParaRPr kumimoji="0" lang="ar-SA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60" name="مجموعة 52">
            <a:extLst>
              <a:ext uri="{FF2B5EF4-FFF2-40B4-BE49-F238E27FC236}">
                <a16:creationId xmlns:a16="http://schemas.microsoft.com/office/drawing/2014/main" id="{3E38BCE6-0856-7321-49BE-05C2BD741DB5}"/>
              </a:ext>
            </a:extLst>
          </p:cNvPr>
          <p:cNvGrpSpPr/>
          <p:nvPr/>
        </p:nvGrpSpPr>
        <p:grpSpPr>
          <a:xfrm>
            <a:off x="237721" y="4804625"/>
            <a:ext cx="2795268" cy="782048"/>
            <a:chOff x="4431425" y="4083452"/>
            <a:chExt cx="4398279" cy="1277006"/>
          </a:xfrm>
        </p:grpSpPr>
        <p:sp>
          <p:nvSpPr>
            <p:cNvPr id="161" name="قوس 160">
              <a:extLst>
                <a:ext uri="{FF2B5EF4-FFF2-40B4-BE49-F238E27FC236}">
                  <a16:creationId xmlns:a16="http://schemas.microsoft.com/office/drawing/2014/main" id="{CEA324E7-15A9-4786-73FE-17FF5278D659}"/>
                </a:ext>
              </a:extLst>
            </p:cNvPr>
            <p:cNvSpPr/>
            <p:nvPr/>
          </p:nvSpPr>
          <p:spPr>
            <a:xfrm rot="5142879">
              <a:off x="7007552" y="4450211"/>
              <a:ext cx="1264593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مربع نص 161">
              <a:extLst>
                <a:ext uri="{FF2B5EF4-FFF2-40B4-BE49-F238E27FC236}">
                  <a16:creationId xmlns:a16="http://schemas.microsoft.com/office/drawing/2014/main" id="{B24D0BC2-F810-0948-F04C-AD52DF0D9E07}"/>
                </a:ext>
              </a:extLst>
            </p:cNvPr>
            <p:cNvSpPr txBox="1"/>
            <p:nvPr/>
          </p:nvSpPr>
          <p:spPr>
            <a:xfrm>
              <a:off x="5929322" y="4440933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،</a:t>
              </a:r>
            </a:p>
          </p:txBody>
        </p:sp>
        <p:sp>
          <p:nvSpPr>
            <p:cNvPr id="163" name="قوس 162">
              <a:extLst>
                <a:ext uri="{FF2B5EF4-FFF2-40B4-BE49-F238E27FC236}">
                  <a16:creationId xmlns:a16="http://schemas.microsoft.com/office/drawing/2014/main" id="{FDB55891-7124-C1E3-BF56-8230376BA31C}"/>
                </a:ext>
              </a:extLst>
            </p:cNvPr>
            <p:cNvSpPr/>
            <p:nvPr/>
          </p:nvSpPr>
          <p:spPr>
            <a:xfrm rot="15975761">
              <a:off x="4077080" y="4437797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مربع نص 163">
              <a:extLst>
                <a:ext uri="{FF2B5EF4-FFF2-40B4-BE49-F238E27FC236}">
                  <a16:creationId xmlns:a16="http://schemas.microsoft.com/office/drawing/2014/main" id="{2184E625-CE79-1DA3-A5A5-369B2D417341}"/>
                </a:ext>
              </a:extLst>
            </p:cNvPr>
            <p:cNvSpPr txBox="1"/>
            <p:nvPr/>
          </p:nvSpPr>
          <p:spPr>
            <a:xfrm>
              <a:off x="7962550" y="4440931"/>
              <a:ext cx="867154" cy="6030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م  =</a:t>
              </a:r>
            </a:p>
          </p:txBody>
        </p:sp>
      </p:grpSp>
      <p:sp>
        <p:nvSpPr>
          <p:cNvPr id="165" name="مربع نص 164">
            <a:extLst>
              <a:ext uri="{FF2B5EF4-FFF2-40B4-BE49-F238E27FC236}">
                <a16:creationId xmlns:a16="http://schemas.microsoft.com/office/drawing/2014/main" id="{A2714C12-FEA5-C1A2-844E-CEED194C6B74}"/>
              </a:ext>
            </a:extLst>
          </p:cNvPr>
          <p:cNvSpPr txBox="1"/>
          <p:nvPr/>
        </p:nvSpPr>
        <p:spPr>
          <a:xfrm>
            <a:off x="4421985" y="5023391"/>
            <a:ext cx="64713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4</a:t>
            </a:r>
            <a:endParaRPr kumimoji="0" lang="ar-SA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6" name="مربع نص 165">
            <a:extLst>
              <a:ext uri="{FF2B5EF4-FFF2-40B4-BE49-F238E27FC236}">
                <a16:creationId xmlns:a16="http://schemas.microsoft.com/office/drawing/2014/main" id="{510EEDE0-4665-8C5E-FF48-F04FB210877C}"/>
              </a:ext>
            </a:extLst>
          </p:cNvPr>
          <p:cNvSpPr txBox="1"/>
          <p:nvPr/>
        </p:nvSpPr>
        <p:spPr>
          <a:xfrm>
            <a:off x="3482292" y="4973214"/>
            <a:ext cx="557216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-4</a:t>
            </a:r>
            <a:endParaRPr kumimoji="0" lang="ar-SA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7" name="مربع نص 166">
            <a:extLst>
              <a:ext uri="{FF2B5EF4-FFF2-40B4-BE49-F238E27FC236}">
                <a16:creationId xmlns:a16="http://schemas.microsoft.com/office/drawing/2014/main" id="{E90A2F4F-F910-463B-6F0E-9721B9F03889}"/>
              </a:ext>
            </a:extLst>
          </p:cNvPr>
          <p:cNvSpPr txBox="1"/>
          <p:nvPr/>
        </p:nvSpPr>
        <p:spPr>
          <a:xfrm>
            <a:off x="1490374" y="5002724"/>
            <a:ext cx="7018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-2</a:t>
            </a:r>
            <a:endParaRPr kumimoji="0" lang="ar-SA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8" name="مربع نص 167">
            <a:extLst>
              <a:ext uri="{FF2B5EF4-FFF2-40B4-BE49-F238E27FC236}">
                <a16:creationId xmlns:a16="http://schemas.microsoft.com/office/drawing/2014/main" id="{1442EC80-FF7E-74DD-1E0E-6D8275D8E788}"/>
              </a:ext>
            </a:extLst>
          </p:cNvPr>
          <p:cNvSpPr txBox="1"/>
          <p:nvPr/>
        </p:nvSpPr>
        <p:spPr>
          <a:xfrm>
            <a:off x="394649" y="5023391"/>
            <a:ext cx="64341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7</a:t>
            </a:r>
            <a:endParaRPr kumimoji="0" lang="ar-SA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D06B76E-2D3B-A461-2836-407CB80A21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03243" cy="17778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3773DBD-FA4C-CE26-B4C3-E3E059124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605" y="109596"/>
            <a:ext cx="2448272" cy="49206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17BF178-D798-E1F9-D373-A0DFE1FA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5919" y="743671"/>
            <a:ext cx="5907097" cy="578539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063439FB-D2B1-2770-7084-7732474D3C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5197" y="1348385"/>
            <a:ext cx="2076450" cy="552450"/>
          </a:xfrm>
          <a:prstGeom prst="rect">
            <a:avLst/>
          </a:prstGeom>
        </p:spPr>
      </p:pic>
      <p:pic>
        <p:nvPicPr>
          <p:cNvPr id="75" name="صورة 74">
            <a:extLst>
              <a:ext uri="{FF2B5EF4-FFF2-40B4-BE49-F238E27FC236}">
                <a16:creationId xmlns:a16="http://schemas.microsoft.com/office/drawing/2014/main" id="{1230355E-C076-D4C9-1F17-E3B9CDA47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8439" y="1193668"/>
            <a:ext cx="2409825" cy="514350"/>
          </a:xfrm>
          <a:prstGeom prst="rect">
            <a:avLst/>
          </a:prstGeom>
        </p:spPr>
      </p:pic>
      <p:pic>
        <p:nvPicPr>
          <p:cNvPr id="77" name="صورة 76">
            <a:extLst>
              <a:ext uri="{FF2B5EF4-FFF2-40B4-BE49-F238E27FC236}">
                <a16:creationId xmlns:a16="http://schemas.microsoft.com/office/drawing/2014/main" id="{C7A68E20-AA59-4AFF-2C8D-051C33F051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810" y="1240136"/>
            <a:ext cx="24288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5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000"/>
                            </p:stCondLst>
                            <p:childTnLst>
                              <p:par>
                                <p:cTn id="39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00"/>
                            </p:stCondLst>
                            <p:childTnLst>
                              <p:par>
                                <p:cTn id="40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000"/>
                            </p:stCondLst>
                            <p:childTnLst>
                              <p:par>
                                <p:cTn id="42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2" dur="2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3" dur="2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1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2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000"/>
                            </p:stCondLst>
                            <p:childTnLst>
                              <p:par>
                                <p:cTn id="61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9" dur="2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0" dur="2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2" fill="hold">
                      <p:stCondLst>
                        <p:cond delay="indefinite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800" decel="100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7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4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5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800" decel="100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2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1000"/>
                            </p:stCondLst>
                            <p:childTnLst>
                              <p:par>
                                <p:cTn id="64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9" dur="2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0" dur="2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6" dur="800" decel="100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7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6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4" dur="2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5" dur="2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6" fill="hold">
                      <p:stCondLst>
                        <p:cond delay="indefinite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5" fill="hold">
                      <p:stCondLst>
                        <p:cond delay="indefinite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30" grpId="0" animBg="1"/>
      <p:bldP spid="32" grpId="0"/>
      <p:bldP spid="35" grpId="0"/>
      <p:bldP spid="36" grpId="0"/>
      <p:bldP spid="37" grpId="0" animBg="1"/>
      <p:bldP spid="40" grpId="0" animBg="1"/>
      <p:bldP spid="41" grpId="0" animBg="1"/>
      <p:bldP spid="42" grpId="0" animBg="1"/>
      <p:bldP spid="43" grpId="0"/>
      <p:bldP spid="43" grpId="1"/>
      <p:bldP spid="44" grpId="0"/>
      <p:bldP spid="45" grpId="0"/>
      <p:bldP spid="45" grpId="1"/>
      <p:bldP spid="46" grpId="0"/>
      <p:bldP spid="46" grpId="1"/>
      <p:bldP spid="47" grpId="0"/>
      <p:bldP spid="48" grpId="0"/>
      <p:bldP spid="48" grpId="1"/>
      <p:bldP spid="49" grpId="0"/>
      <p:bldP spid="50" grpId="0"/>
      <p:bldP spid="51" grpId="0"/>
      <p:bldP spid="52" grpId="0"/>
      <p:bldP spid="53" grpId="0"/>
      <p:bldP spid="54" grpId="0"/>
      <p:bldP spid="2" grpId="0"/>
      <p:bldP spid="3" grpId="0"/>
      <p:bldP spid="4" grpId="0"/>
      <p:bldP spid="4" grpId="1"/>
      <p:bldP spid="7" grpId="0"/>
      <p:bldP spid="9" grpId="0"/>
      <p:bldP spid="9" grpId="1"/>
      <p:bldP spid="28" grpId="0"/>
      <p:bldP spid="29" grpId="0"/>
      <p:bldP spid="29" grpId="1"/>
      <p:bldP spid="81" grpId="0"/>
      <p:bldP spid="82" grpId="0"/>
      <p:bldP spid="82" grpId="1"/>
      <p:bldP spid="83" grpId="0"/>
      <p:bldP spid="96" grpId="0"/>
      <p:bldP spid="97" grpId="0"/>
      <p:bldP spid="98" grpId="0"/>
      <p:bldP spid="99" grpId="0"/>
      <p:bldP spid="118" grpId="0"/>
      <p:bldP spid="118" grpId="1"/>
      <p:bldP spid="119" grpId="0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4" grpId="0"/>
      <p:bldP spid="125" grpId="0"/>
      <p:bldP spid="138" grpId="0"/>
      <p:bldP spid="139" grpId="0"/>
      <p:bldP spid="140" grpId="0"/>
      <p:bldP spid="141" grpId="0"/>
      <p:bldP spid="165" grpId="0"/>
      <p:bldP spid="166" grpId="0"/>
      <p:bldP spid="167" grpId="0"/>
      <p:bldP spid="1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69">
            <a:extLst>
              <a:ext uri="{FF2B5EF4-FFF2-40B4-BE49-F238E27FC236}">
                <a16:creationId xmlns:a16="http://schemas.microsoft.com/office/drawing/2014/main" id="{0E7267F9-8E26-6A3B-0860-B621259DC46C}"/>
              </a:ext>
            </a:extLst>
          </p:cNvPr>
          <p:cNvGrpSpPr/>
          <p:nvPr/>
        </p:nvGrpSpPr>
        <p:grpSpPr>
          <a:xfrm>
            <a:off x="7753936" y="1946852"/>
            <a:ext cx="642944" cy="715818"/>
            <a:chOff x="3613810" y="972454"/>
            <a:chExt cx="642944" cy="715818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DA687B42-96C0-425C-FAFF-A4439A42BED7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20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" name="سهم لأعلى 6">
              <a:extLst>
                <a:ext uri="{FF2B5EF4-FFF2-40B4-BE49-F238E27FC236}">
                  <a16:creationId xmlns:a16="http://schemas.microsoft.com/office/drawing/2014/main" id="{352B412B-6121-B227-081F-BDDA903C9E8E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مجموعة 69">
            <a:extLst>
              <a:ext uri="{FF2B5EF4-FFF2-40B4-BE49-F238E27FC236}">
                <a16:creationId xmlns:a16="http://schemas.microsoft.com/office/drawing/2014/main" id="{8DC93AC2-15D7-F96C-489E-0A25468DE199}"/>
              </a:ext>
            </a:extLst>
          </p:cNvPr>
          <p:cNvGrpSpPr/>
          <p:nvPr/>
        </p:nvGrpSpPr>
        <p:grpSpPr>
          <a:xfrm>
            <a:off x="7413107" y="1922257"/>
            <a:ext cx="642944" cy="715818"/>
            <a:chOff x="3613810" y="972454"/>
            <a:chExt cx="642944" cy="715818"/>
          </a:xfrm>
        </p:grpSpPr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6AEAD8FD-C70F-8D4B-4A17-0DA09A696CB1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2000" b="1" i="0" u="none" strike="noStrike" kern="1200" cap="none" spc="-100" normalizeH="0" baseline="-3200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ar-SA" sz="20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سهم لأعلى 6">
              <a:extLst>
                <a:ext uri="{FF2B5EF4-FFF2-40B4-BE49-F238E27FC236}">
                  <a16:creationId xmlns:a16="http://schemas.microsoft.com/office/drawing/2014/main" id="{EFC51F50-1E27-8FC6-FCB5-17EF3BCB2A74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" name="مجموعة 69">
            <a:extLst>
              <a:ext uri="{FF2B5EF4-FFF2-40B4-BE49-F238E27FC236}">
                <a16:creationId xmlns:a16="http://schemas.microsoft.com/office/drawing/2014/main" id="{C66DFC95-F7B5-4A74-E7B2-139F24B6B25E}"/>
              </a:ext>
            </a:extLst>
          </p:cNvPr>
          <p:cNvGrpSpPr/>
          <p:nvPr/>
        </p:nvGrpSpPr>
        <p:grpSpPr>
          <a:xfrm>
            <a:off x="6875628" y="1928852"/>
            <a:ext cx="642944" cy="715818"/>
            <a:chOff x="3613810" y="972454"/>
            <a:chExt cx="642944" cy="715818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81E17185-7CAC-9625-EFB6-34D5D6A43381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2000" b="1" i="0" u="none" strike="noStrike" kern="1200" cap="none" spc="-100" normalizeH="0" baseline="-32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ar-SA" sz="20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سهم لأعلى 6">
              <a:extLst>
                <a:ext uri="{FF2B5EF4-FFF2-40B4-BE49-F238E27FC236}">
                  <a16:creationId xmlns:a16="http://schemas.microsoft.com/office/drawing/2014/main" id="{48C15E0C-C9A0-88AF-A1A4-397E5EF61086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مجموعة 69">
            <a:extLst>
              <a:ext uri="{FF2B5EF4-FFF2-40B4-BE49-F238E27FC236}">
                <a16:creationId xmlns:a16="http://schemas.microsoft.com/office/drawing/2014/main" id="{225F7147-498F-7C28-97B6-26FAA2CE2571}"/>
              </a:ext>
            </a:extLst>
          </p:cNvPr>
          <p:cNvGrpSpPr/>
          <p:nvPr/>
        </p:nvGrpSpPr>
        <p:grpSpPr>
          <a:xfrm>
            <a:off x="6390931" y="1962715"/>
            <a:ext cx="642944" cy="715818"/>
            <a:chOff x="3613810" y="972454"/>
            <a:chExt cx="642944" cy="715818"/>
          </a:xfrm>
        </p:grpSpPr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E4883E42-E661-4FDD-EBE9-7D453CBC51E4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2000" b="1" i="0" u="none" strike="noStrike" kern="1200" cap="none" spc="-100" normalizeH="0" baseline="-3200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ar-SA" sz="20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سهم لأعلى 6">
              <a:extLst>
                <a:ext uri="{FF2B5EF4-FFF2-40B4-BE49-F238E27FC236}">
                  <a16:creationId xmlns:a16="http://schemas.microsoft.com/office/drawing/2014/main" id="{B88CE9B7-2615-A4C4-F7CD-055179C5B376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0B7C4AD-22AB-CB39-747E-3BA3A27C5F0D}"/>
              </a:ext>
            </a:extLst>
          </p:cNvPr>
          <p:cNvSpPr txBox="1"/>
          <p:nvPr/>
        </p:nvSpPr>
        <p:spPr>
          <a:xfrm>
            <a:off x="5168338" y="2998113"/>
            <a:ext cx="7139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  =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24BC792-6D7A-1994-834B-106E8BABE108}"/>
              </a:ext>
            </a:extLst>
          </p:cNvPr>
          <p:cNvSpPr txBox="1"/>
          <p:nvPr/>
        </p:nvSpPr>
        <p:spPr>
          <a:xfrm>
            <a:off x="8353768" y="3012802"/>
            <a:ext cx="7139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  =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3698E11-0B5B-1E98-4DF2-F2C733F146E6}"/>
              </a:ext>
            </a:extLst>
          </p:cNvPr>
          <p:cNvSpPr txBox="1"/>
          <p:nvPr/>
        </p:nvSpPr>
        <p:spPr>
          <a:xfrm>
            <a:off x="2198816" y="3012802"/>
            <a:ext cx="7139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  =</a:t>
            </a:r>
          </a:p>
        </p:txBody>
      </p:sp>
      <p:sp>
        <p:nvSpPr>
          <p:cNvPr id="26" name="قوس 25">
            <a:extLst>
              <a:ext uri="{FF2B5EF4-FFF2-40B4-BE49-F238E27FC236}">
                <a16:creationId xmlns:a16="http://schemas.microsoft.com/office/drawing/2014/main" id="{B4400BA3-A47A-D58F-9DBD-F57A99A24A3E}"/>
              </a:ext>
            </a:extLst>
          </p:cNvPr>
          <p:cNvSpPr/>
          <p:nvPr/>
        </p:nvSpPr>
        <p:spPr>
          <a:xfrm rot="5142879">
            <a:off x="7541464" y="2934017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FC5F8520-4D1A-855B-FBDC-1A36EA2AC8EB}"/>
              </a:ext>
            </a:extLst>
          </p:cNvPr>
          <p:cNvCxnSpPr>
            <a:cxnSpLocks/>
          </p:cNvCxnSpPr>
          <p:nvPr/>
        </p:nvCxnSpPr>
        <p:spPr>
          <a:xfrm flipH="1">
            <a:off x="7575610" y="3258698"/>
            <a:ext cx="7837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قوس 29">
            <a:extLst>
              <a:ext uri="{FF2B5EF4-FFF2-40B4-BE49-F238E27FC236}">
                <a16:creationId xmlns:a16="http://schemas.microsoft.com/office/drawing/2014/main" id="{F52F9648-F215-7A8D-EC4A-291872F05AAA}"/>
              </a:ext>
            </a:extLst>
          </p:cNvPr>
          <p:cNvSpPr/>
          <p:nvPr/>
        </p:nvSpPr>
        <p:spPr>
          <a:xfrm rot="5142879">
            <a:off x="4353799" y="2845285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D5FC1D0D-3FA1-EAE8-CE7B-7C1DB8F1BDA6}"/>
              </a:ext>
            </a:extLst>
          </p:cNvPr>
          <p:cNvCxnSpPr>
            <a:cxnSpLocks/>
          </p:cNvCxnSpPr>
          <p:nvPr/>
        </p:nvCxnSpPr>
        <p:spPr>
          <a:xfrm flipH="1">
            <a:off x="4439186" y="3213439"/>
            <a:ext cx="7837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62B0CEC-2DC0-876D-516B-1FAAC07903F5}"/>
              </a:ext>
            </a:extLst>
          </p:cNvPr>
          <p:cNvSpPr txBox="1"/>
          <p:nvPr/>
        </p:nvSpPr>
        <p:spPr>
          <a:xfrm>
            <a:off x="7234742" y="3008503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،</a:t>
            </a:r>
          </a:p>
        </p:txBody>
      </p: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39B1E99F-6BAC-3CB2-2A18-3C976EAD49CF}"/>
              </a:ext>
            </a:extLst>
          </p:cNvPr>
          <p:cNvCxnSpPr>
            <a:cxnSpLocks/>
          </p:cNvCxnSpPr>
          <p:nvPr/>
        </p:nvCxnSpPr>
        <p:spPr>
          <a:xfrm flipH="1">
            <a:off x="6493615" y="3258698"/>
            <a:ext cx="7837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B34FA536-330F-ADF1-D3A3-689626937F10}"/>
              </a:ext>
            </a:extLst>
          </p:cNvPr>
          <p:cNvCxnSpPr>
            <a:cxnSpLocks/>
          </p:cNvCxnSpPr>
          <p:nvPr/>
        </p:nvCxnSpPr>
        <p:spPr>
          <a:xfrm flipH="1">
            <a:off x="1415019" y="3226096"/>
            <a:ext cx="7837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A74ED60-DF30-B6C1-B1D5-E164DDFCE58D}"/>
              </a:ext>
            </a:extLst>
          </p:cNvPr>
          <p:cNvSpPr txBox="1"/>
          <p:nvPr/>
        </p:nvSpPr>
        <p:spPr>
          <a:xfrm>
            <a:off x="4122047" y="2957324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،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51AAC810-D4CB-D39D-F8BB-42602FAF7992}"/>
              </a:ext>
            </a:extLst>
          </p:cNvPr>
          <p:cNvSpPr txBox="1"/>
          <p:nvPr/>
        </p:nvSpPr>
        <p:spPr>
          <a:xfrm>
            <a:off x="1107721" y="2993814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،</a:t>
            </a:r>
          </a:p>
        </p:txBody>
      </p:sp>
      <p:sp>
        <p:nvSpPr>
          <p:cNvPr id="37" name="قوس 36">
            <a:extLst>
              <a:ext uri="{FF2B5EF4-FFF2-40B4-BE49-F238E27FC236}">
                <a16:creationId xmlns:a16="http://schemas.microsoft.com/office/drawing/2014/main" id="{05AF2D6D-7AFC-E395-986E-F669846080A0}"/>
              </a:ext>
            </a:extLst>
          </p:cNvPr>
          <p:cNvSpPr/>
          <p:nvPr/>
        </p:nvSpPr>
        <p:spPr>
          <a:xfrm rot="5142879">
            <a:off x="1383624" y="2896966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17077746-9F4B-0DCF-4BD9-7B337D8C400B}"/>
              </a:ext>
            </a:extLst>
          </p:cNvPr>
          <p:cNvCxnSpPr>
            <a:cxnSpLocks/>
          </p:cNvCxnSpPr>
          <p:nvPr/>
        </p:nvCxnSpPr>
        <p:spPr>
          <a:xfrm flipH="1">
            <a:off x="3338250" y="3211407"/>
            <a:ext cx="7837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F394F847-E447-E2F2-E3E9-E11F0AC202EF}"/>
              </a:ext>
            </a:extLst>
          </p:cNvPr>
          <p:cNvCxnSpPr>
            <a:cxnSpLocks/>
          </p:cNvCxnSpPr>
          <p:nvPr/>
        </p:nvCxnSpPr>
        <p:spPr>
          <a:xfrm flipH="1">
            <a:off x="323924" y="3258698"/>
            <a:ext cx="7837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قوس 39">
            <a:extLst>
              <a:ext uri="{FF2B5EF4-FFF2-40B4-BE49-F238E27FC236}">
                <a16:creationId xmlns:a16="http://schemas.microsoft.com/office/drawing/2014/main" id="{B91DA830-46D6-EDCB-4CAF-9A128FB41CD0}"/>
              </a:ext>
            </a:extLst>
          </p:cNvPr>
          <p:cNvSpPr/>
          <p:nvPr/>
        </p:nvSpPr>
        <p:spPr>
          <a:xfrm rot="15975761">
            <a:off x="6009890" y="3009192"/>
            <a:ext cx="1264591" cy="555902"/>
          </a:xfrm>
          <a:prstGeom prst="arc">
            <a:avLst>
              <a:gd name="adj1" fmla="val 13818906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قوس 40">
            <a:extLst>
              <a:ext uri="{FF2B5EF4-FFF2-40B4-BE49-F238E27FC236}">
                <a16:creationId xmlns:a16="http://schemas.microsoft.com/office/drawing/2014/main" id="{DDFB26D4-3ED5-46B8-1587-9F7974721E56}"/>
              </a:ext>
            </a:extLst>
          </p:cNvPr>
          <p:cNvSpPr/>
          <p:nvPr/>
        </p:nvSpPr>
        <p:spPr>
          <a:xfrm rot="15975761">
            <a:off x="2894717" y="3009192"/>
            <a:ext cx="1264591" cy="555902"/>
          </a:xfrm>
          <a:prstGeom prst="arc">
            <a:avLst>
              <a:gd name="adj1" fmla="val 13818906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قوس 41">
            <a:extLst>
              <a:ext uri="{FF2B5EF4-FFF2-40B4-BE49-F238E27FC236}">
                <a16:creationId xmlns:a16="http://schemas.microsoft.com/office/drawing/2014/main" id="{A430145E-AAEB-249D-E2B2-0561A0AF3D70}"/>
              </a:ext>
            </a:extLst>
          </p:cNvPr>
          <p:cNvSpPr/>
          <p:nvPr/>
        </p:nvSpPr>
        <p:spPr>
          <a:xfrm rot="15975761">
            <a:off x="-170904" y="3009193"/>
            <a:ext cx="1264591" cy="555902"/>
          </a:xfrm>
          <a:prstGeom prst="arc">
            <a:avLst>
              <a:gd name="adj1" fmla="val 13818906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16ADA31F-FBC0-E578-DFE5-88A1D5373D5C}"/>
              </a:ext>
            </a:extLst>
          </p:cNvPr>
          <p:cNvSpPr txBox="1"/>
          <p:nvPr/>
        </p:nvSpPr>
        <p:spPr>
          <a:xfrm>
            <a:off x="7879899" y="2854853"/>
            <a:ext cx="6424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1800" b="1" i="0" u="none" strike="noStrike" kern="1200" cap="none" spc="-10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37261A8C-B941-0744-3566-F0AD626AD9DE}"/>
              </a:ext>
            </a:extLst>
          </p:cNvPr>
          <p:cNvSpPr txBox="1"/>
          <p:nvPr/>
        </p:nvSpPr>
        <p:spPr>
          <a:xfrm>
            <a:off x="7766672" y="2923880"/>
            <a:ext cx="3567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066534AE-B16C-B14B-7F6E-93605AB4051B}"/>
              </a:ext>
            </a:extLst>
          </p:cNvPr>
          <p:cNvSpPr txBox="1"/>
          <p:nvPr/>
        </p:nvSpPr>
        <p:spPr>
          <a:xfrm>
            <a:off x="7356314" y="2878885"/>
            <a:ext cx="6424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1800" b="1" i="0" u="none" strike="noStrike" kern="1200" cap="none" spc="-100" normalizeH="0" baseline="-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1800" b="1" i="0" u="none" strike="noStrike" kern="1200" cap="none" spc="-100" normalizeH="0" baseline="-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81B0650B-4BAD-DB84-6642-02C470CA2918}"/>
              </a:ext>
            </a:extLst>
          </p:cNvPr>
          <p:cNvSpPr txBox="1"/>
          <p:nvPr/>
        </p:nvSpPr>
        <p:spPr>
          <a:xfrm>
            <a:off x="6778453" y="2880052"/>
            <a:ext cx="6424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1800" b="1" i="0" u="none" strike="noStrike" kern="1200" cap="none" spc="-100" normalizeH="0" baseline="-30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endParaRPr kumimoji="0" lang="ar-SA" sz="1800" b="1" i="0" u="none" strike="noStrike" kern="1200" cap="none" spc="-100" normalizeH="0" baseline="-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3B5DEF8-782C-A7D0-AEBC-3E09E5319009}"/>
              </a:ext>
            </a:extLst>
          </p:cNvPr>
          <p:cNvSpPr txBox="1"/>
          <p:nvPr/>
        </p:nvSpPr>
        <p:spPr>
          <a:xfrm>
            <a:off x="6665235" y="2945509"/>
            <a:ext cx="3567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0CBCB784-1EA9-596D-71E1-48D3D1C43D2F}"/>
              </a:ext>
            </a:extLst>
          </p:cNvPr>
          <p:cNvSpPr txBox="1"/>
          <p:nvPr/>
        </p:nvSpPr>
        <p:spPr>
          <a:xfrm>
            <a:off x="6246300" y="2885903"/>
            <a:ext cx="6424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1800" b="1" i="0" u="none" strike="noStrike" kern="1200" cap="none" spc="-100" normalizeH="0" baseline="-30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1800" b="1" i="0" u="none" strike="noStrike" kern="1200" cap="none" spc="-100" normalizeH="0" baseline="-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B2EF1821-37A7-5EF0-95BA-14B5808CF536}"/>
              </a:ext>
            </a:extLst>
          </p:cNvPr>
          <p:cNvSpPr txBox="1"/>
          <p:nvPr/>
        </p:nvSpPr>
        <p:spPr>
          <a:xfrm>
            <a:off x="7853109" y="3237735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2946B666-42B4-2C8E-363B-60E70A845C89}"/>
              </a:ext>
            </a:extLst>
          </p:cNvPr>
          <p:cNvSpPr txBox="1"/>
          <p:nvPr/>
        </p:nvSpPr>
        <p:spPr>
          <a:xfrm>
            <a:off x="6712403" y="3271677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C9DA8D85-671C-5626-228F-49FE40857032}"/>
              </a:ext>
            </a:extLst>
          </p:cNvPr>
          <p:cNvSpPr txBox="1"/>
          <p:nvPr/>
        </p:nvSpPr>
        <p:spPr>
          <a:xfrm>
            <a:off x="7898325" y="2905648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478C598-E017-BE23-8673-2F36A2B2B2A1}"/>
              </a:ext>
            </a:extLst>
          </p:cNvPr>
          <p:cNvSpPr txBox="1"/>
          <p:nvPr/>
        </p:nvSpPr>
        <p:spPr>
          <a:xfrm>
            <a:off x="7404127" y="2913303"/>
            <a:ext cx="6157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noProof="0">
                <a:solidFill>
                  <a:srgbClr val="FF0000"/>
                </a:solidFill>
                <a:latin typeface="Calibri"/>
              </a:rPr>
              <a:t>-8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4D90F09-1C17-1A3F-360B-0C5060AFE75C}"/>
              </a:ext>
            </a:extLst>
          </p:cNvPr>
          <p:cNvSpPr txBox="1"/>
          <p:nvPr/>
        </p:nvSpPr>
        <p:spPr>
          <a:xfrm>
            <a:off x="6770839" y="2898371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-3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B13F545-A9A6-2D9F-BE53-303D09498A27}"/>
              </a:ext>
            </a:extLst>
          </p:cNvPr>
          <p:cNvSpPr txBox="1"/>
          <p:nvPr/>
        </p:nvSpPr>
        <p:spPr>
          <a:xfrm>
            <a:off x="6295569" y="2868518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-5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5" name="مجموعة 52">
            <a:extLst>
              <a:ext uri="{FF2B5EF4-FFF2-40B4-BE49-F238E27FC236}">
                <a16:creationId xmlns:a16="http://schemas.microsoft.com/office/drawing/2014/main" id="{5092FEF7-88C0-F6B9-8F18-1C30F8A9E792}"/>
              </a:ext>
            </a:extLst>
          </p:cNvPr>
          <p:cNvGrpSpPr/>
          <p:nvPr/>
        </p:nvGrpSpPr>
        <p:grpSpPr>
          <a:xfrm>
            <a:off x="6246300" y="3972879"/>
            <a:ext cx="2795268" cy="782048"/>
            <a:chOff x="4431425" y="4083452"/>
            <a:chExt cx="4398279" cy="1277006"/>
          </a:xfrm>
        </p:grpSpPr>
        <p:sp>
          <p:nvSpPr>
            <p:cNvPr id="56" name="قوس 55">
              <a:extLst>
                <a:ext uri="{FF2B5EF4-FFF2-40B4-BE49-F238E27FC236}">
                  <a16:creationId xmlns:a16="http://schemas.microsoft.com/office/drawing/2014/main" id="{AB56FF58-6106-411D-BD50-D8624C8B46D6}"/>
                </a:ext>
              </a:extLst>
            </p:cNvPr>
            <p:cNvSpPr/>
            <p:nvPr/>
          </p:nvSpPr>
          <p:spPr>
            <a:xfrm rot="5142879">
              <a:off x="7007552" y="4450211"/>
              <a:ext cx="1264593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92A93BE4-1C1C-C1F7-033D-6B6E9DF6C308}"/>
                </a:ext>
              </a:extLst>
            </p:cNvPr>
            <p:cNvSpPr txBox="1"/>
            <p:nvPr/>
          </p:nvSpPr>
          <p:spPr>
            <a:xfrm>
              <a:off x="5929322" y="4440933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،</a:t>
              </a:r>
            </a:p>
          </p:txBody>
        </p:sp>
        <p:sp>
          <p:nvSpPr>
            <p:cNvPr id="58" name="قوس 57">
              <a:extLst>
                <a:ext uri="{FF2B5EF4-FFF2-40B4-BE49-F238E27FC236}">
                  <a16:creationId xmlns:a16="http://schemas.microsoft.com/office/drawing/2014/main" id="{73533292-7312-1C32-7CB1-D7C08AD218C4}"/>
                </a:ext>
              </a:extLst>
            </p:cNvPr>
            <p:cNvSpPr/>
            <p:nvPr/>
          </p:nvSpPr>
          <p:spPr>
            <a:xfrm rot="15975761">
              <a:off x="4077080" y="4437797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مربع نص 58">
              <a:extLst>
                <a:ext uri="{FF2B5EF4-FFF2-40B4-BE49-F238E27FC236}">
                  <a16:creationId xmlns:a16="http://schemas.microsoft.com/office/drawing/2014/main" id="{74419FDC-9F92-E3DA-9A71-C8EA6B6FE9AE}"/>
                </a:ext>
              </a:extLst>
            </p:cNvPr>
            <p:cNvSpPr txBox="1"/>
            <p:nvPr/>
          </p:nvSpPr>
          <p:spPr>
            <a:xfrm>
              <a:off x="7962550" y="4440931"/>
              <a:ext cx="867154" cy="6030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م  =</a:t>
              </a:r>
            </a:p>
          </p:txBody>
        </p:sp>
      </p:grpSp>
      <p:grpSp>
        <p:nvGrpSpPr>
          <p:cNvPr id="60" name="مجموعة 47">
            <a:extLst>
              <a:ext uri="{FF2B5EF4-FFF2-40B4-BE49-F238E27FC236}">
                <a16:creationId xmlns:a16="http://schemas.microsoft.com/office/drawing/2014/main" id="{942EFC14-6CAA-32F9-6048-D7FBEB95A5E2}"/>
              </a:ext>
            </a:extLst>
          </p:cNvPr>
          <p:cNvGrpSpPr/>
          <p:nvPr/>
        </p:nvGrpSpPr>
        <p:grpSpPr>
          <a:xfrm>
            <a:off x="7688670" y="4010313"/>
            <a:ext cx="557676" cy="783329"/>
            <a:chOff x="7471924" y="4300544"/>
            <a:chExt cx="557676" cy="783329"/>
          </a:xfrm>
        </p:grpSpPr>
        <p:cxnSp>
          <p:nvCxnSpPr>
            <p:cNvPr id="61" name="رابط مستقيم 60">
              <a:extLst>
                <a:ext uri="{FF2B5EF4-FFF2-40B4-BE49-F238E27FC236}">
                  <a16:creationId xmlns:a16="http://schemas.microsoft.com/office/drawing/2014/main" id="{165CEE17-3BCB-A3DF-1FE1-64F972C2A8D2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1C6E91AF-BA04-E768-8D62-7AEA8A2E9B0F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2</a:t>
              </a:r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227DD167-0B4C-5150-CAF2-8905DFFF7190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2</a:t>
              </a:r>
              <a:endParaRPr kumimoji="0" lang="ar-SA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4" name="مجموعة 47">
            <a:extLst>
              <a:ext uri="{FF2B5EF4-FFF2-40B4-BE49-F238E27FC236}">
                <a16:creationId xmlns:a16="http://schemas.microsoft.com/office/drawing/2014/main" id="{A3D343EB-5565-1211-6951-4B3C0727483C}"/>
              </a:ext>
            </a:extLst>
          </p:cNvPr>
          <p:cNvGrpSpPr/>
          <p:nvPr/>
        </p:nvGrpSpPr>
        <p:grpSpPr>
          <a:xfrm>
            <a:off x="6477465" y="4031796"/>
            <a:ext cx="557676" cy="783329"/>
            <a:chOff x="7471924" y="4300544"/>
            <a:chExt cx="557676" cy="783329"/>
          </a:xfrm>
        </p:grpSpPr>
        <p:cxnSp>
          <p:nvCxnSpPr>
            <p:cNvPr id="65" name="رابط مستقيم 64">
              <a:extLst>
                <a:ext uri="{FF2B5EF4-FFF2-40B4-BE49-F238E27FC236}">
                  <a16:creationId xmlns:a16="http://schemas.microsoft.com/office/drawing/2014/main" id="{A2BCE64E-2406-AC67-2E51-764322B22977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66" name="مربع نص 65">
              <a:extLst>
                <a:ext uri="{FF2B5EF4-FFF2-40B4-BE49-F238E27FC236}">
                  <a16:creationId xmlns:a16="http://schemas.microsoft.com/office/drawing/2014/main" id="{6DD0CB34-4B96-3D42-76AD-4B79218C9D2F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2</a:t>
              </a:r>
            </a:p>
          </p:txBody>
        </p:sp>
        <p:sp>
          <p:nvSpPr>
            <p:cNvPr id="67" name="مربع نص 66">
              <a:extLst>
                <a:ext uri="{FF2B5EF4-FFF2-40B4-BE49-F238E27FC236}">
                  <a16:creationId xmlns:a16="http://schemas.microsoft.com/office/drawing/2014/main" id="{7BA373E7-D828-BD1A-CC67-06522A849A8C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-8</a:t>
              </a:r>
              <a:endParaRPr kumimoji="0" lang="ar-SA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8" name="مجموعة 52">
            <a:extLst>
              <a:ext uri="{FF2B5EF4-FFF2-40B4-BE49-F238E27FC236}">
                <a16:creationId xmlns:a16="http://schemas.microsoft.com/office/drawing/2014/main" id="{0A9BBF5D-63D5-3D8A-1468-190F561D6230}"/>
              </a:ext>
            </a:extLst>
          </p:cNvPr>
          <p:cNvGrpSpPr/>
          <p:nvPr/>
        </p:nvGrpSpPr>
        <p:grpSpPr>
          <a:xfrm>
            <a:off x="6246300" y="5022061"/>
            <a:ext cx="2795268" cy="782048"/>
            <a:chOff x="4431425" y="4083452"/>
            <a:chExt cx="4398279" cy="1277006"/>
          </a:xfrm>
        </p:grpSpPr>
        <p:sp>
          <p:nvSpPr>
            <p:cNvPr id="69" name="قوس 68">
              <a:extLst>
                <a:ext uri="{FF2B5EF4-FFF2-40B4-BE49-F238E27FC236}">
                  <a16:creationId xmlns:a16="http://schemas.microsoft.com/office/drawing/2014/main" id="{E4EB038A-8C18-4465-C6B6-D2202EF535AD}"/>
                </a:ext>
              </a:extLst>
            </p:cNvPr>
            <p:cNvSpPr/>
            <p:nvPr/>
          </p:nvSpPr>
          <p:spPr>
            <a:xfrm rot="5142879">
              <a:off x="7007552" y="4450211"/>
              <a:ext cx="1264593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7F629A07-3AA4-45F4-59AC-DB295BBABC6F}"/>
                </a:ext>
              </a:extLst>
            </p:cNvPr>
            <p:cNvSpPr txBox="1"/>
            <p:nvPr/>
          </p:nvSpPr>
          <p:spPr>
            <a:xfrm>
              <a:off x="5929322" y="4440933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،</a:t>
              </a:r>
            </a:p>
          </p:txBody>
        </p:sp>
        <p:sp>
          <p:nvSpPr>
            <p:cNvPr id="71" name="قوس 70">
              <a:extLst>
                <a:ext uri="{FF2B5EF4-FFF2-40B4-BE49-F238E27FC236}">
                  <a16:creationId xmlns:a16="http://schemas.microsoft.com/office/drawing/2014/main" id="{D61421F6-1C3A-C9D8-5838-E6CD2E23F422}"/>
                </a:ext>
              </a:extLst>
            </p:cNvPr>
            <p:cNvSpPr/>
            <p:nvPr/>
          </p:nvSpPr>
          <p:spPr>
            <a:xfrm rot="15975761">
              <a:off x="4077080" y="4437797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A0E9058C-05B6-A121-BADA-8F9C5A8E5839}"/>
                </a:ext>
              </a:extLst>
            </p:cNvPr>
            <p:cNvSpPr txBox="1"/>
            <p:nvPr/>
          </p:nvSpPr>
          <p:spPr>
            <a:xfrm>
              <a:off x="7962550" y="4440931"/>
              <a:ext cx="867154" cy="6030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م  =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D174A12-C801-DF3A-BE12-5A54F5842C02}"/>
              </a:ext>
            </a:extLst>
          </p:cNvPr>
          <p:cNvSpPr txBox="1"/>
          <p:nvPr/>
        </p:nvSpPr>
        <p:spPr>
          <a:xfrm>
            <a:off x="7607320" y="5169938"/>
            <a:ext cx="67008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1</a:t>
            </a:r>
            <a:endParaRPr kumimoji="0" lang="ar-SA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5D40359-D620-096B-5435-10C951489294}"/>
              </a:ext>
            </a:extLst>
          </p:cNvPr>
          <p:cNvSpPr txBox="1"/>
          <p:nvPr/>
        </p:nvSpPr>
        <p:spPr>
          <a:xfrm>
            <a:off x="6341464" y="5163268"/>
            <a:ext cx="70920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-4</a:t>
            </a:r>
            <a:endParaRPr kumimoji="0" lang="ar-SA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D063BC1-C517-8CE2-4B8A-0046101E70AF}"/>
              </a:ext>
            </a:extLst>
          </p:cNvPr>
          <p:cNvSpPr txBox="1"/>
          <p:nvPr/>
        </p:nvSpPr>
        <p:spPr>
          <a:xfrm>
            <a:off x="4743564" y="2839130"/>
            <a:ext cx="6424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1800" b="1" i="0" u="none" strike="noStrike" kern="1200" cap="none" spc="-10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59D3C85-1832-3A05-A037-BE4CBC06FA00}"/>
              </a:ext>
            </a:extLst>
          </p:cNvPr>
          <p:cNvSpPr txBox="1"/>
          <p:nvPr/>
        </p:nvSpPr>
        <p:spPr>
          <a:xfrm>
            <a:off x="4648781" y="2890065"/>
            <a:ext cx="3567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6A61C69-642C-88C0-774A-570ECC5C97E9}"/>
              </a:ext>
            </a:extLst>
          </p:cNvPr>
          <p:cNvSpPr txBox="1"/>
          <p:nvPr/>
        </p:nvSpPr>
        <p:spPr>
          <a:xfrm>
            <a:off x="4253751" y="2831236"/>
            <a:ext cx="6424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1800" b="1" i="0" u="none" strike="noStrike" kern="1200" cap="none" spc="-100" normalizeH="0" baseline="-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1800" b="1" i="0" u="none" strike="noStrike" kern="1200" cap="none" spc="-100" normalizeH="0" baseline="-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38E87652-B3FD-5619-9824-896A7E63898A}"/>
              </a:ext>
            </a:extLst>
          </p:cNvPr>
          <p:cNvSpPr txBox="1"/>
          <p:nvPr/>
        </p:nvSpPr>
        <p:spPr>
          <a:xfrm>
            <a:off x="4643663" y="3203738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E458D4C8-AE61-78A3-5A0B-D57FFD3E77E7}"/>
              </a:ext>
            </a:extLst>
          </p:cNvPr>
          <p:cNvSpPr txBox="1"/>
          <p:nvPr/>
        </p:nvSpPr>
        <p:spPr>
          <a:xfrm>
            <a:off x="3659840" y="2859015"/>
            <a:ext cx="6424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1800" b="1" i="0" u="none" strike="noStrike" kern="1200" cap="none" spc="-100" normalizeH="0" baseline="-30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endParaRPr kumimoji="0" lang="ar-SA" sz="1800" b="1" i="0" u="none" strike="noStrike" kern="1200" cap="none" spc="-100" normalizeH="0" baseline="-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DBDDB3F3-246F-668D-8CA8-588413EA238A}"/>
              </a:ext>
            </a:extLst>
          </p:cNvPr>
          <p:cNvSpPr txBox="1"/>
          <p:nvPr/>
        </p:nvSpPr>
        <p:spPr>
          <a:xfrm>
            <a:off x="3560822" y="2902345"/>
            <a:ext cx="3567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CBACE860-E70C-29E5-D333-31674DE67CDF}"/>
              </a:ext>
            </a:extLst>
          </p:cNvPr>
          <p:cNvSpPr txBox="1"/>
          <p:nvPr/>
        </p:nvSpPr>
        <p:spPr>
          <a:xfrm>
            <a:off x="3153144" y="2850801"/>
            <a:ext cx="6424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1800" b="1" i="0" u="none" strike="noStrike" kern="1200" cap="none" spc="-100" normalizeH="0" baseline="-30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1800" b="1" i="0" u="none" strike="noStrike" kern="1200" cap="none" spc="-100" normalizeH="0" baseline="-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16FF22AA-8426-082C-727E-2C2007D1B2F1}"/>
              </a:ext>
            </a:extLst>
          </p:cNvPr>
          <p:cNvSpPr txBox="1"/>
          <p:nvPr/>
        </p:nvSpPr>
        <p:spPr>
          <a:xfrm>
            <a:off x="3509256" y="3151138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84" name="مجموعة 69">
            <a:extLst>
              <a:ext uri="{FF2B5EF4-FFF2-40B4-BE49-F238E27FC236}">
                <a16:creationId xmlns:a16="http://schemas.microsoft.com/office/drawing/2014/main" id="{CCE476A6-E706-779F-3FE0-570A45240584}"/>
              </a:ext>
            </a:extLst>
          </p:cNvPr>
          <p:cNvGrpSpPr/>
          <p:nvPr/>
        </p:nvGrpSpPr>
        <p:grpSpPr>
          <a:xfrm>
            <a:off x="4815699" y="1981498"/>
            <a:ext cx="642944" cy="715818"/>
            <a:chOff x="3613810" y="972454"/>
            <a:chExt cx="642944" cy="715818"/>
          </a:xfrm>
        </p:grpSpPr>
        <p:sp>
          <p:nvSpPr>
            <p:cNvPr id="85" name="مربع نص 84">
              <a:extLst>
                <a:ext uri="{FF2B5EF4-FFF2-40B4-BE49-F238E27FC236}">
                  <a16:creationId xmlns:a16="http://schemas.microsoft.com/office/drawing/2014/main" id="{C61068A6-94F6-1E8F-8BA2-64C2B3D7CD47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20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6" name="سهم لأعلى 6">
              <a:extLst>
                <a:ext uri="{FF2B5EF4-FFF2-40B4-BE49-F238E27FC236}">
                  <a16:creationId xmlns:a16="http://schemas.microsoft.com/office/drawing/2014/main" id="{D043D49D-F061-B583-2885-9643DEA9CDD2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7" name="مجموعة 69">
            <a:extLst>
              <a:ext uri="{FF2B5EF4-FFF2-40B4-BE49-F238E27FC236}">
                <a16:creationId xmlns:a16="http://schemas.microsoft.com/office/drawing/2014/main" id="{3BD03D40-AFF7-6DEE-207B-1AABEA308118}"/>
              </a:ext>
            </a:extLst>
          </p:cNvPr>
          <p:cNvGrpSpPr/>
          <p:nvPr/>
        </p:nvGrpSpPr>
        <p:grpSpPr>
          <a:xfrm>
            <a:off x="4378798" y="2000797"/>
            <a:ext cx="642944" cy="715818"/>
            <a:chOff x="3613810" y="972454"/>
            <a:chExt cx="642944" cy="715818"/>
          </a:xfrm>
        </p:grpSpPr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0D6B8CC0-CD28-6AA3-6193-D7EDB8D76F8A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2000" b="1" i="0" u="none" strike="noStrike" kern="1200" cap="none" spc="-100" normalizeH="0" baseline="-3200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ar-SA" sz="20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سهم لأعلى 6">
              <a:extLst>
                <a:ext uri="{FF2B5EF4-FFF2-40B4-BE49-F238E27FC236}">
                  <a16:creationId xmlns:a16="http://schemas.microsoft.com/office/drawing/2014/main" id="{72D0F16D-C37A-261A-047C-379945BA3AB6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0" name="مجموعة 69">
            <a:extLst>
              <a:ext uri="{FF2B5EF4-FFF2-40B4-BE49-F238E27FC236}">
                <a16:creationId xmlns:a16="http://schemas.microsoft.com/office/drawing/2014/main" id="{BAF90F96-A434-660F-6C93-1307AA75D2DE}"/>
              </a:ext>
            </a:extLst>
          </p:cNvPr>
          <p:cNvGrpSpPr/>
          <p:nvPr/>
        </p:nvGrpSpPr>
        <p:grpSpPr>
          <a:xfrm>
            <a:off x="3785154" y="1996939"/>
            <a:ext cx="642944" cy="715818"/>
            <a:chOff x="3613810" y="972454"/>
            <a:chExt cx="642944" cy="715818"/>
          </a:xfrm>
        </p:grpSpPr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6DC5765A-9E0C-6D17-0D8D-B47AF0CEBADD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2000" b="1" i="0" u="none" strike="noStrike" kern="1200" cap="none" spc="-100" normalizeH="0" baseline="-32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ar-SA" sz="20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سهم لأعلى 6">
              <a:extLst>
                <a:ext uri="{FF2B5EF4-FFF2-40B4-BE49-F238E27FC236}">
                  <a16:creationId xmlns:a16="http://schemas.microsoft.com/office/drawing/2014/main" id="{995C0B2A-6A9D-3F6F-740B-D525E84895E6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3" name="مجموعة 69">
            <a:extLst>
              <a:ext uri="{FF2B5EF4-FFF2-40B4-BE49-F238E27FC236}">
                <a16:creationId xmlns:a16="http://schemas.microsoft.com/office/drawing/2014/main" id="{A641E53B-A821-01CF-6C99-8AB201E615F9}"/>
              </a:ext>
            </a:extLst>
          </p:cNvPr>
          <p:cNvGrpSpPr/>
          <p:nvPr/>
        </p:nvGrpSpPr>
        <p:grpSpPr>
          <a:xfrm>
            <a:off x="3322245" y="2013834"/>
            <a:ext cx="642944" cy="715818"/>
            <a:chOff x="3613810" y="972454"/>
            <a:chExt cx="642944" cy="715818"/>
          </a:xfrm>
        </p:grpSpPr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A22E72BF-4B29-DB84-114F-951A5D701085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2000" b="1" i="0" u="none" strike="noStrike" kern="1200" cap="none" spc="-100" normalizeH="0" baseline="-3200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ar-SA" sz="20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سهم لأعلى 6">
              <a:extLst>
                <a:ext uri="{FF2B5EF4-FFF2-40B4-BE49-F238E27FC236}">
                  <a16:creationId xmlns:a16="http://schemas.microsoft.com/office/drawing/2014/main" id="{34E8EA6A-4BA6-2E88-6236-F4609D357AA7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05D06E7D-2573-E740-E92D-969DF7E94771}"/>
              </a:ext>
            </a:extLst>
          </p:cNvPr>
          <p:cNvSpPr txBox="1"/>
          <p:nvPr/>
        </p:nvSpPr>
        <p:spPr>
          <a:xfrm>
            <a:off x="4699259" y="2853120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-5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63AD0E64-9705-4EF2-0578-D9EF4F765D4E}"/>
              </a:ext>
            </a:extLst>
          </p:cNvPr>
          <p:cNvSpPr txBox="1"/>
          <p:nvPr/>
        </p:nvSpPr>
        <p:spPr>
          <a:xfrm>
            <a:off x="4291801" y="2894957"/>
            <a:ext cx="6157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160D4E17-72DD-CC12-9AF4-C8EC53F43B25}"/>
              </a:ext>
            </a:extLst>
          </p:cNvPr>
          <p:cNvSpPr txBox="1"/>
          <p:nvPr/>
        </p:nvSpPr>
        <p:spPr>
          <a:xfrm>
            <a:off x="3645792" y="2832779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D42572CB-6387-4A91-57E3-78FE61573A3A}"/>
              </a:ext>
            </a:extLst>
          </p:cNvPr>
          <p:cNvSpPr txBox="1"/>
          <p:nvPr/>
        </p:nvSpPr>
        <p:spPr>
          <a:xfrm>
            <a:off x="3218487" y="2874133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-3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0" name="مجموعة 52">
            <a:extLst>
              <a:ext uri="{FF2B5EF4-FFF2-40B4-BE49-F238E27FC236}">
                <a16:creationId xmlns:a16="http://schemas.microsoft.com/office/drawing/2014/main" id="{BC6A5F52-DE08-40FD-4B51-6A59D1FB546E}"/>
              </a:ext>
            </a:extLst>
          </p:cNvPr>
          <p:cNvGrpSpPr/>
          <p:nvPr/>
        </p:nvGrpSpPr>
        <p:grpSpPr>
          <a:xfrm>
            <a:off x="3189480" y="3863266"/>
            <a:ext cx="2795268" cy="782048"/>
            <a:chOff x="4431425" y="4083452"/>
            <a:chExt cx="4398279" cy="1277006"/>
          </a:xfrm>
        </p:grpSpPr>
        <p:sp>
          <p:nvSpPr>
            <p:cNvPr id="101" name="قوس 100">
              <a:extLst>
                <a:ext uri="{FF2B5EF4-FFF2-40B4-BE49-F238E27FC236}">
                  <a16:creationId xmlns:a16="http://schemas.microsoft.com/office/drawing/2014/main" id="{4F096B55-DE5D-9D55-95F0-BF6C145C5C17}"/>
                </a:ext>
              </a:extLst>
            </p:cNvPr>
            <p:cNvSpPr/>
            <p:nvPr/>
          </p:nvSpPr>
          <p:spPr>
            <a:xfrm rot="5142879">
              <a:off x="7007552" y="4450211"/>
              <a:ext cx="1264593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مربع نص 101">
              <a:extLst>
                <a:ext uri="{FF2B5EF4-FFF2-40B4-BE49-F238E27FC236}">
                  <a16:creationId xmlns:a16="http://schemas.microsoft.com/office/drawing/2014/main" id="{88D500F7-02E9-6D99-FEB0-0F862BA128B6}"/>
                </a:ext>
              </a:extLst>
            </p:cNvPr>
            <p:cNvSpPr txBox="1"/>
            <p:nvPr/>
          </p:nvSpPr>
          <p:spPr>
            <a:xfrm>
              <a:off x="5929322" y="4440933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،</a:t>
              </a:r>
            </a:p>
          </p:txBody>
        </p:sp>
        <p:sp>
          <p:nvSpPr>
            <p:cNvPr id="103" name="قوس 102">
              <a:extLst>
                <a:ext uri="{FF2B5EF4-FFF2-40B4-BE49-F238E27FC236}">
                  <a16:creationId xmlns:a16="http://schemas.microsoft.com/office/drawing/2014/main" id="{BD52D630-D698-CCCA-E735-F04F36BC04D7}"/>
                </a:ext>
              </a:extLst>
            </p:cNvPr>
            <p:cNvSpPr/>
            <p:nvPr/>
          </p:nvSpPr>
          <p:spPr>
            <a:xfrm rot="15975761">
              <a:off x="4077080" y="4437797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مربع نص 103">
              <a:extLst>
                <a:ext uri="{FF2B5EF4-FFF2-40B4-BE49-F238E27FC236}">
                  <a16:creationId xmlns:a16="http://schemas.microsoft.com/office/drawing/2014/main" id="{9EDC92CE-C8EC-C97D-E87E-2DFACF142455}"/>
                </a:ext>
              </a:extLst>
            </p:cNvPr>
            <p:cNvSpPr txBox="1"/>
            <p:nvPr/>
          </p:nvSpPr>
          <p:spPr>
            <a:xfrm>
              <a:off x="7962550" y="4440931"/>
              <a:ext cx="867154" cy="6030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م  =</a:t>
              </a:r>
            </a:p>
          </p:txBody>
        </p:sp>
      </p:grpSp>
      <p:grpSp>
        <p:nvGrpSpPr>
          <p:cNvPr id="105" name="مجموعة 47">
            <a:extLst>
              <a:ext uri="{FF2B5EF4-FFF2-40B4-BE49-F238E27FC236}">
                <a16:creationId xmlns:a16="http://schemas.microsoft.com/office/drawing/2014/main" id="{52E9E908-ED4D-69F7-E443-A2B9085AB4C4}"/>
              </a:ext>
            </a:extLst>
          </p:cNvPr>
          <p:cNvGrpSpPr/>
          <p:nvPr/>
        </p:nvGrpSpPr>
        <p:grpSpPr>
          <a:xfrm>
            <a:off x="4534311" y="3924773"/>
            <a:ext cx="557676" cy="783329"/>
            <a:chOff x="7471924" y="4300544"/>
            <a:chExt cx="557676" cy="783329"/>
          </a:xfrm>
        </p:grpSpPr>
        <p:cxnSp>
          <p:nvCxnSpPr>
            <p:cNvPr id="106" name="رابط مستقيم 105">
              <a:extLst>
                <a:ext uri="{FF2B5EF4-FFF2-40B4-BE49-F238E27FC236}">
                  <a16:creationId xmlns:a16="http://schemas.microsoft.com/office/drawing/2014/main" id="{C8812C01-D78A-E958-0546-D180D855DD66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7" name="مربع نص 106">
              <a:extLst>
                <a:ext uri="{FF2B5EF4-FFF2-40B4-BE49-F238E27FC236}">
                  <a16:creationId xmlns:a16="http://schemas.microsoft.com/office/drawing/2014/main" id="{53511806-7CAF-7D79-34B3-A6D10C15A575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2</a:t>
              </a:r>
            </a:p>
          </p:txBody>
        </p:sp>
        <p:sp>
          <p:nvSpPr>
            <p:cNvPr id="108" name="مربع نص 107">
              <a:extLst>
                <a:ext uri="{FF2B5EF4-FFF2-40B4-BE49-F238E27FC236}">
                  <a16:creationId xmlns:a16="http://schemas.microsoft.com/office/drawing/2014/main" id="{604DC316-D39F-2CED-E577-07A4FE3AE63C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-2</a:t>
              </a:r>
              <a:endParaRPr kumimoji="0" lang="ar-SA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09" name="مجموعة 47">
            <a:extLst>
              <a:ext uri="{FF2B5EF4-FFF2-40B4-BE49-F238E27FC236}">
                <a16:creationId xmlns:a16="http://schemas.microsoft.com/office/drawing/2014/main" id="{2279601F-DD16-A4E7-3A8C-64326228C4AD}"/>
              </a:ext>
            </a:extLst>
          </p:cNvPr>
          <p:cNvGrpSpPr/>
          <p:nvPr/>
        </p:nvGrpSpPr>
        <p:grpSpPr>
          <a:xfrm>
            <a:off x="3453608" y="3912880"/>
            <a:ext cx="557676" cy="783329"/>
            <a:chOff x="7471924" y="4300544"/>
            <a:chExt cx="557676" cy="783329"/>
          </a:xfrm>
        </p:grpSpPr>
        <p:cxnSp>
          <p:nvCxnSpPr>
            <p:cNvPr id="110" name="رابط مستقيم 109">
              <a:extLst>
                <a:ext uri="{FF2B5EF4-FFF2-40B4-BE49-F238E27FC236}">
                  <a16:creationId xmlns:a16="http://schemas.microsoft.com/office/drawing/2014/main" id="{AB08EDFB-25FA-0F17-97A7-15A800F70DD8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11" name="مربع نص 110">
              <a:extLst>
                <a:ext uri="{FF2B5EF4-FFF2-40B4-BE49-F238E27FC236}">
                  <a16:creationId xmlns:a16="http://schemas.microsoft.com/office/drawing/2014/main" id="{97A9FDB2-85AF-0D76-FC9C-40BE0C5C26ED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2</a:t>
              </a:r>
            </a:p>
          </p:txBody>
        </p:sp>
        <p:sp>
          <p:nvSpPr>
            <p:cNvPr id="112" name="مربع نص 111">
              <a:extLst>
                <a:ext uri="{FF2B5EF4-FFF2-40B4-BE49-F238E27FC236}">
                  <a16:creationId xmlns:a16="http://schemas.microsoft.com/office/drawing/2014/main" id="{5EE41F0C-83AF-7139-3B3A-F5B3AB7C5B29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2</a:t>
              </a:r>
              <a:endParaRPr kumimoji="0" lang="ar-SA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3" name="مجموعة 52">
            <a:extLst>
              <a:ext uri="{FF2B5EF4-FFF2-40B4-BE49-F238E27FC236}">
                <a16:creationId xmlns:a16="http://schemas.microsoft.com/office/drawing/2014/main" id="{36626470-A3ED-FB80-F5C9-728217F66E32}"/>
              </a:ext>
            </a:extLst>
          </p:cNvPr>
          <p:cNvGrpSpPr/>
          <p:nvPr/>
        </p:nvGrpSpPr>
        <p:grpSpPr>
          <a:xfrm>
            <a:off x="3186099" y="4798453"/>
            <a:ext cx="2795268" cy="782048"/>
            <a:chOff x="4431425" y="4083452"/>
            <a:chExt cx="4398279" cy="1277006"/>
          </a:xfrm>
        </p:grpSpPr>
        <p:sp>
          <p:nvSpPr>
            <p:cNvPr id="114" name="قوس 113">
              <a:extLst>
                <a:ext uri="{FF2B5EF4-FFF2-40B4-BE49-F238E27FC236}">
                  <a16:creationId xmlns:a16="http://schemas.microsoft.com/office/drawing/2014/main" id="{08E21CC0-9D58-507A-4591-8AA6A24DF1FD}"/>
                </a:ext>
              </a:extLst>
            </p:cNvPr>
            <p:cNvSpPr/>
            <p:nvPr/>
          </p:nvSpPr>
          <p:spPr>
            <a:xfrm rot="5142879">
              <a:off x="7007552" y="4450211"/>
              <a:ext cx="1264593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مربع نص 114">
              <a:extLst>
                <a:ext uri="{FF2B5EF4-FFF2-40B4-BE49-F238E27FC236}">
                  <a16:creationId xmlns:a16="http://schemas.microsoft.com/office/drawing/2014/main" id="{47F7D47D-3EAF-850E-8F0C-03D606B0FF76}"/>
                </a:ext>
              </a:extLst>
            </p:cNvPr>
            <p:cNvSpPr txBox="1"/>
            <p:nvPr/>
          </p:nvSpPr>
          <p:spPr>
            <a:xfrm>
              <a:off x="5929322" y="4440933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،</a:t>
              </a:r>
            </a:p>
          </p:txBody>
        </p:sp>
        <p:sp>
          <p:nvSpPr>
            <p:cNvPr id="116" name="قوس 115">
              <a:extLst>
                <a:ext uri="{FF2B5EF4-FFF2-40B4-BE49-F238E27FC236}">
                  <a16:creationId xmlns:a16="http://schemas.microsoft.com/office/drawing/2014/main" id="{87903F0E-BFA4-2CAC-0E5D-68ED312813C2}"/>
                </a:ext>
              </a:extLst>
            </p:cNvPr>
            <p:cNvSpPr/>
            <p:nvPr/>
          </p:nvSpPr>
          <p:spPr>
            <a:xfrm rot="15975761">
              <a:off x="4077080" y="4437797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E9E40D73-EF25-1271-55AD-AC17B245B468}"/>
                </a:ext>
              </a:extLst>
            </p:cNvPr>
            <p:cNvSpPr txBox="1"/>
            <p:nvPr/>
          </p:nvSpPr>
          <p:spPr>
            <a:xfrm>
              <a:off x="7962550" y="4440931"/>
              <a:ext cx="867154" cy="6030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م  =</a:t>
              </a:r>
            </a:p>
          </p:txBody>
        </p:sp>
      </p:grp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C8A19A00-26E7-CE1A-7828-586FE1AAAB85}"/>
              </a:ext>
            </a:extLst>
          </p:cNvPr>
          <p:cNvSpPr txBox="1"/>
          <p:nvPr/>
        </p:nvSpPr>
        <p:spPr>
          <a:xfrm>
            <a:off x="1774556" y="2856704"/>
            <a:ext cx="604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1800" b="1" i="0" u="none" strike="noStrike" kern="1200" cap="none" spc="-10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CA526740-E58E-761E-A475-59CB5357C812}"/>
              </a:ext>
            </a:extLst>
          </p:cNvPr>
          <p:cNvSpPr txBox="1"/>
          <p:nvPr/>
        </p:nvSpPr>
        <p:spPr>
          <a:xfrm>
            <a:off x="1674924" y="2923880"/>
            <a:ext cx="3567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51BC7840-4DC0-42CC-ED40-94C2ED6D05CE}"/>
              </a:ext>
            </a:extLst>
          </p:cNvPr>
          <p:cNvSpPr txBox="1"/>
          <p:nvPr/>
        </p:nvSpPr>
        <p:spPr>
          <a:xfrm>
            <a:off x="1272185" y="2885903"/>
            <a:ext cx="604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1800" b="1" i="0" u="none" strike="noStrike" kern="1200" cap="none" spc="-100" normalizeH="0" baseline="-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1800" b="1" i="0" u="none" strike="noStrike" kern="1200" cap="none" spc="-100" normalizeH="0" baseline="-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5DD338A4-7AE5-CAAD-14CB-9EAAC1FD56F4}"/>
              </a:ext>
            </a:extLst>
          </p:cNvPr>
          <p:cNvSpPr txBox="1"/>
          <p:nvPr/>
        </p:nvSpPr>
        <p:spPr>
          <a:xfrm>
            <a:off x="634516" y="2923880"/>
            <a:ext cx="604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1800" b="1" i="0" u="none" strike="noStrike" kern="1200" cap="none" spc="-100" normalizeH="0" baseline="-30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endParaRPr kumimoji="0" lang="ar-SA" sz="1800" b="1" i="0" u="none" strike="noStrike" kern="1200" cap="none" spc="-100" normalizeH="0" baseline="-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43628B6C-379B-D721-1AA8-107EB0ECE508}"/>
              </a:ext>
            </a:extLst>
          </p:cNvPr>
          <p:cNvSpPr txBox="1"/>
          <p:nvPr/>
        </p:nvSpPr>
        <p:spPr>
          <a:xfrm>
            <a:off x="130347" y="2925735"/>
            <a:ext cx="604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1800" b="1" i="0" u="none" strike="noStrike" kern="1200" cap="none" spc="-100" normalizeH="0" baseline="-30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1800" b="1" i="0" u="none" strike="noStrike" kern="1200" cap="none" spc="-100" normalizeH="0" baseline="-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3948E60A-15C1-8CC6-8B2D-BB693F40E519}"/>
              </a:ext>
            </a:extLst>
          </p:cNvPr>
          <p:cNvSpPr txBox="1"/>
          <p:nvPr/>
        </p:nvSpPr>
        <p:spPr>
          <a:xfrm>
            <a:off x="532642" y="2974517"/>
            <a:ext cx="3567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58637559-725C-840A-94BF-649E637C75DF}"/>
              </a:ext>
            </a:extLst>
          </p:cNvPr>
          <p:cNvSpPr txBox="1"/>
          <p:nvPr/>
        </p:nvSpPr>
        <p:spPr>
          <a:xfrm>
            <a:off x="1596052" y="3255338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5" name="مربع نص 124">
            <a:extLst>
              <a:ext uri="{FF2B5EF4-FFF2-40B4-BE49-F238E27FC236}">
                <a16:creationId xmlns:a16="http://schemas.microsoft.com/office/drawing/2014/main" id="{2B068CD4-EAB7-17E0-89D9-34CB56E4529C}"/>
              </a:ext>
            </a:extLst>
          </p:cNvPr>
          <p:cNvSpPr txBox="1"/>
          <p:nvPr/>
        </p:nvSpPr>
        <p:spPr>
          <a:xfrm>
            <a:off x="496810" y="3255338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26" name="مجموعة 69">
            <a:extLst>
              <a:ext uri="{FF2B5EF4-FFF2-40B4-BE49-F238E27FC236}">
                <a16:creationId xmlns:a16="http://schemas.microsoft.com/office/drawing/2014/main" id="{965BB3CA-E74C-D50B-BBA3-A64B725C7077}"/>
              </a:ext>
            </a:extLst>
          </p:cNvPr>
          <p:cNvGrpSpPr/>
          <p:nvPr/>
        </p:nvGrpSpPr>
        <p:grpSpPr>
          <a:xfrm>
            <a:off x="1639954" y="1812541"/>
            <a:ext cx="642944" cy="715818"/>
            <a:chOff x="3613810" y="972454"/>
            <a:chExt cx="642944" cy="715818"/>
          </a:xfrm>
        </p:grpSpPr>
        <p:sp>
          <p:nvSpPr>
            <p:cNvPr id="127" name="مربع نص 126">
              <a:extLst>
                <a:ext uri="{FF2B5EF4-FFF2-40B4-BE49-F238E27FC236}">
                  <a16:creationId xmlns:a16="http://schemas.microsoft.com/office/drawing/2014/main" id="{ECA74087-760A-1E36-4B10-E00BA3E6D8FB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20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8" name="سهم لأعلى 6">
              <a:extLst>
                <a:ext uri="{FF2B5EF4-FFF2-40B4-BE49-F238E27FC236}">
                  <a16:creationId xmlns:a16="http://schemas.microsoft.com/office/drawing/2014/main" id="{D45C96BE-97B2-69AE-8A71-0AB6175F2E3E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مجموعة 69">
            <a:extLst>
              <a:ext uri="{FF2B5EF4-FFF2-40B4-BE49-F238E27FC236}">
                <a16:creationId xmlns:a16="http://schemas.microsoft.com/office/drawing/2014/main" id="{BE7B2334-8F7F-B097-CE6F-3A428CD8EAEF}"/>
              </a:ext>
            </a:extLst>
          </p:cNvPr>
          <p:cNvGrpSpPr/>
          <p:nvPr/>
        </p:nvGrpSpPr>
        <p:grpSpPr>
          <a:xfrm>
            <a:off x="1298182" y="1819649"/>
            <a:ext cx="642944" cy="715818"/>
            <a:chOff x="3613810" y="972454"/>
            <a:chExt cx="642944" cy="715818"/>
          </a:xfrm>
        </p:grpSpPr>
        <p:sp>
          <p:nvSpPr>
            <p:cNvPr id="130" name="مربع نص 129">
              <a:extLst>
                <a:ext uri="{FF2B5EF4-FFF2-40B4-BE49-F238E27FC236}">
                  <a16:creationId xmlns:a16="http://schemas.microsoft.com/office/drawing/2014/main" id="{D5CA7772-DF2F-44C0-6207-3F9BEB71D4C2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2000" b="1" i="0" u="none" strike="noStrike" kern="1200" cap="none" spc="-100" normalizeH="0" baseline="-3200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ar-SA" sz="20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سهم لأعلى 6">
              <a:extLst>
                <a:ext uri="{FF2B5EF4-FFF2-40B4-BE49-F238E27FC236}">
                  <a16:creationId xmlns:a16="http://schemas.microsoft.com/office/drawing/2014/main" id="{AFAB75AE-37F4-A8B0-299C-8ABE906C7D2F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مجموعة 69">
            <a:extLst>
              <a:ext uri="{FF2B5EF4-FFF2-40B4-BE49-F238E27FC236}">
                <a16:creationId xmlns:a16="http://schemas.microsoft.com/office/drawing/2014/main" id="{B2576CF1-25C2-0FE0-D37B-689CC3B61D85}"/>
              </a:ext>
            </a:extLst>
          </p:cNvPr>
          <p:cNvGrpSpPr/>
          <p:nvPr/>
        </p:nvGrpSpPr>
        <p:grpSpPr>
          <a:xfrm>
            <a:off x="787285" y="1824949"/>
            <a:ext cx="642944" cy="715818"/>
            <a:chOff x="3613810" y="972454"/>
            <a:chExt cx="642944" cy="715818"/>
          </a:xfrm>
        </p:grpSpPr>
        <p:sp>
          <p:nvSpPr>
            <p:cNvPr id="133" name="مربع نص 132">
              <a:extLst>
                <a:ext uri="{FF2B5EF4-FFF2-40B4-BE49-F238E27FC236}">
                  <a16:creationId xmlns:a16="http://schemas.microsoft.com/office/drawing/2014/main" id="{2E01588C-7425-3A68-CBDD-31854D6804E7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2000" b="1" i="0" u="none" strike="noStrike" kern="1200" cap="none" spc="-100" normalizeH="0" baseline="-32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ar-SA" sz="20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سهم لأعلى 6">
              <a:extLst>
                <a:ext uri="{FF2B5EF4-FFF2-40B4-BE49-F238E27FC236}">
                  <a16:creationId xmlns:a16="http://schemas.microsoft.com/office/drawing/2014/main" id="{F260C54E-38D5-C2AA-A9A4-EF1D00ECCB5B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مجموعة 69">
            <a:extLst>
              <a:ext uri="{FF2B5EF4-FFF2-40B4-BE49-F238E27FC236}">
                <a16:creationId xmlns:a16="http://schemas.microsoft.com/office/drawing/2014/main" id="{9C8DD95D-0E62-189E-0597-D8EB52C23554}"/>
              </a:ext>
            </a:extLst>
          </p:cNvPr>
          <p:cNvGrpSpPr/>
          <p:nvPr/>
        </p:nvGrpSpPr>
        <p:grpSpPr>
          <a:xfrm>
            <a:off x="339641" y="1845813"/>
            <a:ext cx="642944" cy="715818"/>
            <a:chOff x="3613810" y="972454"/>
            <a:chExt cx="642944" cy="715818"/>
          </a:xfrm>
        </p:grpSpPr>
        <p:sp>
          <p:nvSpPr>
            <p:cNvPr id="136" name="مربع نص 135">
              <a:extLst>
                <a:ext uri="{FF2B5EF4-FFF2-40B4-BE49-F238E27FC236}">
                  <a16:creationId xmlns:a16="http://schemas.microsoft.com/office/drawing/2014/main" id="{9487C805-D52A-F7F9-E8CA-42984F2E1E02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2000" b="1" i="0" u="none" strike="noStrike" kern="1200" cap="none" spc="-100" normalizeH="0" baseline="-3200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ar-SA" sz="20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سهم لأعلى 6">
              <a:extLst>
                <a:ext uri="{FF2B5EF4-FFF2-40B4-BE49-F238E27FC236}">
                  <a16:creationId xmlns:a16="http://schemas.microsoft.com/office/drawing/2014/main" id="{1AE54F80-1CB2-7565-A53E-604142ACF7D3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49BF4AF8-F432-CB1A-819F-19F6C3E6F462}"/>
              </a:ext>
            </a:extLst>
          </p:cNvPr>
          <p:cNvSpPr txBox="1"/>
          <p:nvPr/>
        </p:nvSpPr>
        <p:spPr>
          <a:xfrm>
            <a:off x="1728489" y="2889138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-16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FBEDDC17-EE1F-AE40-6B19-B328BE53C53F}"/>
              </a:ext>
            </a:extLst>
          </p:cNvPr>
          <p:cNvSpPr txBox="1"/>
          <p:nvPr/>
        </p:nvSpPr>
        <p:spPr>
          <a:xfrm>
            <a:off x="1281943" y="2918379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-7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مربع نص 139">
            <a:extLst>
              <a:ext uri="{FF2B5EF4-FFF2-40B4-BE49-F238E27FC236}">
                <a16:creationId xmlns:a16="http://schemas.microsoft.com/office/drawing/2014/main" id="{8C511D58-37A5-FCE3-13CE-AB5E5ED6ACE8}"/>
              </a:ext>
            </a:extLst>
          </p:cNvPr>
          <p:cNvSpPr txBox="1"/>
          <p:nvPr/>
        </p:nvSpPr>
        <p:spPr>
          <a:xfrm>
            <a:off x="643077" y="2937882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-7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34FF793F-B58D-A830-B26A-76811D3517A2}"/>
              </a:ext>
            </a:extLst>
          </p:cNvPr>
          <p:cNvSpPr txBox="1"/>
          <p:nvPr/>
        </p:nvSpPr>
        <p:spPr>
          <a:xfrm>
            <a:off x="198459" y="2950029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-3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2" name="مجموعة 52">
            <a:extLst>
              <a:ext uri="{FF2B5EF4-FFF2-40B4-BE49-F238E27FC236}">
                <a16:creationId xmlns:a16="http://schemas.microsoft.com/office/drawing/2014/main" id="{3A2FD541-F9C9-4618-3030-62CEC8971698}"/>
              </a:ext>
            </a:extLst>
          </p:cNvPr>
          <p:cNvGrpSpPr/>
          <p:nvPr/>
        </p:nvGrpSpPr>
        <p:grpSpPr>
          <a:xfrm>
            <a:off x="196334" y="3891258"/>
            <a:ext cx="2795268" cy="782048"/>
            <a:chOff x="4431425" y="4083452"/>
            <a:chExt cx="4398279" cy="1277006"/>
          </a:xfrm>
        </p:grpSpPr>
        <p:sp>
          <p:nvSpPr>
            <p:cNvPr id="143" name="قوس 142">
              <a:extLst>
                <a:ext uri="{FF2B5EF4-FFF2-40B4-BE49-F238E27FC236}">
                  <a16:creationId xmlns:a16="http://schemas.microsoft.com/office/drawing/2014/main" id="{F4F74570-7C25-360A-E181-DD0617D9C31D}"/>
                </a:ext>
              </a:extLst>
            </p:cNvPr>
            <p:cNvSpPr/>
            <p:nvPr/>
          </p:nvSpPr>
          <p:spPr>
            <a:xfrm rot="5142879">
              <a:off x="7007552" y="4450211"/>
              <a:ext cx="1264593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مربع نص 143">
              <a:extLst>
                <a:ext uri="{FF2B5EF4-FFF2-40B4-BE49-F238E27FC236}">
                  <a16:creationId xmlns:a16="http://schemas.microsoft.com/office/drawing/2014/main" id="{36BB27ED-B9BA-1765-C5E2-168C3B2B2469}"/>
                </a:ext>
              </a:extLst>
            </p:cNvPr>
            <p:cNvSpPr txBox="1"/>
            <p:nvPr/>
          </p:nvSpPr>
          <p:spPr>
            <a:xfrm>
              <a:off x="5929322" y="4440933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،</a:t>
              </a:r>
            </a:p>
          </p:txBody>
        </p:sp>
        <p:sp>
          <p:nvSpPr>
            <p:cNvPr id="145" name="قوس 144">
              <a:extLst>
                <a:ext uri="{FF2B5EF4-FFF2-40B4-BE49-F238E27FC236}">
                  <a16:creationId xmlns:a16="http://schemas.microsoft.com/office/drawing/2014/main" id="{CB6B4070-9418-B6B9-BF34-0E2609B2037A}"/>
                </a:ext>
              </a:extLst>
            </p:cNvPr>
            <p:cNvSpPr/>
            <p:nvPr/>
          </p:nvSpPr>
          <p:spPr>
            <a:xfrm rot="15975761">
              <a:off x="4077080" y="4437797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مربع نص 145">
              <a:extLst>
                <a:ext uri="{FF2B5EF4-FFF2-40B4-BE49-F238E27FC236}">
                  <a16:creationId xmlns:a16="http://schemas.microsoft.com/office/drawing/2014/main" id="{5A780658-D444-B58D-2531-EE26A0885115}"/>
                </a:ext>
              </a:extLst>
            </p:cNvPr>
            <p:cNvSpPr txBox="1"/>
            <p:nvPr/>
          </p:nvSpPr>
          <p:spPr>
            <a:xfrm>
              <a:off x="7962550" y="4440931"/>
              <a:ext cx="867154" cy="6030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م  =</a:t>
              </a:r>
            </a:p>
          </p:txBody>
        </p:sp>
      </p:grpSp>
      <p:grpSp>
        <p:nvGrpSpPr>
          <p:cNvPr id="152" name="مجموعة 47">
            <a:extLst>
              <a:ext uri="{FF2B5EF4-FFF2-40B4-BE49-F238E27FC236}">
                <a16:creationId xmlns:a16="http://schemas.microsoft.com/office/drawing/2014/main" id="{53802DC5-7875-8BCA-B1FB-0FB5E5B4463C}"/>
              </a:ext>
            </a:extLst>
          </p:cNvPr>
          <p:cNvGrpSpPr/>
          <p:nvPr/>
        </p:nvGrpSpPr>
        <p:grpSpPr>
          <a:xfrm>
            <a:off x="1502393" y="3922026"/>
            <a:ext cx="676358" cy="774183"/>
            <a:chOff x="7401916" y="4309690"/>
            <a:chExt cx="676358" cy="774183"/>
          </a:xfrm>
        </p:grpSpPr>
        <p:cxnSp>
          <p:nvCxnSpPr>
            <p:cNvPr id="153" name="رابط مستقيم 152">
              <a:extLst>
                <a:ext uri="{FF2B5EF4-FFF2-40B4-BE49-F238E27FC236}">
                  <a16:creationId xmlns:a16="http://schemas.microsoft.com/office/drawing/2014/main" id="{49F8C944-AEA3-D1D1-A181-1CE4EA824E1D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4" name="مربع نص 153">
              <a:extLst>
                <a:ext uri="{FF2B5EF4-FFF2-40B4-BE49-F238E27FC236}">
                  <a16:creationId xmlns:a16="http://schemas.microsoft.com/office/drawing/2014/main" id="{E8859F5F-4903-0623-BC7A-24DEE50ADE52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2</a:t>
              </a:r>
            </a:p>
          </p:txBody>
        </p:sp>
        <p:sp>
          <p:nvSpPr>
            <p:cNvPr id="155" name="مربع نص 154">
              <a:extLst>
                <a:ext uri="{FF2B5EF4-FFF2-40B4-BE49-F238E27FC236}">
                  <a16:creationId xmlns:a16="http://schemas.microsoft.com/office/drawing/2014/main" id="{225B39B9-ADF7-E5ED-B65C-83C121EFE8CB}"/>
                </a:ext>
              </a:extLst>
            </p:cNvPr>
            <p:cNvSpPr txBox="1"/>
            <p:nvPr/>
          </p:nvSpPr>
          <p:spPr>
            <a:xfrm>
              <a:off x="7401916" y="4309690"/>
              <a:ext cx="67635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-20</a:t>
              </a:r>
              <a:endParaRPr kumimoji="0" lang="ar-SA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56" name="مجموعة 47">
            <a:extLst>
              <a:ext uri="{FF2B5EF4-FFF2-40B4-BE49-F238E27FC236}">
                <a16:creationId xmlns:a16="http://schemas.microsoft.com/office/drawing/2014/main" id="{F3FDC052-10D8-0CE5-44E2-A76EF5F876BC}"/>
              </a:ext>
            </a:extLst>
          </p:cNvPr>
          <p:cNvGrpSpPr/>
          <p:nvPr/>
        </p:nvGrpSpPr>
        <p:grpSpPr>
          <a:xfrm>
            <a:off x="403115" y="3929137"/>
            <a:ext cx="676358" cy="790595"/>
            <a:chOff x="7432634" y="4293278"/>
            <a:chExt cx="676358" cy="790595"/>
          </a:xfrm>
        </p:grpSpPr>
        <p:cxnSp>
          <p:nvCxnSpPr>
            <p:cNvPr id="157" name="رابط مستقيم 156">
              <a:extLst>
                <a:ext uri="{FF2B5EF4-FFF2-40B4-BE49-F238E27FC236}">
                  <a16:creationId xmlns:a16="http://schemas.microsoft.com/office/drawing/2014/main" id="{EE152C74-76D8-93C6-92A9-C646420960DD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8" name="مربع نص 157">
              <a:extLst>
                <a:ext uri="{FF2B5EF4-FFF2-40B4-BE49-F238E27FC236}">
                  <a16:creationId xmlns:a16="http://schemas.microsoft.com/office/drawing/2014/main" id="{D4E3AA2C-2699-02E0-1894-6B5895F92F0F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2</a:t>
              </a:r>
            </a:p>
          </p:txBody>
        </p:sp>
        <p:sp>
          <p:nvSpPr>
            <p:cNvPr id="159" name="مربع نص 158">
              <a:extLst>
                <a:ext uri="{FF2B5EF4-FFF2-40B4-BE49-F238E27FC236}">
                  <a16:creationId xmlns:a16="http://schemas.microsoft.com/office/drawing/2014/main" id="{AC5C1B7F-172D-EB86-903E-89F952834B8B}"/>
                </a:ext>
              </a:extLst>
            </p:cNvPr>
            <p:cNvSpPr txBox="1"/>
            <p:nvPr/>
          </p:nvSpPr>
          <p:spPr>
            <a:xfrm>
              <a:off x="7432634" y="4293278"/>
              <a:ext cx="67635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-10</a:t>
              </a:r>
              <a:endParaRPr kumimoji="0" lang="ar-SA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60" name="مجموعة 52">
            <a:extLst>
              <a:ext uri="{FF2B5EF4-FFF2-40B4-BE49-F238E27FC236}">
                <a16:creationId xmlns:a16="http://schemas.microsoft.com/office/drawing/2014/main" id="{3E38BCE6-0856-7321-49BE-05C2BD741DB5}"/>
              </a:ext>
            </a:extLst>
          </p:cNvPr>
          <p:cNvGrpSpPr/>
          <p:nvPr/>
        </p:nvGrpSpPr>
        <p:grpSpPr>
          <a:xfrm>
            <a:off x="237721" y="4804625"/>
            <a:ext cx="2795268" cy="782048"/>
            <a:chOff x="4431425" y="4083452"/>
            <a:chExt cx="4398279" cy="1277006"/>
          </a:xfrm>
        </p:grpSpPr>
        <p:sp>
          <p:nvSpPr>
            <p:cNvPr id="161" name="قوس 160">
              <a:extLst>
                <a:ext uri="{FF2B5EF4-FFF2-40B4-BE49-F238E27FC236}">
                  <a16:creationId xmlns:a16="http://schemas.microsoft.com/office/drawing/2014/main" id="{CEA324E7-15A9-4786-73FE-17FF5278D659}"/>
                </a:ext>
              </a:extLst>
            </p:cNvPr>
            <p:cNvSpPr/>
            <p:nvPr/>
          </p:nvSpPr>
          <p:spPr>
            <a:xfrm rot="5142879">
              <a:off x="7007552" y="4450211"/>
              <a:ext cx="1264593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مربع نص 161">
              <a:extLst>
                <a:ext uri="{FF2B5EF4-FFF2-40B4-BE49-F238E27FC236}">
                  <a16:creationId xmlns:a16="http://schemas.microsoft.com/office/drawing/2014/main" id="{B24D0BC2-F810-0948-F04C-AD52DF0D9E07}"/>
                </a:ext>
              </a:extLst>
            </p:cNvPr>
            <p:cNvSpPr txBox="1"/>
            <p:nvPr/>
          </p:nvSpPr>
          <p:spPr>
            <a:xfrm>
              <a:off x="5929322" y="4440933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،</a:t>
              </a:r>
            </a:p>
          </p:txBody>
        </p:sp>
        <p:sp>
          <p:nvSpPr>
            <p:cNvPr id="163" name="قوس 162">
              <a:extLst>
                <a:ext uri="{FF2B5EF4-FFF2-40B4-BE49-F238E27FC236}">
                  <a16:creationId xmlns:a16="http://schemas.microsoft.com/office/drawing/2014/main" id="{FDB55891-7124-C1E3-BF56-8230376BA31C}"/>
                </a:ext>
              </a:extLst>
            </p:cNvPr>
            <p:cNvSpPr/>
            <p:nvPr/>
          </p:nvSpPr>
          <p:spPr>
            <a:xfrm rot="15975761">
              <a:off x="4077080" y="4437797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مربع نص 163">
              <a:extLst>
                <a:ext uri="{FF2B5EF4-FFF2-40B4-BE49-F238E27FC236}">
                  <a16:creationId xmlns:a16="http://schemas.microsoft.com/office/drawing/2014/main" id="{2184E625-CE79-1DA3-A5A5-369B2D417341}"/>
                </a:ext>
              </a:extLst>
            </p:cNvPr>
            <p:cNvSpPr txBox="1"/>
            <p:nvPr/>
          </p:nvSpPr>
          <p:spPr>
            <a:xfrm>
              <a:off x="7962550" y="4440931"/>
              <a:ext cx="867154" cy="6030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م  =</a:t>
              </a:r>
            </a:p>
          </p:txBody>
        </p:sp>
      </p:grpSp>
      <p:sp>
        <p:nvSpPr>
          <p:cNvPr id="165" name="مربع نص 164">
            <a:extLst>
              <a:ext uri="{FF2B5EF4-FFF2-40B4-BE49-F238E27FC236}">
                <a16:creationId xmlns:a16="http://schemas.microsoft.com/office/drawing/2014/main" id="{A2714C12-FEA5-C1A2-844E-CEED194C6B74}"/>
              </a:ext>
            </a:extLst>
          </p:cNvPr>
          <p:cNvSpPr txBox="1"/>
          <p:nvPr/>
        </p:nvSpPr>
        <p:spPr>
          <a:xfrm>
            <a:off x="4421985" y="5023391"/>
            <a:ext cx="64713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-1</a:t>
            </a:r>
            <a:endParaRPr kumimoji="0" lang="ar-SA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6" name="مربع نص 165">
            <a:extLst>
              <a:ext uri="{FF2B5EF4-FFF2-40B4-BE49-F238E27FC236}">
                <a16:creationId xmlns:a16="http://schemas.microsoft.com/office/drawing/2014/main" id="{510EEDE0-4665-8C5E-FF48-F04FB210877C}"/>
              </a:ext>
            </a:extLst>
          </p:cNvPr>
          <p:cNvSpPr txBox="1"/>
          <p:nvPr/>
        </p:nvSpPr>
        <p:spPr>
          <a:xfrm>
            <a:off x="3482292" y="5044352"/>
            <a:ext cx="557216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1</a:t>
            </a:r>
            <a:endParaRPr kumimoji="0" lang="ar-SA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7" name="مربع نص 166">
            <a:extLst>
              <a:ext uri="{FF2B5EF4-FFF2-40B4-BE49-F238E27FC236}">
                <a16:creationId xmlns:a16="http://schemas.microsoft.com/office/drawing/2014/main" id="{E90A2F4F-F910-463B-6F0E-9721B9F03889}"/>
              </a:ext>
            </a:extLst>
          </p:cNvPr>
          <p:cNvSpPr txBox="1"/>
          <p:nvPr/>
        </p:nvSpPr>
        <p:spPr>
          <a:xfrm>
            <a:off x="1490374" y="5002724"/>
            <a:ext cx="7018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-10</a:t>
            </a:r>
            <a:endParaRPr kumimoji="0" lang="ar-SA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8" name="مربع نص 167">
            <a:extLst>
              <a:ext uri="{FF2B5EF4-FFF2-40B4-BE49-F238E27FC236}">
                <a16:creationId xmlns:a16="http://schemas.microsoft.com/office/drawing/2014/main" id="{1442EC80-FF7E-74DD-1E0E-6D8275D8E788}"/>
              </a:ext>
            </a:extLst>
          </p:cNvPr>
          <p:cNvSpPr txBox="1"/>
          <p:nvPr/>
        </p:nvSpPr>
        <p:spPr>
          <a:xfrm>
            <a:off x="394649" y="5023391"/>
            <a:ext cx="64341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-5</a:t>
            </a:r>
            <a:endParaRPr kumimoji="0" lang="ar-SA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D06B76E-2D3B-A461-2836-407CB80A21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03243" cy="17778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3773DBD-FA4C-CE26-B4C3-E3E059124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605" y="109596"/>
            <a:ext cx="2448272" cy="49206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17BF178-D798-E1F9-D373-A0DFE1FA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5919" y="743671"/>
            <a:ext cx="5907097" cy="578539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6276D04-9072-5BC4-21F9-AB407CC2A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7465" y="1417604"/>
            <a:ext cx="2552700" cy="504825"/>
          </a:xfrm>
          <a:prstGeom prst="rect">
            <a:avLst/>
          </a:prstGeom>
        </p:spPr>
      </p:pic>
      <p:pic>
        <p:nvPicPr>
          <p:cNvPr id="74" name="صورة 73">
            <a:extLst>
              <a:ext uri="{FF2B5EF4-FFF2-40B4-BE49-F238E27FC236}">
                <a16:creationId xmlns:a16="http://schemas.microsoft.com/office/drawing/2014/main" id="{850C977A-7115-268F-29C7-278BAE1CE6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0398" y="1457956"/>
            <a:ext cx="2396873" cy="504825"/>
          </a:xfrm>
          <a:prstGeom prst="rect">
            <a:avLst/>
          </a:prstGeom>
        </p:spPr>
      </p:pic>
      <p:pic>
        <p:nvPicPr>
          <p:cNvPr id="76" name="صورة 75">
            <a:extLst>
              <a:ext uri="{FF2B5EF4-FFF2-40B4-BE49-F238E27FC236}">
                <a16:creationId xmlns:a16="http://schemas.microsoft.com/office/drawing/2014/main" id="{7DD1CA00-B926-FF79-CD33-62902630AC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418" y="1293965"/>
            <a:ext cx="2587575" cy="51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0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000"/>
                            </p:stCondLst>
                            <p:childTnLst>
                              <p:par>
                                <p:cTn id="39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00"/>
                            </p:stCondLst>
                            <p:childTnLst>
                              <p:par>
                                <p:cTn id="40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000"/>
                            </p:stCondLst>
                            <p:childTnLst>
                              <p:par>
                                <p:cTn id="42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2" dur="2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3" dur="2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1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2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000"/>
                            </p:stCondLst>
                            <p:childTnLst>
                              <p:par>
                                <p:cTn id="61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9" dur="2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0" dur="2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2" fill="hold">
                      <p:stCondLst>
                        <p:cond delay="indefinite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800" decel="100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7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4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5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800" decel="100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2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1000"/>
                            </p:stCondLst>
                            <p:childTnLst>
                              <p:par>
                                <p:cTn id="64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9" dur="2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0" dur="2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6" dur="800" decel="100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7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6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4" dur="2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5" dur="2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6" fill="hold">
                      <p:stCondLst>
                        <p:cond delay="indefinite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5" fill="hold">
                      <p:stCondLst>
                        <p:cond delay="indefinite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30" grpId="0" animBg="1"/>
      <p:bldP spid="32" grpId="0"/>
      <p:bldP spid="35" grpId="0"/>
      <p:bldP spid="36" grpId="0"/>
      <p:bldP spid="37" grpId="0" animBg="1"/>
      <p:bldP spid="40" grpId="0" animBg="1"/>
      <p:bldP spid="41" grpId="0" animBg="1"/>
      <p:bldP spid="42" grpId="0" animBg="1"/>
      <p:bldP spid="43" grpId="0"/>
      <p:bldP spid="43" grpId="1"/>
      <p:bldP spid="44" grpId="0"/>
      <p:bldP spid="45" grpId="0"/>
      <p:bldP spid="45" grpId="1"/>
      <p:bldP spid="46" grpId="0"/>
      <p:bldP spid="46" grpId="1"/>
      <p:bldP spid="47" grpId="0"/>
      <p:bldP spid="48" grpId="0"/>
      <p:bldP spid="48" grpId="1"/>
      <p:bldP spid="49" grpId="0"/>
      <p:bldP spid="50" grpId="0"/>
      <p:bldP spid="51" grpId="0"/>
      <p:bldP spid="52" grpId="0"/>
      <p:bldP spid="53" grpId="0"/>
      <p:bldP spid="54" grpId="0"/>
      <p:bldP spid="2" grpId="0"/>
      <p:bldP spid="3" grpId="0"/>
      <p:bldP spid="4" grpId="0"/>
      <p:bldP spid="4" grpId="1"/>
      <p:bldP spid="7" grpId="0"/>
      <p:bldP spid="9" grpId="0"/>
      <p:bldP spid="9" grpId="1"/>
      <p:bldP spid="28" grpId="0"/>
      <p:bldP spid="29" grpId="0"/>
      <p:bldP spid="29" grpId="1"/>
      <p:bldP spid="81" grpId="0"/>
      <p:bldP spid="82" grpId="0"/>
      <p:bldP spid="82" grpId="1"/>
      <p:bldP spid="83" grpId="0"/>
      <p:bldP spid="96" grpId="0"/>
      <p:bldP spid="97" grpId="0"/>
      <p:bldP spid="98" grpId="0"/>
      <p:bldP spid="99" grpId="0"/>
      <p:bldP spid="118" grpId="0"/>
      <p:bldP spid="118" grpId="1"/>
      <p:bldP spid="119" grpId="0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4" grpId="0"/>
      <p:bldP spid="125" grpId="0"/>
      <p:bldP spid="138" grpId="0"/>
      <p:bldP spid="139" grpId="0"/>
      <p:bldP spid="140" grpId="0"/>
      <p:bldP spid="141" grpId="0"/>
      <p:bldP spid="165" grpId="0"/>
      <p:bldP spid="166" grpId="0"/>
      <p:bldP spid="167" grpId="0"/>
      <p:bldP spid="1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5364163" y="3284538"/>
            <a:ext cx="35274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5364163" y="5013325"/>
            <a:ext cx="35274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5364163" y="1773238"/>
            <a:ext cx="35274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82441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3996531" y="2948687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( 6 ، 2 )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3276600" y="2997200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( 2 ، 2 )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0" y="2105025"/>
            <a:ext cx="1519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 - 3 ، 4)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4132262" y="1647256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( 1 ، 3 )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2449722" y="2549594"/>
            <a:ext cx="1871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( 1 ، 3 )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E0A30E95-2A2F-A64E-1F70-883B767F37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1531" y="784793"/>
            <a:ext cx="5577061" cy="50845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C50993C-B721-161E-B6DA-74D41AC71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605" y="109596"/>
            <a:ext cx="2448272" cy="49206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0BFB7E1-84E3-607D-24B8-75D92EFC4BF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44624"/>
            <a:ext cx="1713293" cy="17063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DD40CCF-3F7F-B7F6-87E8-8704415389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1869338"/>
            <a:ext cx="2143125" cy="4953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16AF8C6-C083-C6F8-0505-B04F9BF9DC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3372700"/>
            <a:ext cx="2133600" cy="5334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DED8A11-1E56-0B75-775A-B5638F420D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2184" y="5036680"/>
            <a:ext cx="2321093" cy="561852"/>
          </a:xfrm>
          <a:prstGeom prst="rect">
            <a:avLst/>
          </a:prstGeom>
        </p:spPr>
      </p:pic>
      <p:sp>
        <p:nvSpPr>
          <p:cNvPr id="16" name="Text Box 18">
            <a:extLst>
              <a:ext uri="{FF2B5EF4-FFF2-40B4-BE49-F238E27FC236}">
                <a16:creationId xmlns:a16="http://schemas.microsoft.com/office/drawing/2014/main" id="{A9A9D215-1C98-D4CA-4D57-0A642C0A3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3824148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( 1 ، 0 )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2282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44039" grpId="0" animBg="1"/>
      <p:bldP spid="44040" grpId="0" animBg="1"/>
      <p:bldP spid="44050" grpId="0"/>
      <p:bldP spid="44051" grpId="0"/>
      <p:bldP spid="44052" grpId="0"/>
      <p:bldP spid="44053" grpId="0"/>
      <p:bldP spid="4405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3173413" y="1630363"/>
            <a:ext cx="288131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120650" y="1630363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6156325" y="1628775"/>
            <a:ext cx="28797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3173413" y="2420938"/>
            <a:ext cx="2881312" cy="42481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120650" y="2420938"/>
            <a:ext cx="2952750" cy="42481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>
            <a:off x="6156325" y="2419350"/>
            <a:ext cx="2879725" cy="42481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6586538" y="2492375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س = 4 – 2 = 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6586538" y="2924175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ص = 5 – 2 = 3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6299200" y="3573463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س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+ ص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3200" b="1" i="0" u="none" strike="noStrike" kern="1200" cap="none" spc="0" normalizeH="0" baseline="3000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6586538" y="4149725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+ 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6586538" y="4652963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4 + 9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6586538" y="5157788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13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6586538" y="569595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 =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±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3.6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6156325" y="6200775"/>
            <a:ext cx="28082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المسافة بين النقطتين = 3.6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3276600" y="2492375"/>
            <a:ext cx="237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س = 6 – 1 = 5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3562350" y="2924175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ص = 2 – 0 = 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275013" y="3573463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س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+ ص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3200" b="1" i="0" u="none" strike="noStrike" kern="1200" cap="none" spc="0" normalizeH="0" baseline="3000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3562350" y="4149725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 + 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3562350" y="4652963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25 + 4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3562350" y="5157788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29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3562350" y="569595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 =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±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5.4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3173413" y="6200775"/>
            <a:ext cx="28098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المسافة بين النقطتين = 5.4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84" name="Text Box 28"/>
          <p:cNvSpPr txBox="1">
            <a:spLocks noChangeArrowheads="1"/>
          </p:cNvSpPr>
          <p:nvPr/>
        </p:nvSpPr>
        <p:spPr bwMode="auto">
          <a:xfrm>
            <a:off x="-960" y="2503487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س = -3 - 1 = -4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431006" y="2936875"/>
            <a:ext cx="230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ص = 4 - 3 = 1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250825" y="3573463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س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+ ص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3200" b="1" i="0" u="none" strike="noStrike" kern="1200" cap="none" spc="0" normalizeH="0" baseline="3000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538163" y="4149725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 + 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538163" y="4652963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1 + 16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538163" y="5157788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17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538163" y="569595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 =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±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4.1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142875" y="6200775"/>
            <a:ext cx="2844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المسافة بين النقطتين = 4.1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94AC2A1-7182-6D58-100A-F6E636BDD9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013" y="750662"/>
            <a:ext cx="5577061" cy="50845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6A64480-F91B-D31C-453A-4546A363F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605" y="109596"/>
            <a:ext cx="2448272" cy="49206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4DD4B65-740F-ED04-19F4-26C8E41125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44624"/>
            <a:ext cx="1713293" cy="17063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A400ABE-CC88-D529-37D0-08A1B3748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550" y="1725613"/>
            <a:ext cx="2143125" cy="4953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9BBB15F-5325-8AA9-8BE7-F91263225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6625" y="1730637"/>
            <a:ext cx="2133600" cy="533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5EE98A4-5C2A-4689-5CF6-9E47B4B9D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498" y="1724210"/>
            <a:ext cx="2321093" cy="56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0391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45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5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4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45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45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10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10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10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45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10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/>
      <p:bldP spid="45070" grpId="0"/>
      <p:bldP spid="45071" grpId="0"/>
      <p:bldP spid="45072" grpId="0"/>
      <p:bldP spid="45073" grpId="0"/>
      <p:bldP spid="45075" grpId="0"/>
      <p:bldP spid="45076" grpId="0"/>
      <p:bldP spid="45078" grpId="0"/>
      <p:bldP spid="45079" grpId="0"/>
      <p:bldP spid="45080" grpId="0"/>
      <p:bldP spid="45081" grpId="0"/>
      <p:bldP spid="45083" grpId="0"/>
      <p:bldP spid="45084" grpId="0"/>
      <p:bldP spid="45086" grpId="0"/>
      <p:bldP spid="45087" grpId="0"/>
      <p:bldP spid="45088" grpId="0"/>
      <p:bldP spid="45089" grpId="0"/>
      <p:bldP spid="450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5364163" y="3284538"/>
            <a:ext cx="35274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5364163" y="5013325"/>
            <a:ext cx="35274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5364163" y="1773238"/>
            <a:ext cx="35274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82441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2051720" y="4260912"/>
            <a:ext cx="18153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( 2,5 ، -1 )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3276599" y="2120711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( 2 ، 4 )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2844341" y="4782492"/>
            <a:ext cx="16958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( 4 ، -2,3)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317259" y="3397418"/>
            <a:ext cx="1512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 -5 ، 1 )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2051720" y="1183098"/>
            <a:ext cx="1871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 -1 ، -6,3 )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E0A30E95-2A2F-A64E-1F70-883B767F37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1531" y="784793"/>
            <a:ext cx="5577061" cy="50845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C50993C-B721-161E-B6DA-74D41AC71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605" y="109596"/>
            <a:ext cx="2448272" cy="49206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0BFB7E1-84E3-607D-24B8-75D92EFC4BF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44624"/>
            <a:ext cx="1713293" cy="170638"/>
          </a:xfrm>
          <a:prstGeom prst="rect">
            <a:avLst/>
          </a:prstGeom>
        </p:spPr>
      </p:pic>
      <p:sp>
        <p:nvSpPr>
          <p:cNvPr id="16" name="Text Box 18">
            <a:extLst>
              <a:ext uri="{FF2B5EF4-FFF2-40B4-BE49-F238E27FC236}">
                <a16:creationId xmlns:a16="http://schemas.microsoft.com/office/drawing/2014/main" id="{A9A9D215-1C98-D4CA-4D57-0A642C0A3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0568" y="5949280"/>
            <a:ext cx="18153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 -3,5 ، -5 )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063EC5C-209E-6256-16F1-EA619D21A3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0941" y="1847281"/>
            <a:ext cx="2486025" cy="5143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0233073-006B-2DA1-752F-9C5F57F06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2912" y="3363912"/>
            <a:ext cx="3209925" cy="5619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99BEC76-2A9A-4B55-DD52-AC774F3CF1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5275" y="5098240"/>
            <a:ext cx="3237562" cy="55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4509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44039" grpId="0" animBg="1"/>
      <p:bldP spid="44040" grpId="0" animBg="1"/>
      <p:bldP spid="44050" grpId="0"/>
      <p:bldP spid="44051" grpId="0"/>
      <p:bldP spid="44052" grpId="0"/>
      <p:bldP spid="44053" grpId="0"/>
      <p:bldP spid="4405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3173413" y="1630363"/>
            <a:ext cx="288131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120650" y="1630363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6156325" y="1628775"/>
            <a:ext cx="28797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3173413" y="2420938"/>
            <a:ext cx="2881312" cy="42481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120650" y="2420938"/>
            <a:ext cx="2952750" cy="42481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>
            <a:off x="6156325" y="2419350"/>
            <a:ext cx="2879725" cy="42481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6340475" y="2492375"/>
            <a:ext cx="23352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س = -5 – 2 = -7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6353174" y="2924175"/>
            <a:ext cx="23225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ص = 1 – 4 = -3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6299200" y="3573463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س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+ ص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3200" b="1" i="0" u="none" strike="noStrike" kern="1200" cap="none" spc="0" normalizeH="0" baseline="3000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6586538" y="4149725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 + 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6586538" y="4652963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49 + 9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6586538" y="5157788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58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6586538" y="569595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 =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±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7.6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6156325" y="6200775"/>
            <a:ext cx="28082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المسافة بين النقطتين = 7.6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3195010" y="2475431"/>
            <a:ext cx="27851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س = 2,5 –(-3,5)= 6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3276600" y="2924175"/>
            <a:ext cx="2374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ص = -1-(-5) = 4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275013" y="3573463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س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+ ص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3200" b="1" i="0" u="none" strike="noStrike" kern="1200" cap="none" spc="0" normalizeH="0" baseline="3000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3562350" y="4149725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 + 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3562350" y="4652963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36 + 16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3562350" y="5157788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52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3562350" y="569595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 =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±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7.2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3173413" y="6200775"/>
            <a:ext cx="28098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المسافة بين النقطتين = 7.2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84" name="Text Box 28"/>
          <p:cNvSpPr txBox="1">
            <a:spLocks noChangeArrowheads="1"/>
          </p:cNvSpPr>
          <p:nvPr/>
        </p:nvSpPr>
        <p:spPr bwMode="auto">
          <a:xfrm>
            <a:off x="-960" y="2503487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س = 4-( - 1) = 5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142876" y="2936875"/>
            <a:ext cx="30121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ص = -2,3 – (-6,3) = 4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250825" y="3573463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س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+ ص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3200" b="1" i="0" u="none" strike="noStrike" kern="1200" cap="none" spc="0" normalizeH="0" baseline="3000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538163" y="4149725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 + 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538163" y="4652963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25 + 16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538163" y="5157788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</a:t>
            </a:r>
            <a:r>
              <a:rPr kumimoji="0" 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41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538163" y="569595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 =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±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6.4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142875" y="6200775"/>
            <a:ext cx="2844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المسافة بين النقطتين = 6.4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94AC2A1-7182-6D58-100A-F6E636BDD9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013" y="750662"/>
            <a:ext cx="5577061" cy="50845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6A64480-F91B-D31C-453A-4546A363F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605" y="109596"/>
            <a:ext cx="2448272" cy="49206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4DD4B65-740F-ED04-19F4-26C8E41125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44624"/>
            <a:ext cx="1713293" cy="17063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A5D9A60-F50D-7C47-15E4-80EAEAAEA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174" y="1762125"/>
            <a:ext cx="2486025" cy="5143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9192C5D-8694-4D20-7C2F-F4FF47DF0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1713706"/>
            <a:ext cx="2667794" cy="5619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70C7FCF-71CE-9A2E-8C46-55DD37F442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452" y="1713706"/>
            <a:ext cx="2545556" cy="55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2285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45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5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4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45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45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10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10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10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45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10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/>
      <p:bldP spid="45070" grpId="0"/>
      <p:bldP spid="45071" grpId="0"/>
      <p:bldP spid="45072" grpId="0"/>
      <p:bldP spid="45073" grpId="0"/>
      <p:bldP spid="45075" grpId="0"/>
      <p:bldP spid="45076" grpId="0"/>
      <p:bldP spid="45078" grpId="0"/>
      <p:bldP spid="45079" grpId="0"/>
      <p:bldP spid="45080" grpId="0"/>
      <p:bldP spid="45081" grpId="0"/>
      <p:bldP spid="45083" grpId="0"/>
      <p:bldP spid="45084" grpId="0"/>
      <p:bldP spid="45086" grpId="0"/>
      <p:bldP spid="45087" grpId="0"/>
      <p:bldP spid="45088" grpId="0"/>
      <p:bldP spid="45089" grpId="0"/>
      <p:bldP spid="450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6948488" y="1987550"/>
            <a:ext cx="194468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400" b="1"/>
              <a:t>أ (   4  ،  12  )</a:t>
            </a:r>
            <a:endParaRPr lang="en-US" sz="2400" b="1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6948488" y="2779713"/>
            <a:ext cx="194468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400" b="1"/>
              <a:t>ب (   6  ،  2  )</a:t>
            </a:r>
            <a:endParaRPr lang="en-US" sz="2400" b="1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 flipH="1">
            <a:off x="5724525" y="2419350"/>
            <a:ext cx="11525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3276600" y="1987550"/>
            <a:ext cx="24479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400" b="1"/>
              <a:t>س = 6 – 4 = 2</a:t>
            </a:r>
            <a:endParaRPr lang="en-US" sz="2400" b="1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6091" name="AutoShape 11"/>
          <p:cNvSpPr>
            <a:spLocks noChangeArrowheads="1"/>
          </p:cNvSpPr>
          <p:nvPr/>
        </p:nvSpPr>
        <p:spPr bwMode="auto">
          <a:xfrm>
            <a:off x="3276600" y="2779713"/>
            <a:ext cx="24479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400" b="1"/>
              <a:t>ص = 2 – 12 = - 10</a:t>
            </a:r>
            <a:endParaRPr lang="en-US" sz="2400" b="1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6299200" y="3644900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66FF"/>
                </a:solidFill>
              </a:rPr>
              <a:t>ع</a:t>
            </a:r>
            <a:r>
              <a:rPr lang="ar-SA" sz="3200" b="1" baseline="30000">
                <a:solidFill>
                  <a:srgbClr val="0066FF"/>
                </a:solidFill>
              </a:rPr>
              <a:t>2</a:t>
            </a:r>
            <a:r>
              <a:rPr lang="ar-SA" sz="2400" b="1">
                <a:solidFill>
                  <a:srgbClr val="0066FF"/>
                </a:solidFill>
              </a:rPr>
              <a:t> = س</a:t>
            </a:r>
            <a:r>
              <a:rPr lang="ar-SA" sz="3200" b="1" baseline="30000">
                <a:solidFill>
                  <a:srgbClr val="0066FF"/>
                </a:solidFill>
              </a:rPr>
              <a:t>2</a:t>
            </a:r>
            <a:r>
              <a:rPr lang="ar-SA" sz="2400" b="1">
                <a:solidFill>
                  <a:srgbClr val="0066FF"/>
                </a:solidFill>
              </a:rPr>
              <a:t> + ص</a:t>
            </a:r>
            <a:r>
              <a:rPr lang="ar-SA" sz="3200" b="1" baseline="30000">
                <a:solidFill>
                  <a:srgbClr val="0066FF"/>
                </a:solidFill>
              </a:rPr>
              <a:t>2</a:t>
            </a:r>
            <a:endParaRPr lang="en-US" sz="3200" b="1" baseline="30000">
              <a:solidFill>
                <a:srgbClr val="0066FF"/>
              </a:solidFill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6586538" y="4221163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66FF"/>
                </a:solidFill>
              </a:rPr>
              <a:t>ع</a:t>
            </a:r>
            <a:r>
              <a:rPr lang="ar-SA" sz="3200" b="1" baseline="30000">
                <a:solidFill>
                  <a:srgbClr val="0066FF"/>
                </a:solidFill>
              </a:rPr>
              <a:t>2</a:t>
            </a:r>
            <a:r>
              <a:rPr lang="ar-SA" sz="2400" b="1">
                <a:solidFill>
                  <a:srgbClr val="0066FF"/>
                </a:solidFill>
              </a:rPr>
              <a:t> = </a:t>
            </a:r>
            <a:r>
              <a:rPr lang="ar-SA" sz="3200" b="1" baseline="30000">
                <a:solidFill>
                  <a:srgbClr val="0066FF"/>
                </a:solidFill>
              </a:rPr>
              <a:t>2</a:t>
            </a:r>
            <a:r>
              <a:rPr lang="ar-SA" sz="2400" b="1">
                <a:solidFill>
                  <a:srgbClr val="0066FF"/>
                </a:solidFill>
              </a:rPr>
              <a:t>2 + </a:t>
            </a:r>
            <a:r>
              <a:rPr lang="ar-SA" sz="3200" b="1" baseline="30000">
                <a:solidFill>
                  <a:srgbClr val="0066FF"/>
                </a:solidFill>
              </a:rPr>
              <a:t>2</a:t>
            </a:r>
            <a:r>
              <a:rPr lang="ar-SA" sz="2400" b="1">
                <a:solidFill>
                  <a:srgbClr val="0066FF"/>
                </a:solidFill>
              </a:rPr>
              <a:t>10</a:t>
            </a:r>
            <a:endParaRPr lang="en-US" sz="2400" b="1">
              <a:solidFill>
                <a:srgbClr val="0066FF"/>
              </a:solidFill>
            </a:endParaRP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6586538" y="472440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66FF"/>
                </a:solidFill>
              </a:rPr>
              <a:t>ع</a:t>
            </a:r>
            <a:r>
              <a:rPr lang="ar-SA" sz="3200" b="1" baseline="30000">
                <a:solidFill>
                  <a:srgbClr val="0066FF"/>
                </a:solidFill>
              </a:rPr>
              <a:t>2</a:t>
            </a:r>
            <a:r>
              <a:rPr lang="ar-SA" sz="2400" b="1">
                <a:solidFill>
                  <a:srgbClr val="0066FF"/>
                </a:solidFill>
              </a:rPr>
              <a:t> = 4 + 100</a:t>
            </a:r>
            <a:endParaRPr lang="en-US" sz="2400" b="1">
              <a:solidFill>
                <a:srgbClr val="0066FF"/>
              </a:solidFill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6586538" y="5229225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66FF"/>
                </a:solidFill>
              </a:rPr>
              <a:t>ع</a:t>
            </a:r>
            <a:r>
              <a:rPr lang="ar-SA" sz="3200" b="1" baseline="30000">
                <a:solidFill>
                  <a:srgbClr val="0066FF"/>
                </a:solidFill>
              </a:rPr>
              <a:t>2</a:t>
            </a:r>
            <a:r>
              <a:rPr lang="ar-SA" sz="2400" b="1">
                <a:solidFill>
                  <a:srgbClr val="0066FF"/>
                </a:solidFill>
              </a:rPr>
              <a:t> = 104</a:t>
            </a:r>
            <a:endParaRPr lang="en-US" sz="2400" b="1">
              <a:solidFill>
                <a:srgbClr val="0066FF"/>
              </a:solidFill>
            </a:endParaRP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6586538" y="5767388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66FF"/>
                </a:solidFill>
              </a:rPr>
              <a:t>ع = </a:t>
            </a:r>
            <a:r>
              <a:rPr lang="en-US" sz="2400" b="1">
                <a:solidFill>
                  <a:srgbClr val="0066FF"/>
                </a:solidFill>
                <a:ea typeface="Arial Unicode MS" pitchFamily="34" charset="-128"/>
                <a:cs typeface="Arial Unicode MS" pitchFamily="34" charset="-128"/>
              </a:rPr>
              <a:t>±</a:t>
            </a:r>
            <a:r>
              <a:rPr lang="ar-SA" sz="2400" b="1">
                <a:solidFill>
                  <a:srgbClr val="0066FF"/>
                </a:solidFill>
                <a:ea typeface="Arial Unicode MS" pitchFamily="34" charset="-128"/>
                <a:cs typeface="Arial Unicode MS" pitchFamily="34" charset="-128"/>
              </a:rPr>
              <a:t> 10.2</a:t>
            </a:r>
            <a:endParaRPr lang="en-US" sz="2400" b="1">
              <a:solidFill>
                <a:srgbClr val="0066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5148263" y="6272213"/>
            <a:ext cx="37449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/>
              <a:t>المسافة على الخارطة = 10.2 وحدة</a:t>
            </a:r>
            <a:endParaRPr lang="en-US" sz="22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250825" y="6280150"/>
            <a:ext cx="43926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/>
              <a:t>المسافة الحقيقية = 10.2 × 0.5 = 5.1 كلم </a:t>
            </a:r>
            <a:endParaRPr lang="en-US" sz="22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99" name="AutoShape 19"/>
          <p:cNvSpPr>
            <a:spLocks noChangeArrowheads="1"/>
          </p:cNvSpPr>
          <p:nvPr/>
        </p:nvSpPr>
        <p:spPr bwMode="auto">
          <a:xfrm flipH="1">
            <a:off x="4659313" y="6138863"/>
            <a:ext cx="7207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4610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27368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55D267C-1DEB-5874-3DE5-64A349DFB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605" y="109596"/>
            <a:ext cx="2448272" cy="49206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DB04C12-4B85-CCE3-5FCD-B100D6D6FBF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44624"/>
            <a:ext cx="1713293" cy="17063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B6EF383-34C3-22E4-0332-94A3751112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3536" y="459832"/>
            <a:ext cx="4293753" cy="1375862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46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  <p:bldP spid="46088" grpId="0" animBg="1"/>
      <p:bldP spid="46089" grpId="0" animBg="1"/>
      <p:bldP spid="46090" grpId="0" animBg="1"/>
      <p:bldP spid="46091" grpId="0" animBg="1"/>
      <p:bldP spid="46092" grpId="0"/>
      <p:bldP spid="46093" grpId="0"/>
      <p:bldP spid="46094" grpId="0"/>
      <p:bldP spid="46095" grpId="0"/>
      <p:bldP spid="46097" grpId="0"/>
      <p:bldP spid="46098" grpId="0"/>
      <p:bldP spid="460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BE1D10C0-C401-4CDB-885C-7FEB491E3F7A}"/>
              </a:ext>
            </a:extLst>
          </p:cNvPr>
          <p:cNvSpPr/>
          <p:nvPr/>
        </p:nvSpPr>
        <p:spPr>
          <a:xfrm>
            <a:off x="1635408" y="791385"/>
            <a:ext cx="5117123" cy="32531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 rtl="0" fontAlgn="auto">
              <a:spcBef>
                <a:spcPts val="0"/>
              </a:spcBef>
              <a:spcAft>
                <a:spcPts val="0"/>
              </a:spcAft>
            </a:pP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754B092-D9AF-43B2-8731-0B07801823E4}"/>
              </a:ext>
            </a:extLst>
          </p:cNvPr>
          <p:cNvSpPr/>
          <p:nvPr/>
        </p:nvSpPr>
        <p:spPr>
          <a:xfrm>
            <a:off x="2096966" y="4255554"/>
            <a:ext cx="4193931" cy="17408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ar-SA" sz="2800" b="1" dirty="0">
                <a:solidFill>
                  <a:prstClr val="black"/>
                </a:solidFill>
              </a:rPr>
              <a:t>السلام عليكم ورحمة الله وبركاته </a:t>
            </a:r>
          </a:p>
          <a:p>
            <a:pPr algn="ctr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ar-SA" sz="2800" b="1" dirty="0">
                <a:solidFill>
                  <a:prstClr val="black"/>
                </a:solidFill>
              </a:rPr>
              <a:t>صباحكم جوري ، صباحكم ورد أبيض كنقاء قلوبكم ،</a:t>
            </a:r>
            <a:endParaRPr lang="en-US" sz="2800" b="1" dirty="0">
              <a:solidFill>
                <a:prstClr val="black"/>
              </a:solidFill>
            </a:endParaRPr>
          </a:p>
          <a:p>
            <a:pPr algn="ctr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ar-SA" sz="2800" b="1" dirty="0">
                <a:solidFill>
                  <a:prstClr val="black"/>
                </a:solidFill>
              </a:rPr>
              <a:t>حيا الله طالباتي الجميلات</a:t>
            </a:r>
          </a:p>
          <a:p>
            <a:pPr algn="ctr" defTabSz="457200" rtl="0" fontAlgn="auto">
              <a:spcBef>
                <a:spcPts val="0"/>
              </a:spcBef>
              <a:spcAft>
                <a:spcPts val="0"/>
              </a:spcAft>
            </a:pPr>
            <a:endParaRPr lang="ar-SA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5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C5998ACC-673B-2A47-EA83-427ADC28C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851" y="1297038"/>
            <a:ext cx="2376488" cy="2387308"/>
          </a:xfrm>
          <a:prstGeom prst="rect">
            <a:avLst/>
          </a:prstGeom>
        </p:spPr>
      </p:pic>
      <p:sp>
        <p:nvSpPr>
          <p:cNvPr id="43046" name="Text Box 38"/>
          <p:cNvSpPr txBox="1">
            <a:spLocks noChangeArrowheads="1"/>
          </p:cNvSpPr>
          <p:nvPr/>
        </p:nvSpPr>
        <p:spPr bwMode="auto">
          <a:xfrm>
            <a:off x="6299200" y="3644900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66FF"/>
                </a:solidFill>
              </a:rPr>
              <a:t>ع</a:t>
            </a:r>
            <a:r>
              <a:rPr lang="ar-SA" sz="3200" b="1" baseline="30000">
                <a:solidFill>
                  <a:srgbClr val="0066FF"/>
                </a:solidFill>
              </a:rPr>
              <a:t>2</a:t>
            </a:r>
            <a:r>
              <a:rPr lang="ar-SA" sz="2400" b="1">
                <a:solidFill>
                  <a:srgbClr val="0066FF"/>
                </a:solidFill>
              </a:rPr>
              <a:t> = س</a:t>
            </a:r>
            <a:r>
              <a:rPr lang="ar-SA" sz="3200" b="1" baseline="30000">
                <a:solidFill>
                  <a:srgbClr val="0066FF"/>
                </a:solidFill>
              </a:rPr>
              <a:t>2</a:t>
            </a:r>
            <a:r>
              <a:rPr lang="ar-SA" sz="2400" b="1">
                <a:solidFill>
                  <a:srgbClr val="0066FF"/>
                </a:solidFill>
              </a:rPr>
              <a:t> + ص</a:t>
            </a:r>
            <a:r>
              <a:rPr lang="ar-SA" sz="3200" b="1" baseline="30000">
                <a:solidFill>
                  <a:srgbClr val="0066FF"/>
                </a:solidFill>
              </a:rPr>
              <a:t>2</a:t>
            </a:r>
            <a:endParaRPr lang="en-US" sz="3200" b="1" baseline="30000">
              <a:solidFill>
                <a:srgbClr val="0066FF"/>
              </a:solidFill>
            </a:endParaRPr>
          </a:p>
        </p:txBody>
      </p:sp>
      <p:sp>
        <p:nvSpPr>
          <p:cNvPr id="43047" name="Text Box 39"/>
          <p:cNvSpPr txBox="1">
            <a:spLocks noChangeArrowheads="1"/>
          </p:cNvSpPr>
          <p:nvPr/>
        </p:nvSpPr>
        <p:spPr bwMode="auto">
          <a:xfrm>
            <a:off x="6586538" y="4221163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66FF"/>
                </a:solidFill>
              </a:rPr>
              <a:t>ع</a:t>
            </a:r>
            <a:r>
              <a:rPr lang="ar-SA" sz="3200" b="1" baseline="30000">
                <a:solidFill>
                  <a:srgbClr val="0066FF"/>
                </a:solidFill>
              </a:rPr>
              <a:t>2</a:t>
            </a:r>
            <a:r>
              <a:rPr lang="ar-SA" sz="2400" b="1">
                <a:solidFill>
                  <a:srgbClr val="0066FF"/>
                </a:solidFill>
              </a:rPr>
              <a:t> = </a:t>
            </a:r>
            <a:r>
              <a:rPr lang="ar-SA" sz="3200" b="1" baseline="30000">
                <a:solidFill>
                  <a:srgbClr val="0066FF"/>
                </a:solidFill>
              </a:rPr>
              <a:t>2</a:t>
            </a:r>
            <a:r>
              <a:rPr lang="ar-SA" sz="2400" b="1">
                <a:solidFill>
                  <a:srgbClr val="0066FF"/>
                </a:solidFill>
              </a:rPr>
              <a:t>3 + </a:t>
            </a:r>
            <a:r>
              <a:rPr lang="ar-SA" sz="3200" b="1" baseline="30000">
                <a:solidFill>
                  <a:srgbClr val="0066FF"/>
                </a:solidFill>
              </a:rPr>
              <a:t>2</a:t>
            </a:r>
            <a:r>
              <a:rPr lang="ar-SA" sz="2400" b="1">
                <a:solidFill>
                  <a:srgbClr val="0066FF"/>
                </a:solidFill>
              </a:rPr>
              <a:t>2</a:t>
            </a:r>
            <a:endParaRPr lang="en-US" sz="2400" b="1">
              <a:solidFill>
                <a:srgbClr val="0066FF"/>
              </a:solidFill>
            </a:endParaRPr>
          </a:p>
        </p:txBody>
      </p:sp>
      <p:sp>
        <p:nvSpPr>
          <p:cNvPr id="43048" name="Text Box 40"/>
          <p:cNvSpPr txBox="1">
            <a:spLocks noChangeArrowheads="1"/>
          </p:cNvSpPr>
          <p:nvPr/>
        </p:nvSpPr>
        <p:spPr bwMode="auto">
          <a:xfrm>
            <a:off x="6586538" y="472440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66FF"/>
                </a:solidFill>
              </a:rPr>
              <a:t>ع</a:t>
            </a:r>
            <a:r>
              <a:rPr lang="ar-SA" sz="3200" b="1" baseline="30000">
                <a:solidFill>
                  <a:srgbClr val="0066FF"/>
                </a:solidFill>
              </a:rPr>
              <a:t>2</a:t>
            </a:r>
            <a:r>
              <a:rPr lang="ar-SA" sz="2400" b="1">
                <a:solidFill>
                  <a:srgbClr val="0066FF"/>
                </a:solidFill>
              </a:rPr>
              <a:t> = 9 + 4</a:t>
            </a:r>
            <a:endParaRPr lang="en-US" sz="2400" b="1">
              <a:solidFill>
                <a:srgbClr val="0066FF"/>
              </a:solidFill>
            </a:endParaRPr>
          </a:p>
        </p:txBody>
      </p:sp>
      <p:sp>
        <p:nvSpPr>
          <p:cNvPr id="43049" name="Text Box 41"/>
          <p:cNvSpPr txBox="1">
            <a:spLocks noChangeArrowheads="1"/>
          </p:cNvSpPr>
          <p:nvPr/>
        </p:nvSpPr>
        <p:spPr bwMode="auto">
          <a:xfrm>
            <a:off x="6586538" y="5229225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66FF"/>
                </a:solidFill>
              </a:rPr>
              <a:t>ع</a:t>
            </a:r>
            <a:r>
              <a:rPr lang="ar-SA" sz="3200" b="1" baseline="30000">
                <a:solidFill>
                  <a:srgbClr val="0066FF"/>
                </a:solidFill>
              </a:rPr>
              <a:t>2</a:t>
            </a:r>
            <a:r>
              <a:rPr lang="ar-SA" sz="2400" b="1">
                <a:solidFill>
                  <a:srgbClr val="0066FF"/>
                </a:solidFill>
              </a:rPr>
              <a:t> = 13</a:t>
            </a:r>
            <a:endParaRPr lang="en-US" sz="2400" b="1">
              <a:solidFill>
                <a:srgbClr val="0066FF"/>
              </a:solidFill>
            </a:endParaRPr>
          </a:p>
        </p:txBody>
      </p:sp>
      <p:sp>
        <p:nvSpPr>
          <p:cNvPr id="43050" name="Text Box 42"/>
          <p:cNvSpPr txBox="1">
            <a:spLocks noChangeArrowheads="1"/>
          </p:cNvSpPr>
          <p:nvPr/>
        </p:nvSpPr>
        <p:spPr bwMode="auto">
          <a:xfrm>
            <a:off x="6586538" y="5767388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66FF"/>
                </a:solidFill>
              </a:rPr>
              <a:t>ع = </a:t>
            </a:r>
            <a:r>
              <a:rPr lang="en-US" sz="2400" b="1">
                <a:solidFill>
                  <a:srgbClr val="0066FF"/>
                </a:solidFill>
                <a:ea typeface="Arial Unicode MS" pitchFamily="34" charset="-128"/>
                <a:cs typeface="Arial Unicode MS" pitchFamily="34" charset="-128"/>
              </a:rPr>
              <a:t>±</a:t>
            </a:r>
            <a:r>
              <a:rPr lang="ar-SA" sz="2400" b="1">
                <a:solidFill>
                  <a:srgbClr val="0066FF"/>
                </a:solidFill>
                <a:ea typeface="Arial Unicode MS" pitchFamily="34" charset="-128"/>
                <a:cs typeface="Arial Unicode MS" pitchFamily="34" charset="-128"/>
              </a:rPr>
              <a:t> 3.6</a:t>
            </a:r>
            <a:endParaRPr lang="en-US" sz="2400" b="1">
              <a:solidFill>
                <a:srgbClr val="0066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51" name="Text Box 43"/>
          <p:cNvSpPr txBox="1">
            <a:spLocks noChangeArrowheads="1"/>
          </p:cNvSpPr>
          <p:nvPr/>
        </p:nvSpPr>
        <p:spPr bwMode="auto">
          <a:xfrm>
            <a:off x="5940425" y="6272213"/>
            <a:ext cx="29527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/>
              <a:t>طول ضلع المربع = 3.6وحده</a:t>
            </a:r>
            <a:endParaRPr lang="en-US" sz="22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52" name="Text Box 44"/>
          <p:cNvSpPr txBox="1">
            <a:spLocks noChangeArrowheads="1"/>
          </p:cNvSpPr>
          <p:nvPr/>
        </p:nvSpPr>
        <p:spPr bwMode="auto">
          <a:xfrm>
            <a:off x="179388" y="4868863"/>
            <a:ext cx="55451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/>
              <a:t>مساحة المربع = 3.6 × 3.6 = 13 وحدة مربعة</a:t>
            </a:r>
            <a:endParaRPr lang="en-US" sz="2200" b="1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1436193-7EE6-BD9F-FB39-F746CDF0BF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83050" y="779463"/>
            <a:ext cx="3714750" cy="5143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A8424AC-FDBD-0C50-BEF3-74B468382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605" y="109596"/>
            <a:ext cx="2448272" cy="49206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514BB34-F865-B475-6972-6BD4364E10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44624"/>
            <a:ext cx="1713293" cy="170638"/>
          </a:xfrm>
          <a:prstGeom prst="rect">
            <a:avLst/>
          </a:prstGeom>
        </p:spPr>
      </p:pic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D49723DB-E754-87ED-570B-97F3D469DB96}"/>
              </a:ext>
            </a:extLst>
          </p:cNvPr>
          <p:cNvCxnSpPr/>
          <p:nvPr/>
        </p:nvCxnSpPr>
        <p:spPr>
          <a:xfrm flipH="1">
            <a:off x="5188817" y="2462589"/>
            <a:ext cx="489157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BD6B0D8-BACA-15C9-26DB-121983EF6FFE}"/>
              </a:ext>
            </a:extLst>
          </p:cNvPr>
          <p:cNvCxnSpPr>
            <a:cxnSpLocks/>
          </p:cNvCxnSpPr>
          <p:nvPr/>
        </p:nvCxnSpPr>
        <p:spPr>
          <a:xfrm>
            <a:off x="5188817" y="2108998"/>
            <a:ext cx="0" cy="35359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072E8BD-C912-EA41-4166-5260D2F557F0}"/>
              </a:ext>
            </a:extLst>
          </p:cNvPr>
          <p:cNvSpPr txBox="1"/>
          <p:nvPr/>
        </p:nvSpPr>
        <p:spPr>
          <a:xfrm>
            <a:off x="4893987" y="2172731"/>
            <a:ext cx="3526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C48BA50-B43A-6838-7BFA-1A994BA779A5}"/>
              </a:ext>
            </a:extLst>
          </p:cNvPr>
          <p:cNvSpPr txBox="1"/>
          <p:nvPr/>
        </p:nvSpPr>
        <p:spPr>
          <a:xfrm>
            <a:off x="5187130" y="2403080"/>
            <a:ext cx="3526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43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4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4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6" grpId="0"/>
      <p:bldP spid="43047" grpId="0"/>
      <p:bldP spid="43048" grpId="0"/>
      <p:bldP spid="43049" grpId="0"/>
      <p:bldP spid="43051" grpId="0"/>
      <p:bldP spid="43052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MC\Documents\فاصل تاكد1.png">
            <a:extLst>
              <a:ext uri="{FF2B5EF4-FFF2-40B4-BE49-F238E27FC236}">
                <a16:creationId xmlns:a16="http://schemas.microsoft.com/office/drawing/2014/main" id="{4CBAEA00-2234-18A1-8F44-0639F90D6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5">
            <a:extLst>
              <a:ext uri="{FF2B5EF4-FFF2-40B4-BE49-F238E27FC236}">
                <a16:creationId xmlns:a16="http://schemas.microsoft.com/office/drawing/2014/main" id="{1C4C4499-5FD3-576B-8CE8-E634B47B8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3068960"/>
            <a:ext cx="3781413" cy="612837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مسائل ، مهارات التفكير العليا</a:t>
            </a:r>
            <a:endParaRPr kumimoji="0" lang="en-US" altLang="ar-SA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82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581701-56F7-BB39-380D-7FEC202CD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78" y="1268760"/>
            <a:ext cx="7164288" cy="269638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6B1EAEC-8C28-5709-1512-63158BA0E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183108"/>
            <a:ext cx="1533525" cy="50958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535A8E8-FB9A-4669-4803-8F654621DB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3648" y="2514674"/>
            <a:ext cx="6591647" cy="98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43C5AC7-B91B-373E-4AD3-4EAFF0BD5EFB}"/>
              </a:ext>
            </a:extLst>
          </p:cNvPr>
          <p:cNvSpPr txBox="1"/>
          <p:nvPr/>
        </p:nvSpPr>
        <p:spPr>
          <a:xfrm>
            <a:off x="1403648" y="3798490"/>
            <a:ext cx="6983760" cy="2552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>
                <a:solidFill>
                  <a:srgbClr val="0000CC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مربع طول القطعة المائلة (لاافقيه ولارأسية ) = مربع طول القطعة الأفقية + مربع طول القطعة الرأسية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>
                <a:solidFill>
                  <a:srgbClr val="0000CC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بما أن طول القطعة المعطاة = 5 وحدات فإننا نوجد عددين مربعين مجموعهما  </a:t>
            </a:r>
            <a:r>
              <a:rPr lang="ar-SA" sz="180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ar-SA" sz="1800" baseline="3000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>
                <a:solidFill>
                  <a:srgbClr val="0000CC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= 25</a:t>
            </a:r>
          </a:p>
          <a:p>
            <a:pPr algn="ctr"/>
            <a:r>
              <a:rPr lang="ar-SA">
                <a:solidFill>
                  <a:srgbClr val="0000CC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25 = 9 + 16</a:t>
            </a:r>
          </a:p>
          <a:p>
            <a:pPr algn="ctr"/>
            <a:r>
              <a:rPr lang="ar-SA">
                <a:solidFill>
                  <a:srgbClr val="0000CC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= </a:t>
            </a: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kumimoji="0" lang="ar-SA" sz="1800" b="0" i="0" u="none" strike="noStrike" kern="1200" cap="none" spc="0" normalizeH="0" baseline="3000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l-QuranAlKareem" panose="02000000000000000000" pitchFamily="2" charset="-78"/>
                <a:ea typeface="+mn-ea"/>
                <a:cs typeface="Al-QuranAlKareem" panose="02000000000000000000" pitchFamily="2" charset="-78"/>
              </a:rPr>
              <a:t>+</a:t>
            </a: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kumimoji="0" lang="ar-SA" sz="1800" b="0" i="0" u="none" strike="noStrike" kern="1200" cap="none" spc="0" normalizeH="0" baseline="3000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endParaRPr lang="ar-SA">
              <a:solidFill>
                <a:srgbClr val="0000CC"/>
              </a:solidFill>
              <a:latin typeface="Al-QuranAlKareem" panose="02000000000000000000" pitchFamily="2" charset="-78"/>
              <a:cs typeface="Al-QuranAlKareem" panose="020000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>
                <a:solidFill>
                  <a:srgbClr val="0000CC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إذن طول القطعة الأفقية = فرق افحداثيات السينية </a:t>
            </a:r>
            <a:r>
              <a:rPr lang="ar-SA" sz="180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</a:t>
            </a:r>
            <a:r>
              <a:rPr lang="ar-SA" sz="1800" baseline="-2500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>
                <a:solidFill>
                  <a:srgbClr val="0000CC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– </a:t>
            </a:r>
            <a:r>
              <a:rPr lang="ar-SA" sz="180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</a:t>
            </a:r>
            <a:r>
              <a:rPr lang="ar-SA" sz="1800" baseline="-2500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ar-SA">
                <a:solidFill>
                  <a:srgbClr val="0000CC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= 3</a:t>
            </a:r>
          </a:p>
          <a:p>
            <a:pPr algn="ctr"/>
            <a:r>
              <a:rPr lang="ar-SA">
                <a:solidFill>
                  <a:srgbClr val="0000CC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وطول القطعة الرأسية = فرق الاحداثيات الصادية = 4 </a:t>
            </a:r>
          </a:p>
          <a:p>
            <a:pPr algn="ctr"/>
            <a:r>
              <a:rPr lang="ar-SA">
                <a:solidFill>
                  <a:srgbClr val="0000CC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إذن الاحداثيان السينيان هما 4 و 1 مثلا , والاحداثيان الصاديان هما 6 و 2 مثلا </a:t>
            </a:r>
          </a:p>
          <a:p>
            <a:pPr algn="ctr"/>
            <a:r>
              <a:rPr lang="ar-SA">
                <a:solidFill>
                  <a:srgbClr val="0000CC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إذن النقطتان هما ( 1 , 2 )  , ( 4 , 6 )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4061D98-F236-B00E-C6FE-3BCE6A36116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44624"/>
            <a:ext cx="1713293" cy="17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0675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581701-56F7-BB39-380D-7FEC202CD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78" y="1268760"/>
            <a:ext cx="7164288" cy="269638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6B1EAEC-8C28-5709-1512-63158BA0E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183108"/>
            <a:ext cx="1533525" cy="50958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3A0F802-A07A-7711-28DC-CE6756AE79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2578944"/>
            <a:ext cx="6264696" cy="93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E57E694-C337-B59F-9068-F2ADD1BDE6DE}"/>
              </a:ext>
            </a:extLst>
          </p:cNvPr>
          <p:cNvSpPr txBox="1"/>
          <p:nvPr/>
        </p:nvSpPr>
        <p:spPr>
          <a:xfrm>
            <a:off x="4650142" y="3903468"/>
            <a:ext cx="3077020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الأداة الأكثر فائدة هي الآلة الحاسبة .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395172D-FF05-F0BB-EABA-363AEA872867}"/>
              </a:ext>
            </a:extLst>
          </p:cNvPr>
          <p:cNvSpPr txBox="1"/>
          <p:nvPr/>
        </p:nvSpPr>
        <p:spPr>
          <a:xfrm>
            <a:off x="514734" y="4541212"/>
            <a:ext cx="7956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l-QuranAlKareem" panose="02000000000000000000" pitchFamily="2" charset="-78"/>
                <a:cs typeface="Al-QuranAlKareem" panose="02000000000000000000" pitchFamily="2" charset="-78"/>
              </a:rPr>
              <a:t>لأنه من المفيد جدا استعمال الآلة الحاسبةعند إيجاد مربعات الأعداد التي تتضمن كسورا عشرية وجذورها التربيعية؛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l-QuranAlKareem" panose="02000000000000000000" pitchFamily="2" charset="-78"/>
                <a:cs typeface="Al-QuranAlKareem" panose="02000000000000000000" pitchFamily="2" charset="-78"/>
              </a:rPr>
              <a:t>حوالي ٨٫٦ وحدات.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BB3F9C5-F712-AAEE-F827-F77B97FD8E1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44624"/>
            <a:ext cx="1713293" cy="17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4889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581701-56F7-BB39-380D-7FEC202CD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78" y="1268760"/>
            <a:ext cx="7164288" cy="269638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6B1EAEC-8C28-5709-1512-63158BA0E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183108"/>
            <a:ext cx="1533525" cy="50958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2965176-3878-2022-9A12-013FBA844F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79712" y="2567159"/>
            <a:ext cx="6156176" cy="100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412E784-BE51-708B-32E1-8C5390578E9F}"/>
              </a:ext>
            </a:extLst>
          </p:cNvPr>
          <p:cNvSpPr txBox="1"/>
          <p:nvPr/>
        </p:nvSpPr>
        <p:spPr>
          <a:xfrm>
            <a:off x="1960222" y="3820958"/>
            <a:ext cx="604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>
                <a:solidFill>
                  <a:srgbClr val="0000CC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ارسم على المستوالإحداثي خطا أفقيا من</a:t>
            </a:r>
          </a:p>
          <a:p>
            <a:pPr algn="ctr"/>
            <a:r>
              <a:rPr lang="ar-SA">
                <a:solidFill>
                  <a:srgbClr val="0000CC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(س ١، ص ١) إلى (س ٢، ص ١). ثم ارسم خطا رأسيا من (س ٢، ص ٢)</a:t>
            </a:r>
          </a:p>
          <a:p>
            <a:pPr algn="ctr"/>
            <a:r>
              <a:rPr lang="ar-SA">
                <a:solidFill>
                  <a:srgbClr val="0000CC"/>
                </a:solidFill>
                <a:latin typeface="Al-QuranAlKareem" panose="02000000000000000000" pitchFamily="2" charset="-78"/>
                <a:cs typeface="Al-QuranAlKareem" panose="02000000000000000000" pitchFamily="2" charset="-78"/>
              </a:rPr>
              <a:t>إلى (س ٢، ص ١) لتكون مثلثا قائم الزاوية. حدِّد طولي الساقين، ثم طبِّق نظرية فيثاغورس لتجد طول الوتر، وهو طول القطعة الأصلي.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73C5FF5-687A-C6E3-AC9F-ECFD214D1C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44624"/>
            <a:ext cx="1713293" cy="17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7925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14A0889-8369-ACFE-60DB-B6F7EF28D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42" y="908720"/>
            <a:ext cx="8083916" cy="519118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3B47DAC8-3470-6A29-DE63-C0080F3828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44624"/>
            <a:ext cx="1713293" cy="17063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614E9CF-CB25-89F9-F840-E9C76E39A127}"/>
              </a:ext>
            </a:extLst>
          </p:cNvPr>
          <p:cNvSpPr txBox="1"/>
          <p:nvPr/>
        </p:nvSpPr>
        <p:spPr>
          <a:xfrm>
            <a:off x="5220072" y="4941168"/>
            <a:ext cx="1224136" cy="432048"/>
          </a:xfrm>
          <a:prstGeom prst="rect">
            <a:avLst/>
          </a:prstGeom>
          <a:noFill/>
          <a:ln w="22225" cmpd="dbl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FA1E778-D09F-8FA8-DBC2-6D1EC7C1B112}"/>
              </a:ext>
            </a:extLst>
          </p:cNvPr>
          <p:cNvSpPr txBox="1"/>
          <p:nvPr/>
        </p:nvSpPr>
        <p:spPr>
          <a:xfrm>
            <a:off x="2555776" y="5013176"/>
            <a:ext cx="1411414" cy="432048"/>
          </a:xfrm>
          <a:prstGeom prst="rect">
            <a:avLst/>
          </a:prstGeom>
          <a:noFill/>
          <a:ln w="22225" cmpd="dbl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AACBE6D-B538-48F9-A5C5-E393D55E3E27}"/>
              </a:ext>
            </a:extLst>
          </p:cNvPr>
          <p:cNvSpPr txBox="1"/>
          <p:nvPr/>
        </p:nvSpPr>
        <p:spPr>
          <a:xfrm>
            <a:off x="7713858" y="5626894"/>
            <a:ext cx="1411414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1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جـ</a:t>
            </a:r>
            <a:r>
              <a:rPr lang="ar-SA" sz="1400" b="1" baseline="3000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ذ</a:t>
            </a:r>
            <a:r>
              <a:rPr lang="ar-SA" sz="1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24 </a:t>
            </a:r>
            <a:r>
              <a:rPr lang="ar-SA" sz="1400" b="1" baseline="3000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ذ</a:t>
            </a:r>
            <a:r>
              <a:rPr lang="ar-SA" sz="1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+ 10 </a:t>
            </a:r>
            <a:r>
              <a:rPr lang="ar-SA" sz="1400" b="1" baseline="3000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ذ</a:t>
            </a:r>
            <a:endParaRPr lang="en-US" sz="140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0"/>
              </a:spcAft>
            </a:pPr>
            <a:r>
              <a:rPr lang="ar-SA" sz="1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جـ</a:t>
            </a:r>
            <a:r>
              <a:rPr lang="ar-SA" sz="1400" b="1" baseline="3000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ذ</a:t>
            </a:r>
            <a:r>
              <a:rPr lang="ar-SA" sz="1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576 + 100</a:t>
            </a:r>
            <a:endParaRPr lang="en-US" sz="140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0"/>
              </a:spcAft>
            </a:pPr>
            <a:r>
              <a:rPr lang="ar-SA" sz="1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جـ </a:t>
            </a:r>
            <a:r>
              <a:rPr lang="ar-SA" sz="1400" b="1" baseline="3000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ذ</a:t>
            </a:r>
            <a:r>
              <a:rPr lang="ar-SA" sz="1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676</a:t>
            </a:r>
            <a:endParaRPr lang="en-US" sz="140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0"/>
              </a:spcAft>
            </a:pPr>
            <a:r>
              <a:rPr lang="ar-SA" sz="1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جـ </a:t>
            </a:r>
            <a:r>
              <a:rPr lang="ar-SA" sz="1400" b="1" baseline="3000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  <a:r>
              <a:rPr lang="ar-SA" sz="1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</a:t>
            </a:r>
            <a:r>
              <a:rPr lang="ar-SA" sz="1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[</a:t>
            </a:r>
            <a:r>
              <a:rPr lang="ar-SA" sz="1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676</a:t>
            </a:r>
            <a:r>
              <a:rPr lang="ar-SA" sz="140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40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0"/>
              </a:spcAft>
            </a:pPr>
            <a:r>
              <a:rPr lang="ar-SA" sz="18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جـ = 26 </a:t>
            </a:r>
            <a:endParaRPr lang="en-US" sz="160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0950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508" y="1751410"/>
            <a:ext cx="24705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محفوظة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058" y="2195513"/>
            <a:ext cx="30503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2912269" y="2588419"/>
            <a:ext cx="3049191" cy="720329"/>
          </a:xfrm>
          <a:prstGeom prst="rect">
            <a:avLst/>
          </a:prstGeom>
        </p:spPr>
        <p:txBody>
          <a:bodyPr lIns="51435" tIns="25718" rIns="51435" bIns="25718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75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75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575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Google Shape;601;p19">
            <a:hlinkClick r:id="rId2"/>
            <a:extLst>
              <a:ext uri="{FF2B5EF4-FFF2-40B4-BE49-F238E27FC236}">
                <a16:creationId xmlns:a16="http://schemas.microsoft.com/office/drawing/2014/main" id="{04DC5DAF-A042-5C2C-61B9-C0043F7DCC41}"/>
              </a:ext>
            </a:extLst>
          </p:cNvPr>
          <p:cNvSpPr/>
          <p:nvPr/>
        </p:nvSpPr>
        <p:spPr>
          <a:xfrm>
            <a:off x="3117057" y="3556993"/>
            <a:ext cx="2909888" cy="289322"/>
          </a:xfrm>
          <a:custGeom>
            <a:avLst/>
            <a:gdLst/>
            <a:ahLst/>
            <a:cxnLst/>
            <a:rect l="l" t="t" r="r" b="b"/>
            <a:pathLst>
              <a:path w="5704114" h="565346" extrusionOk="0">
                <a:moveTo>
                  <a:pt x="4439460" y="126262"/>
                </a:moveTo>
                <a:cubicBezTo>
                  <a:pt x="4374673" y="126262"/>
                  <a:pt x="4319085" y="165653"/>
                  <a:pt x="4295341" y="221791"/>
                </a:cubicBezTo>
                <a:lnTo>
                  <a:pt x="4283049" y="282673"/>
                </a:lnTo>
                <a:lnTo>
                  <a:pt x="4283049" y="282672"/>
                </a:lnTo>
                <a:lnTo>
                  <a:pt x="4283049" y="282673"/>
                </a:lnTo>
                <a:lnTo>
                  <a:pt x="4283049" y="282673"/>
                </a:lnTo>
                <a:lnTo>
                  <a:pt x="4295341" y="343554"/>
                </a:lnTo>
                <a:cubicBezTo>
                  <a:pt x="4319085" y="399692"/>
                  <a:pt x="4374673" y="439083"/>
                  <a:pt x="4439460" y="439083"/>
                </a:cubicBezTo>
                <a:lnTo>
                  <a:pt x="5388883" y="439084"/>
                </a:lnTo>
                <a:cubicBezTo>
                  <a:pt x="5475266" y="439084"/>
                  <a:pt x="5545294" y="369056"/>
                  <a:pt x="5545294" y="282673"/>
                </a:cubicBezTo>
                <a:lnTo>
                  <a:pt x="5545295" y="282673"/>
                </a:lnTo>
                <a:cubicBezTo>
                  <a:pt x="5545295" y="196290"/>
                  <a:pt x="5475267" y="126262"/>
                  <a:pt x="5388884" y="126262"/>
                </a:cubicBezTo>
                <a:lnTo>
                  <a:pt x="4439460" y="126262"/>
                </a:lnTo>
                <a:close/>
                <a:moveTo>
                  <a:pt x="166557" y="0"/>
                </a:moveTo>
                <a:lnTo>
                  <a:pt x="5537557" y="0"/>
                </a:lnTo>
                <a:cubicBezTo>
                  <a:pt x="5629544" y="0"/>
                  <a:pt x="5704114" y="74570"/>
                  <a:pt x="5704114" y="166557"/>
                </a:cubicBezTo>
                <a:lnTo>
                  <a:pt x="5704114" y="398789"/>
                </a:lnTo>
                <a:cubicBezTo>
                  <a:pt x="5704114" y="490776"/>
                  <a:pt x="5629544" y="565346"/>
                  <a:pt x="5537557" y="565346"/>
                </a:cubicBezTo>
                <a:lnTo>
                  <a:pt x="166557" y="565346"/>
                </a:lnTo>
                <a:cubicBezTo>
                  <a:pt x="74570" y="565346"/>
                  <a:pt x="0" y="490776"/>
                  <a:pt x="0" y="398789"/>
                </a:cubicBezTo>
                <a:lnTo>
                  <a:pt x="0" y="166557"/>
                </a:lnTo>
                <a:cubicBezTo>
                  <a:pt x="0" y="74570"/>
                  <a:pt x="74570" y="0"/>
                  <a:pt x="166557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41999">
                <a:srgbClr val="F2F2F2"/>
              </a:gs>
              <a:gs pos="78999">
                <a:srgbClr val="D9D9D9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63500" dist="38100" dir="5400000">
              <a:srgbClr val="262626">
                <a:alpha val="39215"/>
              </a:srgbClr>
            </a:outerShdw>
          </a:effectLst>
        </p:spPr>
        <p:txBody>
          <a:bodyPr spcFirstLastPara="1" lIns="51427" tIns="25706" rIns="51427" bIns="25706" anchor="ctr"/>
          <a:lstStyle/>
          <a:p>
            <a:pPr marL="0" marR="0" lvl="0" indent="0" algn="ctr" defTabSz="51435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75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BO SLMAN Alomar النسخ4" pitchFamily="2" charset="-78"/>
                <a:hlinkClick r:id="rId3"/>
              </a:rPr>
              <a:t>قناة رياضيات أسماء العوفي</a:t>
            </a:r>
            <a:endParaRPr kumimoji="0" lang="ar-SA" sz="15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BO SLMAN Alomar النسخ4" pitchFamily="2" charset="-78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54" y="3600451"/>
            <a:ext cx="202406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945" y="3600451"/>
            <a:ext cx="102989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68" y="4088608"/>
            <a:ext cx="1513285" cy="7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37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مربع نص 1">
            <a:extLst>
              <a:ext uri="{FF2B5EF4-FFF2-40B4-BE49-F238E27FC236}">
                <a16:creationId xmlns:a16="http://schemas.microsoft.com/office/drawing/2014/main" id="{0D4A6DC5-FC39-4B65-ABDD-8876AA7D4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778" y="1363750"/>
            <a:ext cx="3811349" cy="441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من الأعضاء في منتديات يزيد</a:t>
            </a:r>
            <a:endParaRPr kumimoji="0" lang="ar-SA" altLang="ar-SA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عرض بوربوينت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 العضو: تركي30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العضو: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عقيل الزبيدي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ارحمهما واغفر لهما وتجاوز عنهما وارفع منزلتهما  في الجنة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وأكفهما هم الآخرة كما كفونا هم الدنيا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508" y="1751410"/>
            <a:ext cx="24705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51435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ar-SA" altLang="ar-SA">
                <a:solidFill>
                  <a:srgbClr val="0070C0"/>
                </a:solidFill>
                <a:latin typeface="Arial" panose="020B0604020202020204" pitchFamily="34" charset="0"/>
                <a:cs typeface="AdvertisingBold" pitchFamily="2" charset="-78"/>
              </a:rPr>
              <a:t>الحقوق غير محفوظة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058" y="2195513"/>
            <a:ext cx="30503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51435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ar-SA" altLang="ar-SA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2912269" y="2588419"/>
            <a:ext cx="3049191" cy="720329"/>
          </a:xfrm>
          <a:prstGeom prst="rect">
            <a:avLst/>
          </a:prstGeom>
        </p:spPr>
        <p:txBody>
          <a:bodyPr lIns="51435" tIns="25718" rIns="51435" bIns="25718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4350" fontAlgn="auto">
              <a:spcAft>
                <a:spcPts val="0"/>
              </a:spcAft>
              <a:defRPr/>
            </a:pPr>
            <a:r>
              <a:rPr lang="ar-SA" sz="1575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المزيد من العروض من إعدادي </a:t>
            </a:r>
          </a:p>
          <a:p>
            <a:pPr algn="ctr" defTabSz="514350" fontAlgn="auto">
              <a:spcAft>
                <a:spcPts val="0"/>
              </a:spcAft>
              <a:defRPr/>
            </a:pPr>
            <a:r>
              <a:rPr lang="ar-SA" sz="1575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في قناتي </a:t>
            </a:r>
            <a:endParaRPr lang="ar-SA" sz="1575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601;p19">
            <a:hlinkClick r:id="rId2"/>
            <a:extLst>
              <a:ext uri="{FF2B5EF4-FFF2-40B4-BE49-F238E27FC236}">
                <a16:creationId xmlns:a16="http://schemas.microsoft.com/office/drawing/2014/main" id="{04DC5DAF-A042-5C2C-61B9-C0043F7DCC41}"/>
              </a:ext>
            </a:extLst>
          </p:cNvPr>
          <p:cNvSpPr/>
          <p:nvPr/>
        </p:nvSpPr>
        <p:spPr>
          <a:xfrm>
            <a:off x="3117057" y="3556993"/>
            <a:ext cx="2909888" cy="289322"/>
          </a:xfrm>
          <a:custGeom>
            <a:avLst/>
            <a:gdLst/>
            <a:ahLst/>
            <a:cxnLst/>
            <a:rect l="l" t="t" r="r" b="b"/>
            <a:pathLst>
              <a:path w="5704114" h="565346" extrusionOk="0">
                <a:moveTo>
                  <a:pt x="4439460" y="126262"/>
                </a:moveTo>
                <a:cubicBezTo>
                  <a:pt x="4374673" y="126262"/>
                  <a:pt x="4319085" y="165653"/>
                  <a:pt x="4295341" y="221791"/>
                </a:cubicBezTo>
                <a:lnTo>
                  <a:pt x="4283049" y="282673"/>
                </a:lnTo>
                <a:lnTo>
                  <a:pt x="4283049" y="282672"/>
                </a:lnTo>
                <a:lnTo>
                  <a:pt x="4283049" y="282673"/>
                </a:lnTo>
                <a:lnTo>
                  <a:pt x="4283049" y="282673"/>
                </a:lnTo>
                <a:lnTo>
                  <a:pt x="4295341" y="343554"/>
                </a:lnTo>
                <a:cubicBezTo>
                  <a:pt x="4319085" y="399692"/>
                  <a:pt x="4374673" y="439083"/>
                  <a:pt x="4439460" y="439083"/>
                </a:cubicBezTo>
                <a:lnTo>
                  <a:pt x="5388883" y="439084"/>
                </a:lnTo>
                <a:cubicBezTo>
                  <a:pt x="5475266" y="439084"/>
                  <a:pt x="5545294" y="369056"/>
                  <a:pt x="5545294" y="282673"/>
                </a:cubicBezTo>
                <a:lnTo>
                  <a:pt x="5545295" y="282673"/>
                </a:lnTo>
                <a:cubicBezTo>
                  <a:pt x="5545295" y="196290"/>
                  <a:pt x="5475267" y="126262"/>
                  <a:pt x="5388884" y="126262"/>
                </a:cubicBezTo>
                <a:lnTo>
                  <a:pt x="4439460" y="126262"/>
                </a:lnTo>
                <a:close/>
                <a:moveTo>
                  <a:pt x="166557" y="0"/>
                </a:moveTo>
                <a:lnTo>
                  <a:pt x="5537557" y="0"/>
                </a:lnTo>
                <a:cubicBezTo>
                  <a:pt x="5629544" y="0"/>
                  <a:pt x="5704114" y="74570"/>
                  <a:pt x="5704114" y="166557"/>
                </a:cubicBezTo>
                <a:lnTo>
                  <a:pt x="5704114" y="398789"/>
                </a:lnTo>
                <a:cubicBezTo>
                  <a:pt x="5704114" y="490776"/>
                  <a:pt x="5629544" y="565346"/>
                  <a:pt x="5537557" y="565346"/>
                </a:cubicBezTo>
                <a:lnTo>
                  <a:pt x="166557" y="565346"/>
                </a:lnTo>
                <a:cubicBezTo>
                  <a:pt x="74570" y="565346"/>
                  <a:pt x="0" y="490776"/>
                  <a:pt x="0" y="398789"/>
                </a:cubicBezTo>
                <a:lnTo>
                  <a:pt x="0" y="166557"/>
                </a:lnTo>
                <a:cubicBezTo>
                  <a:pt x="0" y="74570"/>
                  <a:pt x="74570" y="0"/>
                  <a:pt x="166557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41999">
                <a:srgbClr val="F2F2F2"/>
              </a:gs>
              <a:gs pos="78999">
                <a:srgbClr val="D9D9D9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63500" dist="38100" dir="5400000">
              <a:srgbClr val="262626">
                <a:alpha val="39215"/>
              </a:srgbClr>
            </a:outerShdw>
          </a:effectLst>
        </p:spPr>
        <p:txBody>
          <a:bodyPr spcFirstLastPara="1" lIns="51427" tIns="25706" rIns="51427" bIns="25706" anchor="ctr"/>
          <a:lstStyle/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75">
                <a:solidFill>
                  <a:srgbClr val="FF0000"/>
                </a:solidFill>
                <a:latin typeface="Calibri" panose="020F0502020204030204"/>
                <a:cs typeface="ABO SLMAN Alomar النسخ4" pitchFamily="2" charset="-78"/>
                <a:hlinkClick r:id="rId3"/>
              </a:rPr>
              <a:t>قناة رياضيات أسماء العوفي</a:t>
            </a:r>
            <a:endParaRPr lang="ar-SA" sz="1575">
              <a:solidFill>
                <a:srgbClr val="FF0000"/>
              </a:solidFill>
              <a:latin typeface="Calibri" panose="020F0502020204030204"/>
              <a:cs typeface="ABO SLMAN Alomar النسخ4" pitchFamily="2" charset="-78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54" y="3600451"/>
            <a:ext cx="202406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945" y="3600451"/>
            <a:ext cx="102989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ar-SA" altLang="ar-SA" sz="1350">
                <a:solidFill>
                  <a:srgbClr val="000000"/>
                </a:solidFill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68" y="4088608"/>
            <a:ext cx="1513285" cy="7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07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6D976207-ED0C-4884-8E08-E848AA87D374}"/>
              </a:ext>
            </a:extLst>
          </p:cNvPr>
          <p:cNvSpPr txBox="1"/>
          <p:nvPr/>
        </p:nvSpPr>
        <p:spPr>
          <a:xfrm>
            <a:off x="544936" y="2104729"/>
            <a:ext cx="5560898" cy="31556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3429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700">
                <a:solidFill>
                  <a:prstClr val="black"/>
                </a:solidFill>
                <a:latin typeface="Century Gothic" panose="020B0502020202020204"/>
                <a:cs typeface="PT Bold Heading" panose="02010400000000000000" pitchFamily="2" charset="-78"/>
              </a:rPr>
              <a:t>-  أدواتك  ( كتاب ، أقلام )</a:t>
            </a:r>
          </a:p>
          <a:p>
            <a:pPr defTabSz="3429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700">
                <a:solidFill>
                  <a:prstClr val="black"/>
                </a:solidFill>
                <a:latin typeface="Century Gothic" panose="020B0502020202020204"/>
                <a:cs typeface="PT Bold Heading" panose="02010400000000000000" pitchFamily="2" charset="-78"/>
              </a:rPr>
              <a:t>-  السبورة الصغيرة والأقلام والأرقام </a:t>
            </a:r>
          </a:p>
          <a:p>
            <a:pPr defTabSz="3429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700">
                <a:solidFill>
                  <a:prstClr val="black"/>
                </a:solidFill>
                <a:latin typeface="Century Gothic" panose="020B0502020202020204"/>
                <a:cs typeface="PT Bold Heading" panose="02010400000000000000" pitchFamily="2" charset="-78"/>
              </a:rPr>
              <a:t>-  قراءة القواعد الصفية</a:t>
            </a:r>
          </a:p>
          <a:p>
            <a:pPr defTabSz="3429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700">
                <a:solidFill>
                  <a:prstClr val="black"/>
                </a:solidFill>
                <a:latin typeface="Century Gothic" panose="020B0502020202020204"/>
                <a:cs typeface="PT Bold Heading" panose="02010400000000000000" pitchFamily="2" charset="-78"/>
              </a:rPr>
              <a:t>-  القائدة ... جاهزة</a:t>
            </a:r>
          </a:p>
          <a:p>
            <a:pPr defTabSz="3429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700">
                <a:solidFill>
                  <a:prstClr val="black"/>
                </a:solidFill>
                <a:latin typeface="Century Gothic" panose="020B0502020202020204"/>
                <a:cs typeface="PT Bold Heading" panose="02010400000000000000" pitchFamily="2" charset="-78"/>
              </a:rPr>
              <a:t>-  الكاتبة ... جاهزة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F902CF7-EA92-4C00-896E-382B5E7CA2F2}"/>
              </a:ext>
            </a:extLst>
          </p:cNvPr>
          <p:cNvSpPr txBox="1"/>
          <p:nvPr/>
        </p:nvSpPr>
        <p:spPr>
          <a:xfrm>
            <a:off x="1708807" y="5113103"/>
            <a:ext cx="317172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defTabSz="342900" rtl="0" fontAlgn="auto">
              <a:spcBef>
                <a:spcPts val="0"/>
              </a:spcBef>
              <a:spcAft>
                <a:spcPts val="0"/>
              </a:spcAft>
            </a:pPr>
            <a:r>
              <a:rPr lang="ar-SA" sz="3000">
                <a:solidFill>
                  <a:srgbClr val="C00000"/>
                </a:solidFill>
                <a:latin typeface="Century Gothic" panose="020B0502020202020204"/>
                <a:cs typeface="mohammad bold art 1" pitchFamily="2" charset="-78"/>
              </a:rPr>
              <a:t>بسم الله نبدأ ...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F7F0941-30F1-4693-A6CF-741D96E1EE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7408" y="1485502"/>
            <a:ext cx="1921669" cy="2185988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49032F5-ABE8-4779-8F49-6A805E878EC5}"/>
              </a:ext>
            </a:extLst>
          </p:cNvPr>
          <p:cNvSpPr txBox="1"/>
          <p:nvPr/>
        </p:nvSpPr>
        <p:spPr>
          <a:xfrm>
            <a:off x="6777409" y="2378870"/>
            <a:ext cx="1821656" cy="8540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defTabSz="342900" rtl="0" fontAlgn="auto">
              <a:spcBef>
                <a:spcPts val="0"/>
              </a:spcBef>
              <a:spcAft>
                <a:spcPts val="0"/>
              </a:spcAft>
            </a:pPr>
            <a:r>
              <a:rPr lang="ar-SA" sz="4950">
                <a:solidFill>
                  <a:srgbClr val="E5224E">
                    <a:lumMod val="75000"/>
                  </a:srgbClr>
                </a:solidFill>
                <a:latin typeface="Aljazeera" panose="02000000000000000000" pitchFamily="2" charset="-78"/>
                <a:cs typeface="Aljazeera" panose="02000000000000000000" pitchFamily="2" charset="-78"/>
              </a:rPr>
              <a:t>نستعد</a:t>
            </a:r>
            <a:endParaRPr lang="ar-SA" sz="1350">
              <a:solidFill>
                <a:srgbClr val="E5224E">
                  <a:lumMod val="75000"/>
                </a:srgbClr>
              </a:solidFill>
              <a:latin typeface="Aljazeera" panose="02000000000000000000" pitchFamily="2" charset="-78"/>
              <a:cs typeface="Aljazeer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68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2" name="Rectangle 2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023122"/>
            <a:ext cx="3456385" cy="647700"/>
          </a:xfrm>
          <a:solidFill>
            <a:srgbClr val="66FFFF"/>
          </a:solidFill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normAutofit/>
            <a:flatTx/>
          </a:bodyPr>
          <a:lstStyle/>
          <a:p>
            <a:pPr marL="205740" indent="-205740">
              <a:spcBef>
                <a:spcPct val="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احترام آراء الآخرين</a:t>
            </a:r>
            <a:r>
              <a:rPr lang="ar-SA">
                <a:ea typeface="+mn-ea"/>
              </a:rPr>
              <a:t> </a:t>
            </a:r>
            <a:endParaRPr lang="en-US">
              <a:ea typeface="+mn-ea"/>
            </a:endParaRPr>
          </a:p>
        </p:txBody>
      </p:sp>
      <p:sp>
        <p:nvSpPr>
          <p:cNvPr id="184323" name="Line 3"/>
          <p:cNvSpPr>
            <a:spLocks noChangeShapeType="1"/>
          </p:cNvSpPr>
          <p:nvPr/>
        </p:nvSpPr>
        <p:spPr bwMode="auto">
          <a:xfrm flipH="1">
            <a:off x="4214816" y="2571754"/>
            <a:ext cx="46037" cy="2250281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ar-SA" sz="1350">
              <a:solidFill>
                <a:prstClr val="black"/>
              </a:solidFill>
            </a:endParaRPr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 flipV="1">
            <a:off x="1403351" y="2564606"/>
            <a:ext cx="6913563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ar-SA" sz="1350">
              <a:solidFill>
                <a:prstClr val="black"/>
              </a:solidFill>
            </a:endParaRPr>
          </a:p>
        </p:txBody>
      </p:sp>
      <p:sp>
        <p:nvSpPr>
          <p:cNvPr id="184325" name="Line 5"/>
          <p:cNvSpPr>
            <a:spLocks noChangeShapeType="1"/>
          </p:cNvSpPr>
          <p:nvPr/>
        </p:nvSpPr>
        <p:spPr bwMode="auto">
          <a:xfrm>
            <a:off x="1403350" y="2564610"/>
            <a:ext cx="0" cy="378619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ar-SA" sz="1350">
              <a:solidFill>
                <a:prstClr val="black"/>
              </a:solidFill>
            </a:endParaRPr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>
            <a:off x="3203575" y="2564610"/>
            <a:ext cx="0" cy="378619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ar-SA" sz="1350">
              <a:solidFill>
                <a:prstClr val="black"/>
              </a:solidFill>
            </a:endParaRPr>
          </a:p>
        </p:txBody>
      </p:sp>
      <p:sp>
        <p:nvSpPr>
          <p:cNvPr id="184327" name="Line 7"/>
          <p:cNvSpPr>
            <a:spLocks noChangeShapeType="1"/>
          </p:cNvSpPr>
          <p:nvPr/>
        </p:nvSpPr>
        <p:spPr bwMode="auto">
          <a:xfrm>
            <a:off x="5143500" y="2564610"/>
            <a:ext cx="0" cy="378619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ar-SA" sz="1350">
              <a:solidFill>
                <a:prstClr val="black"/>
              </a:solidFill>
            </a:endParaRPr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>
            <a:off x="8316913" y="2564610"/>
            <a:ext cx="0" cy="378619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ar-SA" sz="1350">
              <a:solidFill>
                <a:prstClr val="black"/>
              </a:solidFill>
            </a:endParaRPr>
          </a:p>
        </p:txBody>
      </p:sp>
      <p:pic>
        <p:nvPicPr>
          <p:cNvPr id="187401" name="Picture 9" descr="1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90" y="2457450"/>
            <a:ext cx="1331912" cy="86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2" name="Picture 10" descr="1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5" y="2411020"/>
            <a:ext cx="1225550" cy="8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3" name="Picture 11" descr="1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8" y="2457454"/>
            <a:ext cx="1223963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4" name="Picture 12" descr="1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3" y="2511029"/>
            <a:ext cx="12239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5" name="Picture 13" descr="1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41" y="4131469"/>
            <a:ext cx="1512887" cy="113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4" name="WordArt 14"/>
          <p:cNvSpPr>
            <a:spLocks noChangeArrowheads="1" noChangeShapeType="1" noTextEdit="1"/>
          </p:cNvSpPr>
          <p:nvPr/>
        </p:nvSpPr>
        <p:spPr bwMode="auto">
          <a:xfrm>
            <a:off x="468314" y="1160864"/>
            <a:ext cx="7991475" cy="12965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7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لقد تم الاتفاق </a:t>
            </a:r>
            <a:endParaRPr lang="ar-SA" sz="27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glow rad="63500">
                  <a:srgbClr val="009DD9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7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بين المعلمة / أسماء العوفي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7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وتلميذات </a:t>
            </a:r>
            <a:r>
              <a:rPr lang="ar-SA" sz="2700" kern="1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الصف ثاني </a:t>
            </a:r>
            <a:r>
              <a:rPr lang="ar-SA" sz="27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متوسط على التالي </a:t>
            </a:r>
            <a:r>
              <a:rPr lang="ar-SA" sz="27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184335" name="Rectangle 15"/>
          <p:cNvSpPr>
            <a:spLocks noChangeArrowheads="1"/>
          </p:cNvSpPr>
          <p:nvPr/>
        </p:nvSpPr>
        <p:spPr bwMode="auto">
          <a:xfrm>
            <a:off x="7072315" y="3049191"/>
            <a:ext cx="1979612" cy="6477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/>
              </a:rPr>
              <a:t>التحلي بالأخلاق الفاضلة</a:t>
            </a:r>
            <a:r>
              <a:rPr lang="ar-SA" sz="1350">
                <a:solidFill>
                  <a:prstClr val="black"/>
                </a:solidFill>
                <a:latin typeface="Century Gothic" panose="020B0502020202020204"/>
              </a:rPr>
              <a:t> </a:t>
            </a:r>
            <a:endParaRPr lang="en-US" sz="135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84336" name="Rectangle 16"/>
          <p:cNvSpPr>
            <a:spLocks noChangeArrowheads="1"/>
          </p:cNvSpPr>
          <p:nvPr/>
        </p:nvSpPr>
        <p:spPr bwMode="auto">
          <a:xfrm>
            <a:off x="4429127" y="3053954"/>
            <a:ext cx="2085975" cy="6477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/>
              </a:rPr>
              <a:t>الحفاظ على الهدوء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/>
              </a:rPr>
              <a:t>والانضباط داخل الفصل </a:t>
            </a:r>
            <a:endParaRPr lang="en-US" sz="15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/>
            </a:endParaRPr>
          </a:p>
        </p:txBody>
      </p:sp>
      <p:sp>
        <p:nvSpPr>
          <p:cNvPr id="184337" name="Rectangle 17"/>
          <p:cNvSpPr>
            <a:spLocks noChangeArrowheads="1"/>
          </p:cNvSpPr>
          <p:nvPr/>
        </p:nvSpPr>
        <p:spPr bwMode="auto">
          <a:xfrm>
            <a:off x="2482850" y="3052762"/>
            <a:ext cx="1731963" cy="64412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/>
              </a:rPr>
              <a:t>الاستماع الجيد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/>
              </a:rPr>
              <a:t> والانصات</a:t>
            </a:r>
            <a:endParaRPr lang="en-US" sz="15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/>
            </a:endParaRPr>
          </a:p>
        </p:txBody>
      </p:sp>
      <p:sp>
        <p:nvSpPr>
          <p:cNvPr id="184338" name="Rectangle 18"/>
          <p:cNvSpPr>
            <a:spLocks noChangeArrowheads="1"/>
          </p:cNvSpPr>
          <p:nvPr/>
        </p:nvSpPr>
        <p:spPr bwMode="auto">
          <a:xfrm>
            <a:off x="468316" y="3050381"/>
            <a:ext cx="1798637" cy="64889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/>
              </a:rPr>
              <a:t>عدم مقاطعة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/>
              </a:rPr>
              <a:t>الآخرين أثناء الحديث</a:t>
            </a:r>
            <a:endParaRPr lang="en-US" sz="15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/>
            </a:endParaRPr>
          </a:p>
        </p:txBody>
      </p:sp>
      <p:sp>
        <p:nvSpPr>
          <p:cNvPr id="184339" name="Rectangle 19"/>
          <p:cNvSpPr>
            <a:spLocks noChangeArrowheads="1"/>
          </p:cNvSpPr>
          <p:nvPr/>
        </p:nvSpPr>
        <p:spPr bwMode="auto">
          <a:xfrm>
            <a:off x="3143251" y="4869660"/>
            <a:ext cx="3454400" cy="702469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 anchor="ctr">
            <a:flatTx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/>
              </a:rPr>
              <a:t>عدم تكرار الإجابات </a:t>
            </a: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/>
            </a:endParaRPr>
          </a:p>
        </p:txBody>
      </p:sp>
      <p:pic>
        <p:nvPicPr>
          <p:cNvPr id="187412" name="Picture 20" descr="1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161111"/>
            <a:ext cx="1512888" cy="113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1" name="Rectangle 21"/>
          <p:cNvSpPr>
            <a:spLocks noChangeArrowheads="1"/>
          </p:cNvSpPr>
          <p:nvPr/>
        </p:nvSpPr>
        <p:spPr bwMode="auto">
          <a:xfrm>
            <a:off x="5072063" y="3857629"/>
            <a:ext cx="3240087" cy="702469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/>
              </a:rPr>
              <a:t>العمل بروح الفريق</a:t>
            </a:r>
            <a:r>
              <a:rPr lang="ar-SA" sz="1350">
                <a:solidFill>
                  <a:prstClr val="black"/>
                </a:solidFill>
                <a:latin typeface="Century Gothic" panose="020B0502020202020204"/>
              </a:rPr>
              <a:t> </a:t>
            </a:r>
            <a:endParaRPr lang="en-US" sz="135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187414" name="Picture 23" descr="1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75427"/>
            <a:ext cx="1512888" cy="113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4" name="Line 24"/>
          <p:cNvSpPr>
            <a:spLocks noChangeShapeType="1"/>
          </p:cNvSpPr>
          <p:nvPr/>
        </p:nvSpPr>
        <p:spPr bwMode="auto">
          <a:xfrm>
            <a:off x="8316913" y="2564610"/>
            <a:ext cx="0" cy="378619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ar-SA" sz="1350">
              <a:solidFill>
                <a:prstClr val="black"/>
              </a:solidFill>
            </a:endParaRPr>
          </a:p>
        </p:txBody>
      </p:sp>
      <p:cxnSp>
        <p:nvCxnSpPr>
          <p:cNvPr id="27" name="رابط مستقيم 26"/>
          <p:cNvCxnSpPr/>
          <p:nvPr/>
        </p:nvCxnSpPr>
        <p:spPr>
          <a:xfrm rot="5400000">
            <a:off x="6143626" y="321468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025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18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5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799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649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549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2" grpId="0" animBg="1"/>
      <p:bldP spid="184323" grpId="0" animBg="1"/>
      <p:bldP spid="184324" grpId="0" animBg="1"/>
      <p:bldP spid="184325" grpId="0" animBg="1"/>
      <p:bldP spid="184326" grpId="0" animBg="1"/>
      <p:bldP spid="184327" grpId="0" animBg="1"/>
      <p:bldP spid="184328" grpId="0" animBg="1"/>
      <p:bldP spid="184335" grpId="0" animBg="1"/>
      <p:bldP spid="184336" grpId="0" animBg="1"/>
      <p:bldP spid="184337" grpId="0" animBg="1"/>
      <p:bldP spid="184338" grpId="0" animBg="1"/>
      <p:bldP spid="184339" grpId="0" animBg="1"/>
      <p:bldP spid="184341" grpId="0" animBg="1"/>
      <p:bldP spid="1843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4C7CB17-C579-4E69-8CC6-DBBFF5FD4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645" y="2748272"/>
            <a:ext cx="1852864" cy="217281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8D86F6F-8800-4242-B58F-2060D7CF6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996" y="857267"/>
            <a:ext cx="5077133" cy="236711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E166329-D05E-484E-8C3B-E63CD4082A65}"/>
              </a:ext>
            </a:extLst>
          </p:cNvPr>
          <p:cNvSpPr txBox="1"/>
          <p:nvPr/>
        </p:nvSpPr>
        <p:spPr>
          <a:xfrm>
            <a:off x="2997612" y="4828263"/>
            <a:ext cx="495545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342900" rtl="0" fontAlgn="auto">
              <a:spcBef>
                <a:spcPts val="0"/>
              </a:spcBef>
              <a:spcAft>
                <a:spcPts val="0"/>
              </a:spcAft>
            </a:pPr>
            <a:r>
              <a:rPr lang="ar-SA" sz="3300">
                <a:solidFill>
                  <a:srgbClr val="9D074E"/>
                </a:solidFill>
                <a:latin typeface="Century Gothic" panose="020B0502020202020204"/>
                <a:cs typeface="PT Bold Heading" panose="02010400000000000000" pitchFamily="2" charset="-78"/>
              </a:rPr>
              <a:t>الأبعاد في المستوى الاحداثي</a:t>
            </a:r>
            <a:endParaRPr lang="ar-SA" sz="3300">
              <a:solidFill>
                <a:srgbClr val="FF0000"/>
              </a:solidFill>
              <a:latin typeface="Century Gothic" panose="020B0502020202020204"/>
              <a:cs typeface="PT Bold Heading" panose="020104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1650536-9985-481E-BC48-8208B0BB561A}"/>
              </a:ext>
            </a:extLst>
          </p:cNvPr>
          <p:cNvSpPr txBox="1"/>
          <p:nvPr/>
        </p:nvSpPr>
        <p:spPr>
          <a:xfrm>
            <a:off x="3196714" y="1798450"/>
            <a:ext cx="2931242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342900" rtl="0" fontAlgn="auto">
              <a:spcBef>
                <a:spcPts val="0"/>
              </a:spcBef>
              <a:spcAft>
                <a:spcPts val="0"/>
              </a:spcAft>
            </a:pPr>
            <a:r>
              <a:rPr lang="ar-SA" sz="2700">
                <a:solidFill>
                  <a:srgbClr val="CC3399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Century Gothic" panose="020B0502020202020204"/>
                <a:cs typeface="PT Bold Heading" panose="02010400000000000000" pitchFamily="2" charset="-78"/>
              </a:rPr>
              <a:t>درسنا اليوم عن</a:t>
            </a:r>
          </a:p>
        </p:txBody>
      </p:sp>
    </p:spTree>
    <p:extLst>
      <p:ext uri="{BB962C8B-B14F-4D97-AF65-F5344CB8AC3E}">
        <p14:creationId xmlns:p14="http://schemas.microsoft.com/office/powerpoint/2010/main" val="95517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صور للتصاميم0\سكرابز00\21521.png">
            <a:extLst>
              <a:ext uri="{FF2B5EF4-FFF2-40B4-BE49-F238E27FC236}">
                <a16:creationId xmlns:a16="http://schemas.microsoft.com/office/drawing/2014/main" id="{2947A96C-3B8D-66EA-23D7-A37739891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6672"/>
            <a:ext cx="4949337" cy="99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6939154-FF10-9505-3E19-1EC272F71C1F}"/>
              </a:ext>
            </a:extLst>
          </p:cNvPr>
          <p:cNvSpPr txBox="1"/>
          <p:nvPr/>
        </p:nvSpPr>
        <p:spPr>
          <a:xfrm>
            <a:off x="5669027" y="772166"/>
            <a:ext cx="28109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>
                <a:ln w="10160">
                  <a:solidFill>
                    <a:srgbClr val="50CFB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PT Bold Heading" panose="02010400000000000000" pitchFamily="2" charset="-78"/>
              </a:rPr>
              <a:t>أهداف الدرس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4B1B2B7-3951-9BA3-CC5B-273E4D4FE6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03243" cy="17778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6FFF045-C3A1-833E-048D-50C522C68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63265"/>
            <a:ext cx="6460248" cy="492413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454CBC5-C2CB-80B7-209B-EE0CD8602452}"/>
              </a:ext>
            </a:extLst>
          </p:cNvPr>
          <p:cNvSpPr txBox="1"/>
          <p:nvPr/>
        </p:nvSpPr>
        <p:spPr>
          <a:xfrm rot="1638825">
            <a:off x="5669027" y="3206774"/>
            <a:ext cx="15841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>
                <a:latin typeface="Hacen Egypt" panose="02000000000000000000" pitchFamily="2" charset="-78"/>
                <a:cs typeface="Hacen Egypt" panose="02000000000000000000" pitchFamily="2" charset="-78"/>
              </a:rPr>
              <a:t>أجد المسافة بين نقطتين في المستوى الإحداثي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B3EBAC0-1C57-A7A7-15C0-CBBE2E03AADA}"/>
              </a:ext>
            </a:extLst>
          </p:cNvPr>
          <p:cNvSpPr txBox="1"/>
          <p:nvPr/>
        </p:nvSpPr>
        <p:spPr>
          <a:xfrm rot="399297">
            <a:off x="4084851" y="2204864"/>
            <a:ext cx="15841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>
                <a:latin typeface="Hacen Egypt" panose="02000000000000000000" pitchFamily="2" charset="-78"/>
                <a:cs typeface="Hacen Egypt" panose="02000000000000000000" pitchFamily="2" charset="-78"/>
              </a:rPr>
              <a:t>أمثل الأعداد النسبية في المستوى الإحداثي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6791484-B5A8-9440-6369-2AB8A2B7312E}"/>
              </a:ext>
            </a:extLst>
          </p:cNvPr>
          <p:cNvSpPr txBox="1"/>
          <p:nvPr/>
        </p:nvSpPr>
        <p:spPr>
          <a:xfrm rot="1037606">
            <a:off x="4338255" y="3655570"/>
            <a:ext cx="158417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>
                <a:solidFill>
                  <a:srgbClr val="FFC000"/>
                </a:solidFill>
                <a:latin typeface="Hacen Egypt" panose="02000000000000000000" pitchFamily="2" charset="-78"/>
                <a:cs typeface="Hacen Egypt" panose="02000000000000000000" pitchFamily="2" charset="-78"/>
              </a:rPr>
              <a:t>أوجد نقطة المنتصف بين نقطتين في المستوى الإحداثي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763B074-C8D2-672B-A762-04E216C05226}"/>
              </a:ext>
            </a:extLst>
          </p:cNvPr>
          <p:cNvSpPr txBox="1"/>
          <p:nvPr/>
        </p:nvSpPr>
        <p:spPr>
          <a:xfrm rot="20539595">
            <a:off x="2041220" y="3802676"/>
            <a:ext cx="15841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>
                <a:latin typeface="Hacen Egypt" panose="02000000000000000000" pitchFamily="2" charset="-78"/>
                <a:cs typeface="Hacen Egypt" panose="02000000000000000000" pitchFamily="2" charset="-78"/>
              </a:rPr>
              <a:t>أسمي الزوج المرتب لنقطة في المستوى الاحداثي</a:t>
            </a:r>
          </a:p>
        </p:txBody>
      </p:sp>
    </p:spTree>
    <p:extLst>
      <p:ext uri="{BB962C8B-B14F-4D97-AF65-F5344CB8AC3E}">
        <p14:creationId xmlns:p14="http://schemas.microsoft.com/office/powerpoint/2010/main" val="66588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1FAC50F-CE38-3F67-C084-EA8078F6C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64" y="1453729"/>
            <a:ext cx="6525785" cy="537365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9AC1BD7-42CA-FB83-3CEB-C9AD103A1F7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03243" cy="177785"/>
          </a:xfrm>
          <a:prstGeom prst="rect">
            <a:avLst/>
          </a:prstGeom>
        </p:spPr>
      </p:pic>
      <p:pic>
        <p:nvPicPr>
          <p:cNvPr id="11" name="Picture 3" descr="E:\صور للتصاميم0\سكرابز00\21521.png">
            <a:extLst>
              <a:ext uri="{FF2B5EF4-FFF2-40B4-BE49-F238E27FC236}">
                <a16:creationId xmlns:a16="http://schemas.microsoft.com/office/drawing/2014/main" id="{B950A46C-19BD-2C64-2492-C4C9D2F15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37" y="590593"/>
            <a:ext cx="4949337" cy="99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A457F8E-609A-D14E-2856-2434B3BA90FC}"/>
              </a:ext>
            </a:extLst>
          </p:cNvPr>
          <p:cNvSpPr txBox="1"/>
          <p:nvPr/>
        </p:nvSpPr>
        <p:spPr>
          <a:xfrm>
            <a:off x="5669027" y="772166"/>
            <a:ext cx="28109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>
                <a:ln w="10160">
                  <a:solidFill>
                    <a:srgbClr val="50CFB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PT Bold Heading" panose="02010400000000000000" pitchFamily="2" charset="-78"/>
              </a:rPr>
              <a:t>المفردات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A993085-D540-97F5-9695-CFA22BC89838}"/>
              </a:ext>
            </a:extLst>
          </p:cNvPr>
          <p:cNvSpPr txBox="1"/>
          <p:nvPr/>
        </p:nvSpPr>
        <p:spPr>
          <a:xfrm>
            <a:off x="3468682" y="3804429"/>
            <a:ext cx="28109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0160">
                  <a:solidFill>
                    <a:srgbClr val="50CFB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PT Bold Heading" panose="02010400000000000000" pitchFamily="2" charset="-78"/>
              </a:rPr>
              <a:t>المفردات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170BD64-D99D-1CE4-345B-751BF0995E34}"/>
              </a:ext>
            </a:extLst>
          </p:cNvPr>
          <p:cNvSpPr txBox="1"/>
          <p:nvPr/>
        </p:nvSpPr>
        <p:spPr>
          <a:xfrm rot="399297">
            <a:off x="5666640" y="2772402"/>
            <a:ext cx="949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>
                <a:latin typeface="Hacen Egypt" panose="02000000000000000000" pitchFamily="2" charset="-78"/>
                <a:cs typeface="Al-Hadith1" pitchFamily="2" charset="-78"/>
              </a:rPr>
              <a:t>المستوى الاحداثي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B95DD43-A724-D5A1-D618-A3245A6F9F0E}"/>
              </a:ext>
            </a:extLst>
          </p:cNvPr>
          <p:cNvSpPr txBox="1"/>
          <p:nvPr/>
        </p:nvSpPr>
        <p:spPr>
          <a:xfrm rot="399297">
            <a:off x="6471327" y="3894282"/>
            <a:ext cx="94915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>
                <a:latin typeface="Hacen Egypt" panose="02000000000000000000" pitchFamily="2" charset="-78"/>
                <a:cs typeface="Al-Hadith1" pitchFamily="2" charset="-78"/>
              </a:rPr>
              <a:t>نقطة الأصل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4499141-8F34-D950-0783-84C15A04C40F}"/>
              </a:ext>
            </a:extLst>
          </p:cNvPr>
          <p:cNvSpPr txBox="1"/>
          <p:nvPr/>
        </p:nvSpPr>
        <p:spPr>
          <a:xfrm rot="399297">
            <a:off x="5895356" y="4895973"/>
            <a:ext cx="12562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>
                <a:latin typeface="Hacen Egypt" panose="02000000000000000000" pitchFamily="2" charset="-78"/>
                <a:cs typeface="Al-Hadith1" pitchFamily="2" charset="-78"/>
              </a:rPr>
              <a:t>محور السينات</a:t>
            </a:r>
          </a:p>
          <a:p>
            <a:pPr algn="ctr"/>
            <a:r>
              <a:rPr lang="ar-SA" sz="1400">
                <a:latin typeface="Hacen Egypt" panose="02000000000000000000" pitchFamily="2" charset="-78"/>
                <a:cs typeface="Al-Hadith1" pitchFamily="2" charset="-78"/>
              </a:rPr>
              <a:t>محور الصادات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27C5C8B-CC36-672F-224D-3ECACE69BC35}"/>
              </a:ext>
            </a:extLst>
          </p:cNvPr>
          <p:cNvSpPr txBox="1"/>
          <p:nvPr/>
        </p:nvSpPr>
        <p:spPr>
          <a:xfrm rot="399297">
            <a:off x="4843846" y="5497422"/>
            <a:ext cx="113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>
                <a:latin typeface="Hacen Egypt" panose="02000000000000000000" pitchFamily="2" charset="-78"/>
                <a:cs typeface="Al-Hadith1" pitchFamily="2" charset="-78"/>
              </a:rPr>
              <a:t>أرباع المستوى الاحداثي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BFF6101-5EEF-F68E-C3C2-C606350217B3}"/>
              </a:ext>
            </a:extLst>
          </p:cNvPr>
          <p:cNvSpPr txBox="1"/>
          <p:nvPr/>
        </p:nvSpPr>
        <p:spPr>
          <a:xfrm rot="399297">
            <a:off x="3598669" y="5362073"/>
            <a:ext cx="94915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>
                <a:latin typeface="Hacen Egypt" panose="02000000000000000000" pitchFamily="2" charset="-78"/>
                <a:cs typeface="Al-Hadith1" pitchFamily="2" charset="-78"/>
              </a:rPr>
              <a:t>الزوج المرتب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A67072-9E3A-6B23-196E-D82B4BB67079}"/>
              </a:ext>
            </a:extLst>
          </p:cNvPr>
          <p:cNvSpPr txBox="1"/>
          <p:nvPr/>
        </p:nvSpPr>
        <p:spPr>
          <a:xfrm rot="399297">
            <a:off x="2400520" y="4614933"/>
            <a:ext cx="13138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>
                <a:latin typeface="Hacen Egypt" panose="02000000000000000000" pitchFamily="2" charset="-78"/>
                <a:cs typeface="Al-Hadith1" pitchFamily="2" charset="-78"/>
              </a:rPr>
              <a:t>الاحداثي السيني</a:t>
            </a:r>
          </a:p>
          <a:p>
            <a:pPr algn="ctr"/>
            <a:r>
              <a:rPr lang="ar-SA" sz="1400">
                <a:latin typeface="Hacen Egypt" panose="02000000000000000000" pitchFamily="2" charset="-78"/>
                <a:cs typeface="Al-Hadith1" pitchFamily="2" charset="-78"/>
              </a:rPr>
              <a:t>الاحداثي الصادي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4B65B56-C29F-26DE-8889-CAEB589A3613}"/>
              </a:ext>
            </a:extLst>
          </p:cNvPr>
          <p:cNvSpPr txBox="1"/>
          <p:nvPr/>
        </p:nvSpPr>
        <p:spPr>
          <a:xfrm rot="399297">
            <a:off x="2230863" y="3660757"/>
            <a:ext cx="12737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>
                <a:latin typeface="Hacen Egypt" panose="02000000000000000000" pitchFamily="2" charset="-78"/>
                <a:cs typeface="Al-Hadith1" pitchFamily="2" charset="-78"/>
              </a:rPr>
              <a:t>المقطع السيني</a:t>
            </a:r>
          </a:p>
          <a:p>
            <a:pPr algn="ctr"/>
            <a:r>
              <a:rPr lang="ar-SA" sz="1400">
                <a:latin typeface="Hacen Egypt" panose="02000000000000000000" pitchFamily="2" charset="-78"/>
                <a:cs typeface="Al-Hadith1" pitchFamily="2" charset="-78"/>
              </a:rPr>
              <a:t>المقطع الصادي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7C1DEF5-CCF7-0379-2815-54075C892003}"/>
              </a:ext>
            </a:extLst>
          </p:cNvPr>
          <p:cNvSpPr txBox="1"/>
          <p:nvPr/>
        </p:nvSpPr>
        <p:spPr>
          <a:xfrm rot="399297">
            <a:off x="3140148" y="2457556"/>
            <a:ext cx="949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>
                <a:latin typeface="Hacen Egypt" panose="02000000000000000000" pitchFamily="2" charset="-78"/>
                <a:cs typeface="Al-Hadith1" pitchFamily="2" charset="-78"/>
              </a:rPr>
              <a:t>المسافة بين نقطتين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25447B8-886C-229F-9DEA-81461F330E66}"/>
              </a:ext>
            </a:extLst>
          </p:cNvPr>
          <p:cNvSpPr txBox="1"/>
          <p:nvPr/>
        </p:nvSpPr>
        <p:spPr>
          <a:xfrm rot="399297">
            <a:off x="4553007" y="2405345"/>
            <a:ext cx="949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>
                <a:latin typeface="Hacen Egypt" panose="02000000000000000000" pitchFamily="2" charset="-78"/>
                <a:cs typeface="Al-Hadith1" pitchFamily="2" charset="-78"/>
              </a:rPr>
              <a:t>قانون نقطة المنتصف</a:t>
            </a:r>
          </a:p>
        </p:txBody>
      </p:sp>
    </p:spTree>
    <p:extLst>
      <p:ext uri="{BB962C8B-B14F-4D97-AF65-F5344CB8AC3E}">
        <p14:creationId xmlns:p14="http://schemas.microsoft.com/office/powerpoint/2010/main" val="362147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413000" y="115888"/>
            <a:ext cx="4103688" cy="579437"/>
            <a:chOff x="1669" y="452"/>
            <a:chExt cx="1996" cy="365"/>
          </a:xfrm>
        </p:grpSpPr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3200" b="1"/>
                <a:t>الأبعاد في المستوى الإحداثي</a:t>
              </a:r>
              <a:endParaRPr lang="en-US" sz="3200" b="1"/>
            </a:p>
          </p:txBody>
        </p:sp>
      </p:grpSp>
      <p:pic>
        <p:nvPicPr>
          <p:cNvPr id="3510" name="Picture 4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42481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11" name="AutoShape 439"/>
          <p:cNvSpPr>
            <a:spLocks noChangeArrowheads="1"/>
          </p:cNvSpPr>
          <p:nvPr/>
        </p:nvSpPr>
        <p:spPr bwMode="auto">
          <a:xfrm>
            <a:off x="6372225" y="2419350"/>
            <a:ext cx="17637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400" b="1"/>
              <a:t>المحور السيني</a:t>
            </a:r>
            <a:endParaRPr lang="en-US" sz="2400" b="1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12" name="AutoShape 440"/>
          <p:cNvSpPr>
            <a:spLocks noChangeArrowheads="1"/>
          </p:cNvSpPr>
          <p:nvPr/>
        </p:nvSpPr>
        <p:spPr bwMode="auto">
          <a:xfrm>
            <a:off x="6372225" y="3498850"/>
            <a:ext cx="17637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400" b="1"/>
              <a:t>المحور الصادي</a:t>
            </a:r>
            <a:endParaRPr lang="en-US" sz="2400" b="1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13" name="AutoShape 441"/>
          <p:cNvSpPr>
            <a:spLocks noChangeArrowheads="1"/>
          </p:cNvSpPr>
          <p:nvPr/>
        </p:nvSpPr>
        <p:spPr bwMode="auto">
          <a:xfrm>
            <a:off x="6372225" y="4579938"/>
            <a:ext cx="17637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400" b="1"/>
              <a:t>نقطة الأصل</a:t>
            </a:r>
            <a:endParaRPr lang="en-US" sz="2400" b="1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14" name="AutoShape 442"/>
          <p:cNvSpPr>
            <a:spLocks noChangeArrowheads="1"/>
          </p:cNvSpPr>
          <p:nvPr/>
        </p:nvSpPr>
        <p:spPr bwMode="auto">
          <a:xfrm>
            <a:off x="3490913" y="2708275"/>
            <a:ext cx="1763712" cy="720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sz="2400" b="1"/>
              <a:t>الربع الأول</a:t>
            </a:r>
            <a:endParaRPr lang="en-US" sz="2400" b="1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15" name="AutoShape 443"/>
          <p:cNvSpPr>
            <a:spLocks noChangeArrowheads="1"/>
          </p:cNvSpPr>
          <p:nvPr/>
        </p:nvSpPr>
        <p:spPr bwMode="auto">
          <a:xfrm>
            <a:off x="1295400" y="2708275"/>
            <a:ext cx="1763713" cy="720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sz="2400" b="1"/>
              <a:t>الربع الثاني</a:t>
            </a:r>
            <a:endParaRPr lang="en-US" sz="2400" b="1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19" name="AutoShape 447"/>
          <p:cNvSpPr>
            <a:spLocks noChangeArrowheads="1"/>
          </p:cNvSpPr>
          <p:nvPr/>
        </p:nvSpPr>
        <p:spPr bwMode="auto">
          <a:xfrm>
            <a:off x="3482975" y="4724400"/>
            <a:ext cx="1763713" cy="720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sz="2400" b="1"/>
              <a:t>الربع الرابع</a:t>
            </a:r>
            <a:endParaRPr lang="en-US" sz="2400" b="1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20" name="AutoShape 448"/>
          <p:cNvSpPr>
            <a:spLocks noChangeArrowheads="1"/>
          </p:cNvSpPr>
          <p:nvPr/>
        </p:nvSpPr>
        <p:spPr bwMode="auto">
          <a:xfrm>
            <a:off x="1287463" y="4724400"/>
            <a:ext cx="1763712" cy="720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sz="2400" b="1"/>
              <a:t>الربع الثالث</a:t>
            </a:r>
            <a:endParaRPr lang="en-US" sz="2400" b="1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21" name="Line 449"/>
          <p:cNvSpPr>
            <a:spLocks noChangeShapeType="1"/>
          </p:cNvSpPr>
          <p:nvPr/>
        </p:nvSpPr>
        <p:spPr bwMode="auto">
          <a:xfrm flipH="1">
            <a:off x="4211638" y="2852738"/>
            <a:ext cx="2160587" cy="1223962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523" name="Line 451"/>
          <p:cNvSpPr>
            <a:spLocks noChangeShapeType="1"/>
          </p:cNvSpPr>
          <p:nvPr/>
        </p:nvSpPr>
        <p:spPr bwMode="auto">
          <a:xfrm flipH="1">
            <a:off x="3276600" y="3860800"/>
            <a:ext cx="3095625" cy="1079500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524" name="Line 452"/>
          <p:cNvSpPr>
            <a:spLocks noChangeShapeType="1"/>
          </p:cNvSpPr>
          <p:nvPr/>
        </p:nvSpPr>
        <p:spPr bwMode="auto">
          <a:xfrm flipH="1" flipV="1">
            <a:off x="3276600" y="4076700"/>
            <a:ext cx="3095625" cy="863600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525" name="Text Box 453"/>
          <p:cNvSpPr txBox="1">
            <a:spLocks noChangeArrowheads="1"/>
          </p:cNvSpPr>
          <p:nvPr/>
        </p:nvSpPr>
        <p:spPr bwMode="auto">
          <a:xfrm>
            <a:off x="3117850" y="386080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</a:p>
        </p:txBody>
      </p:sp>
      <p:sp>
        <p:nvSpPr>
          <p:cNvPr id="3526" name="AutoShape 454"/>
          <p:cNvSpPr>
            <a:spLocks noChangeArrowheads="1"/>
          </p:cNvSpPr>
          <p:nvPr/>
        </p:nvSpPr>
        <p:spPr bwMode="auto">
          <a:xfrm>
            <a:off x="4211638" y="836613"/>
            <a:ext cx="421163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400" b="1"/>
              <a:t>الشكل التالي : يسمى المستوى الإحداثي</a:t>
            </a:r>
            <a:endParaRPr lang="en-US" sz="2400" b="1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123566D-3671-B9B1-5815-FB9F554AE7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03243" cy="177785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1" grpId="0" animBg="1"/>
      <p:bldP spid="3512" grpId="0" animBg="1"/>
      <p:bldP spid="3513" grpId="0" animBg="1"/>
      <p:bldP spid="3514" grpId="0"/>
      <p:bldP spid="3515" grpId="0"/>
      <p:bldP spid="3519" grpId="0"/>
      <p:bldP spid="3520" grpId="0"/>
      <p:bldP spid="3521" grpId="0" animBg="1"/>
      <p:bldP spid="3523" grpId="0" animBg="1"/>
      <p:bldP spid="3524" grpId="0" animBg="1"/>
      <p:bldP spid="3525" grpId="0"/>
      <p:bldP spid="3526" grpId="0" animBg="1"/>
    </p:bldLst>
  </p:timing>
</p:sld>
</file>

<file path=ppt/theme/theme1.xml><?xml version="1.0" encoding="utf-8"?>
<a:theme xmlns:a="http://schemas.openxmlformats.org/drawingml/2006/main" name="1_مسلك بخاري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مسلك بخاري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24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7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مسلك بخاري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6.xml><?xml version="1.0" encoding="utf-8"?>
<a:theme xmlns:a="http://schemas.openxmlformats.org/drawingml/2006/main" name="6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مسلك بخاري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8.xml><?xml version="1.0" encoding="utf-8"?>
<a:theme xmlns:a="http://schemas.openxmlformats.org/drawingml/2006/main" name="4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3896</TotalTime>
  <Words>1216</Words>
  <Application>Microsoft Office PowerPoint</Application>
  <PresentationFormat>عرض على الشاشة (4:3)</PresentationFormat>
  <Paragraphs>398</Paragraphs>
  <Slides>27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8</vt:i4>
      </vt:variant>
      <vt:variant>
        <vt:lpstr>عناوين الشرائح</vt:lpstr>
      </vt:variant>
      <vt:variant>
        <vt:i4>27</vt:i4>
      </vt:variant>
    </vt:vector>
  </HeadingPairs>
  <TitlesOfParts>
    <vt:vector size="45" baseType="lpstr">
      <vt:lpstr>Arial Unicode MS</vt:lpstr>
      <vt:lpstr>Aljazeera</vt:lpstr>
      <vt:lpstr>Al-QuranAlKareem</vt:lpstr>
      <vt:lpstr>Arial</vt:lpstr>
      <vt:lpstr>Calibri</vt:lpstr>
      <vt:lpstr>Calibri Light</vt:lpstr>
      <vt:lpstr>Century Gothic</vt:lpstr>
      <vt:lpstr>Hacen Egypt</vt:lpstr>
      <vt:lpstr>Times New Roman</vt:lpstr>
      <vt:lpstr>Wingdings 2</vt:lpstr>
      <vt:lpstr>1_مسلك بخاري</vt:lpstr>
      <vt:lpstr>24_سمة Office</vt:lpstr>
      <vt:lpstr>1_تصميم افتراضي</vt:lpstr>
      <vt:lpstr>17_سمة Office</vt:lpstr>
      <vt:lpstr>مسلك بخاري</vt:lpstr>
      <vt:lpstr>6_نسق Office</vt:lpstr>
      <vt:lpstr>10_مسلك بخاري</vt:lpstr>
      <vt:lpstr>4_سمة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ctm</dc:creator>
  <cp:lastModifiedBy>DELL</cp:lastModifiedBy>
  <cp:revision>323</cp:revision>
  <dcterms:created xsi:type="dcterms:W3CDTF">2010-07-02T08:47:06Z</dcterms:created>
  <dcterms:modified xsi:type="dcterms:W3CDTF">2022-10-11T18:54:50Z</dcterms:modified>
</cp:coreProperties>
</file>