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3"/>
  </p:notesMasterIdLst>
  <p:handoutMasterIdLst>
    <p:handoutMasterId r:id="rId14"/>
  </p:handoutMasterIdLst>
  <p:sldIdLst>
    <p:sldId id="295" r:id="rId3"/>
    <p:sldId id="276" r:id="rId4"/>
    <p:sldId id="290" r:id="rId5"/>
    <p:sldId id="277" r:id="rId6"/>
    <p:sldId id="289" r:id="rId7"/>
    <p:sldId id="294" r:id="rId8"/>
    <p:sldId id="291" r:id="rId9"/>
    <p:sldId id="293" r:id="rId10"/>
    <p:sldId id="292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3A463-74B6-4413-AAD5-11FC0F706B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F00BA7-D948-4A9F-91B3-8CA27CE87672}">
      <dgm:prSet phldrT="[نص]" custT="1"/>
      <dgm:spPr/>
      <dgm:t>
        <a:bodyPr/>
        <a:lstStyle/>
        <a:p>
          <a:r>
            <a:rPr lang="ar-SA" sz="4000" b="1" dirty="0">
              <a:solidFill>
                <a:srgbClr val="00FF99"/>
              </a:solidFill>
            </a:rPr>
            <a:t>فروع علم الآثار</a:t>
          </a:r>
        </a:p>
        <a:p>
          <a:r>
            <a:rPr lang="ar-SA" sz="2000" dirty="0">
              <a:solidFill>
                <a:srgbClr val="FF0000"/>
              </a:solidFill>
            </a:rPr>
            <a:t>الفترة الزمنية تقدر بثلاثة ملايين سنة</a:t>
          </a:r>
          <a:endParaRPr lang="en-US" sz="2000" dirty="0">
            <a:solidFill>
              <a:srgbClr val="FF0000"/>
            </a:solidFill>
          </a:endParaRPr>
        </a:p>
      </dgm:t>
    </dgm:pt>
    <dgm:pt modelId="{CF54C8E4-BC89-43DC-9950-CD0883BCAC4E}" type="parTrans" cxnId="{84D84486-5D4C-4C93-BD9B-6A6B7C206F5E}">
      <dgm:prSet/>
      <dgm:spPr/>
      <dgm:t>
        <a:bodyPr/>
        <a:lstStyle/>
        <a:p>
          <a:endParaRPr lang="en-US"/>
        </a:p>
      </dgm:t>
    </dgm:pt>
    <dgm:pt modelId="{FD58FACD-9EDB-4A70-A4C0-9957FAD47FF3}" type="sibTrans" cxnId="{84D84486-5D4C-4C93-BD9B-6A6B7C206F5E}">
      <dgm:prSet/>
      <dgm:spPr/>
      <dgm:t>
        <a:bodyPr/>
        <a:lstStyle/>
        <a:p>
          <a:endParaRPr lang="en-US"/>
        </a:p>
      </dgm:t>
    </dgm:pt>
    <dgm:pt modelId="{008EC058-DABE-4E48-94BE-F45189D11545}">
      <dgm:prSet phldrT="[نص]"/>
      <dgm:spPr/>
      <dgm:t>
        <a:bodyPr/>
        <a:lstStyle/>
        <a:p>
          <a:r>
            <a:rPr lang="ar-SA" dirty="0"/>
            <a:t>الحضارات التي ظهرت ونمت</a:t>
          </a:r>
        </a:p>
        <a:p>
          <a:r>
            <a:rPr lang="ar-SA" dirty="0"/>
            <a:t>منذ بداية تدوين التاريخ.</a:t>
          </a:r>
        </a:p>
        <a:p>
          <a:r>
            <a:rPr lang="ar-SA" b="1" dirty="0">
              <a:solidFill>
                <a:srgbClr val="FF0000"/>
              </a:solidFill>
            </a:rPr>
            <a:t>حروفهم ورسوماتهم وأحداثهم اليومية يسجلونها على الألواح الخشبية وجدران المعابد والمقابر والألواح الحجرية . </a:t>
          </a:r>
          <a:endParaRPr lang="en-US" b="1" dirty="0">
            <a:solidFill>
              <a:srgbClr val="FF0000"/>
            </a:solidFill>
          </a:endParaRPr>
        </a:p>
      </dgm:t>
    </dgm:pt>
    <dgm:pt modelId="{36E21822-0E20-4778-A7FF-8378AABA2C03}" type="parTrans" cxnId="{45DABD96-779A-4493-A0D2-EB9455A618E4}">
      <dgm:prSet/>
      <dgm:spPr/>
      <dgm:t>
        <a:bodyPr/>
        <a:lstStyle/>
        <a:p>
          <a:endParaRPr lang="en-US"/>
        </a:p>
      </dgm:t>
    </dgm:pt>
    <dgm:pt modelId="{B6EDDCBF-5CF2-4F18-9D9D-FFCFA14B4E09}" type="sibTrans" cxnId="{45DABD96-779A-4493-A0D2-EB9455A618E4}">
      <dgm:prSet/>
      <dgm:spPr/>
      <dgm:t>
        <a:bodyPr/>
        <a:lstStyle/>
        <a:p>
          <a:endParaRPr lang="en-US"/>
        </a:p>
      </dgm:t>
    </dgm:pt>
    <dgm:pt modelId="{BD6DF0D4-6C0E-47C6-90EA-677746BA6A08}">
      <dgm:prSet phldrT="[نص]"/>
      <dgm:spPr/>
      <dgm:t>
        <a:bodyPr/>
        <a:lstStyle/>
        <a:p>
          <a:endParaRPr lang="ar-SA" dirty="0"/>
        </a:p>
        <a:p>
          <a:r>
            <a:rPr lang="ar-SA" dirty="0"/>
            <a:t>الإنسان الذين عاش قديماً</a:t>
          </a:r>
        </a:p>
        <a:p>
          <a:r>
            <a:rPr lang="ar-SA" dirty="0"/>
            <a:t>قبل تدوين التاريخ </a:t>
          </a:r>
        </a:p>
        <a:p>
          <a:r>
            <a:rPr lang="ar-SA" b="1" dirty="0">
              <a:solidFill>
                <a:srgbClr val="FF0000"/>
              </a:solidFill>
            </a:rPr>
            <a:t>طعامه , مسكنه , ملابسه , ادواته التي يستخدمها في الصيد والدفاع عن النفس .</a:t>
          </a:r>
        </a:p>
        <a:p>
          <a:endParaRPr lang="en-US" b="1" dirty="0">
            <a:solidFill>
              <a:srgbClr val="FF0000"/>
            </a:solidFill>
          </a:endParaRPr>
        </a:p>
      </dgm:t>
    </dgm:pt>
    <dgm:pt modelId="{BA06D657-12B6-4BD5-9238-5CA014A89E52}" type="parTrans" cxnId="{CE45C9C9-F6F7-47E2-AD82-9E12DBF5B812}">
      <dgm:prSet/>
      <dgm:spPr/>
      <dgm:t>
        <a:bodyPr/>
        <a:lstStyle/>
        <a:p>
          <a:endParaRPr lang="en-US"/>
        </a:p>
      </dgm:t>
    </dgm:pt>
    <dgm:pt modelId="{FEF133FA-355B-4A1E-9075-3A16A3EFBB09}" type="sibTrans" cxnId="{CE45C9C9-F6F7-47E2-AD82-9E12DBF5B812}">
      <dgm:prSet/>
      <dgm:spPr/>
      <dgm:t>
        <a:bodyPr/>
        <a:lstStyle/>
        <a:p>
          <a:endParaRPr lang="en-US"/>
        </a:p>
      </dgm:t>
    </dgm:pt>
    <dgm:pt modelId="{54169D5F-6D02-4E6A-86A0-FEC8A48EB4EE}" type="pres">
      <dgm:prSet presAssocID="{0DB3A463-74B6-4413-AAD5-11FC0F706B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F8390-B9A0-43B8-8872-C1AAD97E26C7}" type="pres">
      <dgm:prSet presAssocID="{30F00BA7-D948-4A9F-91B3-8CA27CE87672}" presName="hierRoot1" presStyleCnt="0"/>
      <dgm:spPr/>
    </dgm:pt>
    <dgm:pt modelId="{4AC2B435-624B-425E-8A57-8238A39388A4}" type="pres">
      <dgm:prSet presAssocID="{30F00BA7-D948-4A9F-91B3-8CA27CE87672}" presName="composite" presStyleCnt="0"/>
      <dgm:spPr/>
    </dgm:pt>
    <dgm:pt modelId="{8FF428A3-A580-421C-8D73-6E73BC8D7CA5}" type="pres">
      <dgm:prSet presAssocID="{30F00BA7-D948-4A9F-91B3-8CA27CE87672}" presName="background" presStyleLbl="node0" presStyleIdx="0" presStyleCnt="1"/>
      <dgm:spPr/>
    </dgm:pt>
    <dgm:pt modelId="{4743BBA7-2C4C-49CD-A7FD-269833EA6728}" type="pres">
      <dgm:prSet presAssocID="{30F00BA7-D948-4A9F-91B3-8CA27CE87672}" presName="text" presStyleLbl="fgAcc0" presStyleIdx="0" presStyleCnt="1">
        <dgm:presLayoutVars>
          <dgm:chPref val="3"/>
        </dgm:presLayoutVars>
      </dgm:prSet>
      <dgm:spPr/>
    </dgm:pt>
    <dgm:pt modelId="{D7B00C41-E800-4E33-A55B-4D56AA0FD8D8}" type="pres">
      <dgm:prSet presAssocID="{30F00BA7-D948-4A9F-91B3-8CA27CE87672}" presName="hierChild2" presStyleCnt="0"/>
      <dgm:spPr/>
    </dgm:pt>
    <dgm:pt modelId="{32DB0E6E-B4CD-4955-AC97-9F2FBC4D2C34}" type="pres">
      <dgm:prSet presAssocID="{36E21822-0E20-4778-A7FF-8378AABA2C03}" presName="Name10" presStyleLbl="parChTrans1D2" presStyleIdx="0" presStyleCnt="2"/>
      <dgm:spPr/>
    </dgm:pt>
    <dgm:pt modelId="{0A2BB5F5-E4BC-4D7E-BDC6-76B8BCF5C64B}" type="pres">
      <dgm:prSet presAssocID="{008EC058-DABE-4E48-94BE-F45189D11545}" presName="hierRoot2" presStyleCnt="0"/>
      <dgm:spPr/>
    </dgm:pt>
    <dgm:pt modelId="{923F2EE1-DC10-4C72-AC6A-6220FD2C5656}" type="pres">
      <dgm:prSet presAssocID="{008EC058-DABE-4E48-94BE-F45189D11545}" presName="composite2" presStyleCnt="0"/>
      <dgm:spPr/>
    </dgm:pt>
    <dgm:pt modelId="{C1542F6A-64D3-47E5-A956-687C6080ACB5}" type="pres">
      <dgm:prSet presAssocID="{008EC058-DABE-4E48-94BE-F45189D11545}" presName="background2" presStyleLbl="node2" presStyleIdx="0" presStyleCnt="2"/>
      <dgm:spPr/>
    </dgm:pt>
    <dgm:pt modelId="{55890502-43F5-4A6C-A5DC-4E5DDD734FAC}" type="pres">
      <dgm:prSet presAssocID="{008EC058-DABE-4E48-94BE-F45189D11545}" presName="text2" presStyleLbl="fgAcc2" presStyleIdx="0" presStyleCnt="2">
        <dgm:presLayoutVars>
          <dgm:chPref val="3"/>
        </dgm:presLayoutVars>
      </dgm:prSet>
      <dgm:spPr/>
    </dgm:pt>
    <dgm:pt modelId="{25168030-6D32-49B7-857F-9EF85CFE9FB6}" type="pres">
      <dgm:prSet presAssocID="{008EC058-DABE-4E48-94BE-F45189D11545}" presName="hierChild3" presStyleCnt="0"/>
      <dgm:spPr/>
    </dgm:pt>
    <dgm:pt modelId="{E4ADB12E-A881-41F1-8E0A-A95E0D3AF153}" type="pres">
      <dgm:prSet presAssocID="{BA06D657-12B6-4BD5-9238-5CA014A89E52}" presName="Name10" presStyleLbl="parChTrans1D2" presStyleIdx="1" presStyleCnt="2"/>
      <dgm:spPr/>
    </dgm:pt>
    <dgm:pt modelId="{226C7504-512D-44B2-A1BE-6A534FFF7453}" type="pres">
      <dgm:prSet presAssocID="{BD6DF0D4-6C0E-47C6-90EA-677746BA6A08}" presName="hierRoot2" presStyleCnt="0"/>
      <dgm:spPr/>
    </dgm:pt>
    <dgm:pt modelId="{4CF1A4FF-E056-4C0B-B337-B24D8326353C}" type="pres">
      <dgm:prSet presAssocID="{BD6DF0D4-6C0E-47C6-90EA-677746BA6A08}" presName="composite2" presStyleCnt="0"/>
      <dgm:spPr/>
    </dgm:pt>
    <dgm:pt modelId="{62571808-FE5A-4CF8-9F54-05DAD64BD97C}" type="pres">
      <dgm:prSet presAssocID="{BD6DF0D4-6C0E-47C6-90EA-677746BA6A08}" presName="background2" presStyleLbl="node2" presStyleIdx="1" presStyleCnt="2"/>
      <dgm:spPr/>
    </dgm:pt>
    <dgm:pt modelId="{171364BD-C727-4B1A-ACE7-D86DDF393B8B}" type="pres">
      <dgm:prSet presAssocID="{BD6DF0D4-6C0E-47C6-90EA-677746BA6A08}" presName="text2" presStyleLbl="fgAcc2" presStyleIdx="1" presStyleCnt="2">
        <dgm:presLayoutVars>
          <dgm:chPref val="3"/>
        </dgm:presLayoutVars>
      </dgm:prSet>
      <dgm:spPr/>
    </dgm:pt>
    <dgm:pt modelId="{D52D0A9A-C1AC-4278-8076-6138A967C303}" type="pres">
      <dgm:prSet presAssocID="{BD6DF0D4-6C0E-47C6-90EA-677746BA6A08}" presName="hierChild3" presStyleCnt="0"/>
      <dgm:spPr/>
    </dgm:pt>
  </dgm:ptLst>
  <dgm:cxnLst>
    <dgm:cxn modelId="{EEEF0833-3CFA-4C92-ABCC-818795315E14}" type="presOf" srcId="{BD6DF0D4-6C0E-47C6-90EA-677746BA6A08}" destId="{171364BD-C727-4B1A-ACE7-D86DDF393B8B}" srcOrd="0" destOrd="0" presId="urn:microsoft.com/office/officeart/2005/8/layout/hierarchy1"/>
    <dgm:cxn modelId="{94B9FA36-1E3F-4FC7-800D-7062E39ADDD2}" type="presOf" srcId="{0DB3A463-74B6-4413-AAD5-11FC0F706BBD}" destId="{54169D5F-6D02-4E6A-86A0-FEC8A48EB4EE}" srcOrd="0" destOrd="0" presId="urn:microsoft.com/office/officeart/2005/8/layout/hierarchy1"/>
    <dgm:cxn modelId="{77B49F5E-06BA-49F9-B5AB-06A81ACBD66E}" type="presOf" srcId="{30F00BA7-D948-4A9F-91B3-8CA27CE87672}" destId="{4743BBA7-2C4C-49CD-A7FD-269833EA6728}" srcOrd="0" destOrd="0" presId="urn:microsoft.com/office/officeart/2005/8/layout/hierarchy1"/>
    <dgm:cxn modelId="{84D84486-5D4C-4C93-BD9B-6A6B7C206F5E}" srcId="{0DB3A463-74B6-4413-AAD5-11FC0F706BBD}" destId="{30F00BA7-D948-4A9F-91B3-8CA27CE87672}" srcOrd="0" destOrd="0" parTransId="{CF54C8E4-BC89-43DC-9950-CD0883BCAC4E}" sibTransId="{FD58FACD-9EDB-4A70-A4C0-9957FAD47FF3}"/>
    <dgm:cxn modelId="{45DABD96-779A-4493-A0D2-EB9455A618E4}" srcId="{30F00BA7-D948-4A9F-91B3-8CA27CE87672}" destId="{008EC058-DABE-4E48-94BE-F45189D11545}" srcOrd="0" destOrd="0" parTransId="{36E21822-0E20-4778-A7FF-8378AABA2C03}" sibTransId="{B6EDDCBF-5CF2-4F18-9D9D-FFCFA14B4E09}"/>
    <dgm:cxn modelId="{CE45C9C9-F6F7-47E2-AD82-9E12DBF5B812}" srcId="{30F00BA7-D948-4A9F-91B3-8CA27CE87672}" destId="{BD6DF0D4-6C0E-47C6-90EA-677746BA6A08}" srcOrd="1" destOrd="0" parTransId="{BA06D657-12B6-4BD5-9238-5CA014A89E52}" sibTransId="{FEF133FA-355B-4A1E-9075-3A16A3EFBB09}"/>
    <dgm:cxn modelId="{ED9811DD-E90E-4DE0-A8E2-481C5653874B}" type="presOf" srcId="{BA06D657-12B6-4BD5-9238-5CA014A89E52}" destId="{E4ADB12E-A881-41F1-8E0A-A95E0D3AF153}" srcOrd="0" destOrd="0" presId="urn:microsoft.com/office/officeart/2005/8/layout/hierarchy1"/>
    <dgm:cxn modelId="{1FA4FCF4-7500-4F54-88E0-8DD53A8873E5}" type="presOf" srcId="{008EC058-DABE-4E48-94BE-F45189D11545}" destId="{55890502-43F5-4A6C-A5DC-4E5DDD734FAC}" srcOrd="0" destOrd="0" presId="urn:microsoft.com/office/officeart/2005/8/layout/hierarchy1"/>
    <dgm:cxn modelId="{4A5AD2F8-20F9-4F0C-AEF4-4A658FBC95C9}" type="presOf" srcId="{36E21822-0E20-4778-A7FF-8378AABA2C03}" destId="{32DB0E6E-B4CD-4955-AC97-9F2FBC4D2C34}" srcOrd="0" destOrd="0" presId="urn:microsoft.com/office/officeart/2005/8/layout/hierarchy1"/>
    <dgm:cxn modelId="{73A35FD7-F438-4A38-956A-DF9C0669F134}" type="presParOf" srcId="{54169D5F-6D02-4E6A-86A0-FEC8A48EB4EE}" destId="{AFAF8390-B9A0-43B8-8872-C1AAD97E26C7}" srcOrd="0" destOrd="0" presId="urn:microsoft.com/office/officeart/2005/8/layout/hierarchy1"/>
    <dgm:cxn modelId="{854DAB67-FF54-4D80-9C04-FC298EA79D4D}" type="presParOf" srcId="{AFAF8390-B9A0-43B8-8872-C1AAD97E26C7}" destId="{4AC2B435-624B-425E-8A57-8238A39388A4}" srcOrd="0" destOrd="0" presId="urn:microsoft.com/office/officeart/2005/8/layout/hierarchy1"/>
    <dgm:cxn modelId="{41B64F3F-B1B1-43BD-9F3E-2981ADF03C2D}" type="presParOf" srcId="{4AC2B435-624B-425E-8A57-8238A39388A4}" destId="{8FF428A3-A580-421C-8D73-6E73BC8D7CA5}" srcOrd="0" destOrd="0" presId="urn:microsoft.com/office/officeart/2005/8/layout/hierarchy1"/>
    <dgm:cxn modelId="{2E834A11-A86A-4349-B3F7-A69FD572E6E1}" type="presParOf" srcId="{4AC2B435-624B-425E-8A57-8238A39388A4}" destId="{4743BBA7-2C4C-49CD-A7FD-269833EA6728}" srcOrd="1" destOrd="0" presId="urn:microsoft.com/office/officeart/2005/8/layout/hierarchy1"/>
    <dgm:cxn modelId="{501DBBCE-D596-486C-82B3-7A37B60335DD}" type="presParOf" srcId="{AFAF8390-B9A0-43B8-8872-C1AAD97E26C7}" destId="{D7B00C41-E800-4E33-A55B-4D56AA0FD8D8}" srcOrd="1" destOrd="0" presId="urn:microsoft.com/office/officeart/2005/8/layout/hierarchy1"/>
    <dgm:cxn modelId="{1E87FDE7-9BD8-40E1-BB53-DF307B7262B1}" type="presParOf" srcId="{D7B00C41-E800-4E33-A55B-4D56AA0FD8D8}" destId="{32DB0E6E-B4CD-4955-AC97-9F2FBC4D2C34}" srcOrd="0" destOrd="0" presId="urn:microsoft.com/office/officeart/2005/8/layout/hierarchy1"/>
    <dgm:cxn modelId="{721F9317-F145-4AFC-9E55-DD25AA777254}" type="presParOf" srcId="{D7B00C41-E800-4E33-A55B-4D56AA0FD8D8}" destId="{0A2BB5F5-E4BC-4D7E-BDC6-76B8BCF5C64B}" srcOrd="1" destOrd="0" presId="urn:microsoft.com/office/officeart/2005/8/layout/hierarchy1"/>
    <dgm:cxn modelId="{0ABC2E90-6E9B-4455-8E5E-7BB7ECDDC80F}" type="presParOf" srcId="{0A2BB5F5-E4BC-4D7E-BDC6-76B8BCF5C64B}" destId="{923F2EE1-DC10-4C72-AC6A-6220FD2C5656}" srcOrd="0" destOrd="0" presId="urn:microsoft.com/office/officeart/2005/8/layout/hierarchy1"/>
    <dgm:cxn modelId="{28A67B5D-E1D2-4F5E-923E-860A39ACBB6E}" type="presParOf" srcId="{923F2EE1-DC10-4C72-AC6A-6220FD2C5656}" destId="{C1542F6A-64D3-47E5-A956-687C6080ACB5}" srcOrd="0" destOrd="0" presId="urn:microsoft.com/office/officeart/2005/8/layout/hierarchy1"/>
    <dgm:cxn modelId="{2B44D768-1622-45E6-BADE-071ACC9AE8C0}" type="presParOf" srcId="{923F2EE1-DC10-4C72-AC6A-6220FD2C5656}" destId="{55890502-43F5-4A6C-A5DC-4E5DDD734FAC}" srcOrd="1" destOrd="0" presId="urn:microsoft.com/office/officeart/2005/8/layout/hierarchy1"/>
    <dgm:cxn modelId="{A4D0160F-BAA0-44D9-9A71-4BD360B3444D}" type="presParOf" srcId="{0A2BB5F5-E4BC-4D7E-BDC6-76B8BCF5C64B}" destId="{25168030-6D32-49B7-857F-9EF85CFE9FB6}" srcOrd="1" destOrd="0" presId="urn:microsoft.com/office/officeart/2005/8/layout/hierarchy1"/>
    <dgm:cxn modelId="{2A007FE4-5857-401E-BDB6-93B565001E3F}" type="presParOf" srcId="{D7B00C41-E800-4E33-A55B-4D56AA0FD8D8}" destId="{E4ADB12E-A881-41F1-8E0A-A95E0D3AF153}" srcOrd="2" destOrd="0" presId="urn:microsoft.com/office/officeart/2005/8/layout/hierarchy1"/>
    <dgm:cxn modelId="{F6308C3F-4A4C-473F-A88B-3CC6377A3DB8}" type="presParOf" srcId="{D7B00C41-E800-4E33-A55B-4D56AA0FD8D8}" destId="{226C7504-512D-44B2-A1BE-6A534FFF7453}" srcOrd="3" destOrd="0" presId="urn:microsoft.com/office/officeart/2005/8/layout/hierarchy1"/>
    <dgm:cxn modelId="{C1928E3C-67D7-4EE9-99BD-4195C06F5DA5}" type="presParOf" srcId="{226C7504-512D-44B2-A1BE-6A534FFF7453}" destId="{4CF1A4FF-E056-4C0B-B337-B24D8326353C}" srcOrd="0" destOrd="0" presId="urn:microsoft.com/office/officeart/2005/8/layout/hierarchy1"/>
    <dgm:cxn modelId="{C08BB4D0-0126-4DCB-B669-8092F873FB77}" type="presParOf" srcId="{4CF1A4FF-E056-4C0B-B337-B24D8326353C}" destId="{62571808-FE5A-4CF8-9F54-05DAD64BD97C}" srcOrd="0" destOrd="0" presId="urn:microsoft.com/office/officeart/2005/8/layout/hierarchy1"/>
    <dgm:cxn modelId="{23D2EE77-E7D0-4021-A363-56886B332651}" type="presParOf" srcId="{4CF1A4FF-E056-4C0B-B337-B24D8326353C}" destId="{171364BD-C727-4B1A-ACE7-D86DDF393B8B}" srcOrd="1" destOrd="0" presId="urn:microsoft.com/office/officeart/2005/8/layout/hierarchy1"/>
    <dgm:cxn modelId="{0FCCF01C-ADC7-4FB7-8247-D904C3AAF999}" type="presParOf" srcId="{226C7504-512D-44B2-A1BE-6A534FFF7453}" destId="{D52D0A9A-C1AC-4278-8076-6138A967C3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71891-4654-48AC-A796-1D16DE8F3F1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D4DAEA-D9C3-4416-B80F-912760C67198}">
      <dgm:prSet phldrT="[نص]"/>
      <dgm:spPr/>
      <dgm:t>
        <a:bodyPr/>
        <a:lstStyle/>
        <a:p>
          <a:r>
            <a:rPr lang="ar-SA" dirty="0"/>
            <a:t>علم الآثار </a:t>
          </a:r>
          <a:endParaRPr lang="en-US" dirty="0"/>
        </a:p>
      </dgm:t>
    </dgm:pt>
    <dgm:pt modelId="{0FD73CBC-A9DD-4F49-9132-E551C2037DE9}" type="parTrans" cxnId="{CDB1DFE0-94FF-4365-9C86-D0EEF3275AC5}">
      <dgm:prSet/>
      <dgm:spPr/>
      <dgm:t>
        <a:bodyPr/>
        <a:lstStyle/>
        <a:p>
          <a:endParaRPr lang="en-US"/>
        </a:p>
      </dgm:t>
    </dgm:pt>
    <dgm:pt modelId="{8DFA9394-F04A-4302-AB34-D9603733E2A7}" type="sibTrans" cxnId="{CDB1DFE0-94FF-4365-9C86-D0EEF3275AC5}">
      <dgm:prSet/>
      <dgm:spPr/>
      <dgm:t>
        <a:bodyPr/>
        <a:lstStyle/>
        <a:p>
          <a:endParaRPr lang="en-US"/>
        </a:p>
      </dgm:t>
    </dgm:pt>
    <dgm:pt modelId="{98232514-1DCA-4074-9EDB-D9D6E229CEC7}">
      <dgm:prSet phldrT="[نص]"/>
      <dgm:spPr/>
      <dgm:t>
        <a:bodyPr/>
        <a:lstStyle/>
        <a:p>
          <a:r>
            <a:rPr lang="ar-SA" dirty="0"/>
            <a:t>الدراسات المختبرية </a:t>
          </a:r>
          <a:endParaRPr lang="en-US" dirty="0"/>
        </a:p>
      </dgm:t>
    </dgm:pt>
    <dgm:pt modelId="{3E11142D-E296-4F39-8FFE-7264615EBA8C}" type="parTrans" cxnId="{01DB3A06-D8E3-4643-B10D-FC40E4849185}">
      <dgm:prSet/>
      <dgm:spPr/>
      <dgm:t>
        <a:bodyPr/>
        <a:lstStyle/>
        <a:p>
          <a:endParaRPr lang="en-US"/>
        </a:p>
      </dgm:t>
    </dgm:pt>
    <dgm:pt modelId="{211BAF15-E5C1-4F5D-BB55-F12C056B9A23}" type="sibTrans" cxnId="{01DB3A06-D8E3-4643-B10D-FC40E4849185}">
      <dgm:prSet/>
      <dgm:spPr/>
      <dgm:t>
        <a:bodyPr/>
        <a:lstStyle/>
        <a:p>
          <a:endParaRPr lang="en-US"/>
        </a:p>
      </dgm:t>
    </dgm:pt>
    <dgm:pt modelId="{2A155CAE-ECDA-4A48-9733-E1DA74A16397}">
      <dgm:prSet phldrT="[نص]"/>
      <dgm:spPr/>
      <dgm:t>
        <a:bodyPr/>
        <a:lstStyle/>
        <a:p>
          <a:r>
            <a:rPr lang="ar-SA" dirty="0"/>
            <a:t>التنظيف والتخزين </a:t>
          </a:r>
          <a:endParaRPr lang="en-US" dirty="0"/>
        </a:p>
      </dgm:t>
    </dgm:pt>
    <dgm:pt modelId="{1448C933-7CAA-4B2E-92FD-C85D9758BA08}" type="parTrans" cxnId="{CEDBE8C6-9074-4C0E-B4AC-643A4FD4C139}">
      <dgm:prSet/>
      <dgm:spPr/>
      <dgm:t>
        <a:bodyPr/>
        <a:lstStyle/>
        <a:p>
          <a:endParaRPr lang="en-US"/>
        </a:p>
      </dgm:t>
    </dgm:pt>
    <dgm:pt modelId="{B5EA647B-AE4D-46A6-A914-B2F60027F552}" type="sibTrans" cxnId="{CEDBE8C6-9074-4C0E-B4AC-643A4FD4C139}">
      <dgm:prSet/>
      <dgm:spPr/>
      <dgm:t>
        <a:bodyPr/>
        <a:lstStyle/>
        <a:p>
          <a:endParaRPr lang="en-US"/>
        </a:p>
      </dgm:t>
    </dgm:pt>
    <dgm:pt modelId="{7791CB70-02FE-4CE1-800F-02A75EA7AEBB}">
      <dgm:prSet phldrT="[نص]"/>
      <dgm:spPr/>
      <dgm:t>
        <a:bodyPr/>
        <a:lstStyle/>
        <a:p>
          <a:r>
            <a:rPr lang="ar-SA" dirty="0"/>
            <a:t>التحليل الكيميائي </a:t>
          </a:r>
          <a:endParaRPr lang="en-US" dirty="0"/>
        </a:p>
      </dgm:t>
    </dgm:pt>
    <dgm:pt modelId="{3B87AC0F-BF5C-420A-B997-5FDD3320471A}" type="parTrans" cxnId="{8CEC6771-1D23-4BB3-BA7F-65962C0F0996}">
      <dgm:prSet/>
      <dgm:spPr/>
      <dgm:t>
        <a:bodyPr/>
        <a:lstStyle/>
        <a:p>
          <a:endParaRPr lang="en-US"/>
        </a:p>
      </dgm:t>
    </dgm:pt>
    <dgm:pt modelId="{5F708EBB-6457-42E6-977F-97972D501165}" type="sibTrans" cxnId="{8CEC6771-1D23-4BB3-BA7F-65962C0F0996}">
      <dgm:prSet/>
      <dgm:spPr/>
      <dgm:t>
        <a:bodyPr/>
        <a:lstStyle/>
        <a:p>
          <a:endParaRPr lang="en-US"/>
        </a:p>
      </dgm:t>
    </dgm:pt>
    <dgm:pt modelId="{E96BF914-4E3B-4FAB-A714-C382F0CF4D6B}">
      <dgm:prSet phldrT="[نص]"/>
      <dgm:spPr/>
      <dgm:t>
        <a:bodyPr/>
        <a:lstStyle/>
        <a:p>
          <a:r>
            <a:rPr lang="ar-SA" dirty="0"/>
            <a:t>الدراسات الميدانية </a:t>
          </a:r>
          <a:endParaRPr lang="en-US" dirty="0"/>
        </a:p>
      </dgm:t>
    </dgm:pt>
    <dgm:pt modelId="{1C5CE65F-FAD6-42E2-B675-E639D5C55BA3}" type="parTrans" cxnId="{C014B25D-893A-47BE-BBFE-96436F4A22D3}">
      <dgm:prSet/>
      <dgm:spPr/>
      <dgm:t>
        <a:bodyPr/>
        <a:lstStyle/>
        <a:p>
          <a:endParaRPr lang="en-US"/>
        </a:p>
      </dgm:t>
    </dgm:pt>
    <dgm:pt modelId="{5B56C291-E454-4B4D-B04A-E241C0F79B8C}" type="sibTrans" cxnId="{C014B25D-893A-47BE-BBFE-96436F4A22D3}">
      <dgm:prSet/>
      <dgm:spPr/>
      <dgm:t>
        <a:bodyPr/>
        <a:lstStyle/>
        <a:p>
          <a:endParaRPr lang="en-US"/>
        </a:p>
      </dgm:t>
    </dgm:pt>
    <dgm:pt modelId="{855317D5-C93D-4D8D-829C-BB6D58789D74}">
      <dgm:prSet/>
      <dgm:spPr/>
      <dgm:t>
        <a:bodyPr/>
        <a:lstStyle/>
        <a:p>
          <a:r>
            <a:rPr lang="ar-SA" dirty="0"/>
            <a:t>البحث </a:t>
          </a:r>
          <a:endParaRPr lang="en-US" dirty="0"/>
        </a:p>
      </dgm:t>
    </dgm:pt>
    <dgm:pt modelId="{15388D89-C25E-4B8F-A52F-C04559D4EF47}" type="parTrans" cxnId="{5D447D21-A040-4047-B8E8-16DA03B6F59C}">
      <dgm:prSet/>
      <dgm:spPr/>
      <dgm:t>
        <a:bodyPr/>
        <a:lstStyle/>
        <a:p>
          <a:endParaRPr lang="en-US"/>
        </a:p>
      </dgm:t>
    </dgm:pt>
    <dgm:pt modelId="{B485C567-08CC-4A6F-9F3B-5E493AE1834A}" type="sibTrans" cxnId="{5D447D21-A040-4047-B8E8-16DA03B6F59C}">
      <dgm:prSet/>
      <dgm:spPr/>
      <dgm:t>
        <a:bodyPr/>
        <a:lstStyle/>
        <a:p>
          <a:endParaRPr lang="en-US"/>
        </a:p>
      </dgm:t>
    </dgm:pt>
    <dgm:pt modelId="{6FBCED88-5262-4926-9BB8-0D262F4B9819}">
      <dgm:prSet/>
      <dgm:spPr/>
      <dgm:t>
        <a:bodyPr/>
        <a:lstStyle/>
        <a:p>
          <a:r>
            <a:rPr lang="ar-SA" dirty="0"/>
            <a:t>اجراء مقابلات </a:t>
          </a:r>
          <a:endParaRPr lang="en-US" dirty="0"/>
        </a:p>
      </dgm:t>
    </dgm:pt>
    <dgm:pt modelId="{E6239B66-9BE0-4FF4-AFD8-FE60738A8CD5}" type="parTrans" cxnId="{AD44D55D-372D-4B4E-BCB5-7899F4E10E1A}">
      <dgm:prSet/>
      <dgm:spPr/>
      <dgm:t>
        <a:bodyPr/>
        <a:lstStyle/>
        <a:p>
          <a:endParaRPr lang="en-US"/>
        </a:p>
      </dgm:t>
    </dgm:pt>
    <dgm:pt modelId="{D31A11EA-FD91-4D56-A842-6476F26635E3}" type="sibTrans" cxnId="{AD44D55D-372D-4B4E-BCB5-7899F4E10E1A}">
      <dgm:prSet/>
      <dgm:spPr/>
      <dgm:t>
        <a:bodyPr/>
        <a:lstStyle/>
        <a:p>
          <a:endParaRPr lang="en-US"/>
        </a:p>
      </dgm:t>
    </dgm:pt>
    <dgm:pt modelId="{9404269C-8DAB-49B1-B0D7-31570A5E770D}">
      <dgm:prSet/>
      <dgm:spPr/>
      <dgm:t>
        <a:bodyPr/>
        <a:lstStyle/>
        <a:p>
          <a:r>
            <a:rPr lang="ar-SA" dirty="0"/>
            <a:t>الكتب </a:t>
          </a:r>
          <a:endParaRPr lang="en-US" dirty="0"/>
        </a:p>
      </dgm:t>
    </dgm:pt>
    <dgm:pt modelId="{86663004-EC32-419B-BD7F-CEDC81EE5AA9}" type="parTrans" cxnId="{431B840D-AFE9-483F-92D7-D140FC8C8276}">
      <dgm:prSet/>
      <dgm:spPr/>
      <dgm:t>
        <a:bodyPr/>
        <a:lstStyle/>
        <a:p>
          <a:endParaRPr lang="en-US"/>
        </a:p>
      </dgm:t>
    </dgm:pt>
    <dgm:pt modelId="{A6760859-B269-4FA6-8CA9-129391588A68}" type="sibTrans" cxnId="{431B840D-AFE9-483F-92D7-D140FC8C8276}">
      <dgm:prSet/>
      <dgm:spPr/>
      <dgm:t>
        <a:bodyPr/>
        <a:lstStyle/>
        <a:p>
          <a:endParaRPr lang="en-US"/>
        </a:p>
      </dgm:t>
    </dgm:pt>
    <dgm:pt modelId="{98A4B4F9-C481-410E-98F1-71491FB0FA29}">
      <dgm:prSet/>
      <dgm:spPr/>
      <dgm:t>
        <a:bodyPr/>
        <a:lstStyle/>
        <a:p>
          <a:r>
            <a:rPr lang="ar-SA" dirty="0"/>
            <a:t>الحفر </a:t>
          </a:r>
          <a:endParaRPr lang="en-US" dirty="0"/>
        </a:p>
      </dgm:t>
    </dgm:pt>
    <dgm:pt modelId="{64B4E856-1691-4A46-BAAF-99E240274B3F}" type="parTrans" cxnId="{184D11A2-C9F2-4124-B49A-AF3AE5BC3FF5}">
      <dgm:prSet/>
      <dgm:spPr/>
      <dgm:t>
        <a:bodyPr/>
        <a:lstStyle/>
        <a:p>
          <a:endParaRPr lang="en-US"/>
        </a:p>
      </dgm:t>
    </dgm:pt>
    <dgm:pt modelId="{071A7F0A-02CB-458E-AB3F-0B217FD931FF}" type="sibTrans" cxnId="{184D11A2-C9F2-4124-B49A-AF3AE5BC3FF5}">
      <dgm:prSet/>
      <dgm:spPr/>
      <dgm:t>
        <a:bodyPr/>
        <a:lstStyle/>
        <a:p>
          <a:endParaRPr lang="en-US"/>
        </a:p>
      </dgm:t>
    </dgm:pt>
    <dgm:pt modelId="{A9F41F9C-D71C-40FF-B7A9-37D6098A0FB3}">
      <dgm:prSet/>
      <dgm:spPr/>
      <dgm:t>
        <a:bodyPr/>
        <a:lstStyle/>
        <a:p>
          <a:r>
            <a:rPr lang="ar-SA" dirty="0"/>
            <a:t>الرادار</a:t>
          </a:r>
          <a:endParaRPr lang="en-US" dirty="0"/>
        </a:p>
      </dgm:t>
    </dgm:pt>
    <dgm:pt modelId="{5F815BCC-2C29-4F47-ADDA-CBCC50AB4B9C}" type="parTrans" cxnId="{15E27894-FA3A-47CC-9973-ACA841C8E1E1}">
      <dgm:prSet/>
      <dgm:spPr/>
      <dgm:t>
        <a:bodyPr/>
        <a:lstStyle/>
        <a:p>
          <a:endParaRPr lang="en-US"/>
        </a:p>
      </dgm:t>
    </dgm:pt>
    <dgm:pt modelId="{17C52603-19F9-4F91-9C66-45FD6846FADE}" type="sibTrans" cxnId="{15E27894-FA3A-47CC-9973-ACA841C8E1E1}">
      <dgm:prSet/>
      <dgm:spPr/>
      <dgm:t>
        <a:bodyPr/>
        <a:lstStyle/>
        <a:p>
          <a:endParaRPr lang="en-US"/>
        </a:p>
      </dgm:t>
    </dgm:pt>
    <dgm:pt modelId="{AACC5F28-2272-4A9B-976A-4B0958D3942D}">
      <dgm:prSet/>
      <dgm:spPr/>
      <dgm:t>
        <a:bodyPr/>
        <a:lstStyle/>
        <a:p>
          <a:r>
            <a:rPr lang="ar-SA" dirty="0"/>
            <a:t>الأنترنت </a:t>
          </a:r>
          <a:endParaRPr lang="en-US" dirty="0"/>
        </a:p>
      </dgm:t>
    </dgm:pt>
    <dgm:pt modelId="{CF688889-1C94-474A-A0E3-BF8C0525288C}" type="parTrans" cxnId="{640E80A5-FDDC-4460-BC95-668AB325B607}">
      <dgm:prSet/>
      <dgm:spPr/>
      <dgm:t>
        <a:bodyPr/>
        <a:lstStyle/>
        <a:p>
          <a:endParaRPr lang="en-US"/>
        </a:p>
      </dgm:t>
    </dgm:pt>
    <dgm:pt modelId="{12311B56-4652-4208-BC83-02D6AA940728}" type="sibTrans" cxnId="{640E80A5-FDDC-4460-BC95-668AB325B607}">
      <dgm:prSet/>
      <dgm:spPr/>
      <dgm:t>
        <a:bodyPr/>
        <a:lstStyle/>
        <a:p>
          <a:endParaRPr lang="en-US"/>
        </a:p>
      </dgm:t>
    </dgm:pt>
    <dgm:pt modelId="{E47F3026-B43C-41DB-B9BA-5FC59A513F58}" type="pres">
      <dgm:prSet presAssocID="{73471891-4654-48AC-A796-1D16DE8F3F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586DDC-21A3-46BC-968B-CF6DB979BFC1}" type="pres">
      <dgm:prSet presAssocID="{B8D4DAEA-D9C3-4416-B80F-912760C67198}" presName="hierRoot1" presStyleCnt="0"/>
      <dgm:spPr/>
    </dgm:pt>
    <dgm:pt modelId="{D12F4DA9-7029-40F0-B28C-3F4C7B398066}" type="pres">
      <dgm:prSet presAssocID="{B8D4DAEA-D9C3-4416-B80F-912760C67198}" presName="composite" presStyleCnt="0"/>
      <dgm:spPr/>
    </dgm:pt>
    <dgm:pt modelId="{0BC10E07-2206-4CA8-BC29-FA8151AD7E07}" type="pres">
      <dgm:prSet presAssocID="{B8D4DAEA-D9C3-4416-B80F-912760C67198}" presName="background" presStyleLbl="node0" presStyleIdx="0" presStyleCnt="1"/>
      <dgm:spPr/>
    </dgm:pt>
    <dgm:pt modelId="{0D576FE6-9280-417E-A350-760317FE7734}" type="pres">
      <dgm:prSet presAssocID="{B8D4DAEA-D9C3-4416-B80F-912760C67198}" presName="text" presStyleLbl="fgAcc0" presStyleIdx="0" presStyleCnt="1">
        <dgm:presLayoutVars>
          <dgm:chPref val="3"/>
        </dgm:presLayoutVars>
      </dgm:prSet>
      <dgm:spPr/>
    </dgm:pt>
    <dgm:pt modelId="{67C0B153-3E88-4998-959A-28D82E9C13D3}" type="pres">
      <dgm:prSet presAssocID="{B8D4DAEA-D9C3-4416-B80F-912760C67198}" presName="hierChild2" presStyleCnt="0"/>
      <dgm:spPr/>
    </dgm:pt>
    <dgm:pt modelId="{21677069-35AB-4A8B-9DCE-D7C8A238E33D}" type="pres">
      <dgm:prSet presAssocID="{3E11142D-E296-4F39-8FFE-7264615EBA8C}" presName="Name10" presStyleLbl="parChTrans1D2" presStyleIdx="0" presStyleCnt="3"/>
      <dgm:spPr/>
    </dgm:pt>
    <dgm:pt modelId="{EC593D4B-A2B4-44BA-A8C2-88E5A318F7D2}" type="pres">
      <dgm:prSet presAssocID="{98232514-1DCA-4074-9EDB-D9D6E229CEC7}" presName="hierRoot2" presStyleCnt="0"/>
      <dgm:spPr/>
    </dgm:pt>
    <dgm:pt modelId="{A132DFB1-825F-448E-987B-C3771E3101CC}" type="pres">
      <dgm:prSet presAssocID="{98232514-1DCA-4074-9EDB-D9D6E229CEC7}" presName="composite2" presStyleCnt="0"/>
      <dgm:spPr/>
    </dgm:pt>
    <dgm:pt modelId="{6C4C02F8-0615-497B-AB70-77573988F73F}" type="pres">
      <dgm:prSet presAssocID="{98232514-1DCA-4074-9EDB-D9D6E229CEC7}" presName="background2" presStyleLbl="node2" presStyleIdx="0" presStyleCnt="3"/>
      <dgm:spPr/>
    </dgm:pt>
    <dgm:pt modelId="{4F490C57-9854-4620-A2F9-03137ECC492B}" type="pres">
      <dgm:prSet presAssocID="{98232514-1DCA-4074-9EDB-D9D6E229CEC7}" presName="text2" presStyleLbl="fgAcc2" presStyleIdx="0" presStyleCnt="3">
        <dgm:presLayoutVars>
          <dgm:chPref val="3"/>
        </dgm:presLayoutVars>
      </dgm:prSet>
      <dgm:spPr/>
    </dgm:pt>
    <dgm:pt modelId="{3BC103F3-31D2-4AF7-AA3D-CB5F9F0CA243}" type="pres">
      <dgm:prSet presAssocID="{98232514-1DCA-4074-9EDB-D9D6E229CEC7}" presName="hierChild3" presStyleCnt="0"/>
      <dgm:spPr/>
    </dgm:pt>
    <dgm:pt modelId="{553AEABF-2311-49A6-83C7-A57F7E9F51E5}" type="pres">
      <dgm:prSet presAssocID="{1448C933-7CAA-4B2E-92FD-C85D9758BA08}" presName="Name17" presStyleLbl="parChTrans1D3" presStyleIdx="0" presStyleCnt="7"/>
      <dgm:spPr/>
    </dgm:pt>
    <dgm:pt modelId="{7F6C5BCF-269C-4104-A0A5-1378106ED844}" type="pres">
      <dgm:prSet presAssocID="{2A155CAE-ECDA-4A48-9733-E1DA74A16397}" presName="hierRoot3" presStyleCnt="0"/>
      <dgm:spPr/>
    </dgm:pt>
    <dgm:pt modelId="{C9B1B2E5-31AD-4B85-AC98-13F7A6CF6E40}" type="pres">
      <dgm:prSet presAssocID="{2A155CAE-ECDA-4A48-9733-E1DA74A16397}" presName="composite3" presStyleCnt="0"/>
      <dgm:spPr/>
    </dgm:pt>
    <dgm:pt modelId="{6560F185-9444-4D8E-AFA8-90E83693CA85}" type="pres">
      <dgm:prSet presAssocID="{2A155CAE-ECDA-4A48-9733-E1DA74A16397}" presName="background3" presStyleLbl="node3" presStyleIdx="0" presStyleCnt="7"/>
      <dgm:spPr/>
    </dgm:pt>
    <dgm:pt modelId="{0466AF0D-F71E-4A4C-ACF0-047ED7DDE834}" type="pres">
      <dgm:prSet presAssocID="{2A155CAE-ECDA-4A48-9733-E1DA74A16397}" presName="text3" presStyleLbl="fgAcc3" presStyleIdx="0" presStyleCnt="7">
        <dgm:presLayoutVars>
          <dgm:chPref val="3"/>
        </dgm:presLayoutVars>
      </dgm:prSet>
      <dgm:spPr/>
    </dgm:pt>
    <dgm:pt modelId="{485C2A1C-02BB-4B26-8B56-34EAA47C7627}" type="pres">
      <dgm:prSet presAssocID="{2A155CAE-ECDA-4A48-9733-E1DA74A16397}" presName="hierChild4" presStyleCnt="0"/>
      <dgm:spPr/>
    </dgm:pt>
    <dgm:pt modelId="{E3BE84EE-FD09-435F-AD69-9EF4424DF666}" type="pres">
      <dgm:prSet presAssocID="{3B87AC0F-BF5C-420A-B997-5FDD3320471A}" presName="Name17" presStyleLbl="parChTrans1D3" presStyleIdx="1" presStyleCnt="7"/>
      <dgm:spPr/>
    </dgm:pt>
    <dgm:pt modelId="{9A346D09-CCE0-4E72-8FFD-068D76F61BAC}" type="pres">
      <dgm:prSet presAssocID="{7791CB70-02FE-4CE1-800F-02A75EA7AEBB}" presName="hierRoot3" presStyleCnt="0"/>
      <dgm:spPr/>
    </dgm:pt>
    <dgm:pt modelId="{57A929FE-0CE3-45F4-B447-127ABEEB44B6}" type="pres">
      <dgm:prSet presAssocID="{7791CB70-02FE-4CE1-800F-02A75EA7AEBB}" presName="composite3" presStyleCnt="0"/>
      <dgm:spPr/>
    </dgm:pt>
    <dgm:pt modelId="{49436741-47A0-4120-8BC8-1C23FB50D811}" type="pres">
      <dgm:prSet presAssocID="{7791CB70-02FE-4CE1-800F-02A75EA7AEBB}" presName="background3" presStyleLbl="node3" presStyleIdx="1" presStyleCnt="7"/>
      <dgm:spPr/>
    </dgm:pt>
    <dgm:pt modelId="{2E8B92BD-4EC3-4C09-B1F6-35188F6F9987}" type="pres">
      <dgm:prSet presAssocID="{7791CB70-02FE-4CE1-800F-02A75EA7AEBB}" presName="text3" presStyleLbl="fgAcc3" presStyleIdx="1" presStyleCnt="7">
        <dgm:presLayoutVars>
          <dgm:chPref val="3"/>
        </dgm:presLayoutVars>
      </dgm:prSet>
      <dgm:spPr/>
    </dgm:pt>
    <dgm:pt modelId="{D3AC667C-C3EC-41F2-89E6-D2C438249156}" type="pres">
      <dgm:prSet presAssocID="{7791CB70-02FE-4CE1-800F-02A75EA7AEBB}" presName="hierChild4" presStyleCnt="0"/>
      <dgm:spPr/>
    </dgm:pt>
    <dgm:pt modelId="{AD5C6C10-766C-4F64-9F6A-9FFBA5CBC123}" type="pres">
      <dgm:prSet presAssocID="{1C5CE65F-FAD6-42E2-B675-E639D5C55BA3}" presName="Name10" presStyleLbl="parChTrans1D2" presStyleIdx="1" presStyleCnt="3"/>
      <dgm:spPr/>
    </dgm:pt>
    <dgm:pt modelId="{E4D83813-4C1F-4F72-83F1-C96E06392C93}" type="pres">
      <dgm:prSet presAssocID="{E96BF914-4E3B-4FAB-A714-C382F0CF4D6B}" presName="hierRoot2" presStyleCnt="0"/>
      <dgm:spPr/>
    </dgm:pt>
    <dgm:pt modelId="{C58F659C-27AB-476D-B042-3C6B094944E6}" type="pres">
      <dgm:prSet presAssocID="{E96BF914-4E3B-4FAB-A714-C382F0CF4D6B}" presName="composite2" presStyleCnt="0"/>
      <dgm:spPr/>
    </dgm:pt>
    <dgm:pt modelId="{6690E6BA-185C-478E-BD87-BBBBAFFC1F14}" type="pres">
      <dgm:prSet presAssocID="{E96BF914-4E3B-4FAB-A714-C382F0CF4D6B}" presName="background2" presStyleLbl="node2" presStyleIdx="1" presStyleCnt="3"/>
      <dgm:spPr/>
    </dgm:pt>
    <dgm:pt modelId="{01402F54-2220-4EB1-9F0A-79638A769F49}" type="pres">
      <dgm:prSet presAssocID="{E96BF914-4E3B-4FAB-A714-C382F0CF4D6B}" presName="text2" presStyleLbl="fgAcc2" presStyleIdx="1" presStyleCnt="3">
        <dgm:presLayoutVars>
          <dgm:chPref val="3"/>
        </dgm:presLayoutVars>
      </dgm:prSet>
      <dgm:spPr/>
    </dgm:pt>
    <dgm:pt modelId="{CF69CAC4-AECE-4CE1-BC30-49D47ADDE27F}" type="pres">
      <dgm:prSet presAssocID="{E96BF914-4E3B-4FAB-A714-C382F0CF4D6B}" presName="hierChild3" presStyleCnt="0"/>
      <dgm:spPr/>
    </dgm:pt>
    <dgm:pt modelId="{37219365-D5FD-420E-A44B-D6311FF7C43F}" type="pres">
      <dgm:prSet presAssocID="{64B4E856-1691-4A46-BAAF-99E240274B3F}" presName="Name17" presStyleLbl="parChTrans1D3" presStyleIdx="2" presStyleCnt="7"/>
      <dgm:spPr/>
    </dgm:pt>
    <dgm:pt modelId="{36FD9EDC-226C-44B0-AE92-26DE347A7762}" type="pres">
      <dgm:prSet presAssocID="{98A4B4F9-C481-410E-98F1-71491FB0FA29}" presName="hierRoot3" presStyleCnt="0"/>
      <dgm:spPr/>
    </dgm:pt>
    <dgm:pt modelId="{B38BB0D0-1A12-4098-A297-1AB3740785DA}" type="pres">
      <dgm:prSet presAssocID="{98A4B4F9-C481-410E-98F1-71491FB0FA29}" presName="composite3" presStyleCnt="0"/>
      <dgm:spPr/>
    </dgm:pt>
    <dgm:pt modelId="{B14FF9AA-127C-4D5A-B4D3-6EF0B348378D}" type="pres">
      <dgm:prSet presAssocID="{98A4B4F9-C481-410E-98F1-71491FB0FA29}" presName="background3" presStyleLbl="node3" presStyleIdx="2" presStyleCnt="7"/>
      <dgm:spPr/>
    </dgm:pt>
    <dgm:pt modelId="{B688CDAA-A9E5-4986-842A-6B426475F6B7}" type="pres">
      <dgm:prSet presAssocID="{98A4B4F9-C481-410E-98F1-71491FB0FA29}" presName="text3" presStyleLbl="fgAcc3" presStyleIdx="2" presStyleCnt="7">
        <dgm:presLayoutVars>
          <dgm:chPref val="3"/>
        </dgm:presLayoutVars>
      </dgm:prSet>
      <dgm:spPr/>
    </dgm:pt>
    <dgm:pt modelId="{19B610E4-2C57-4C4D-875E-8D0B087DD31C}" type="pres">
      <dgm:prSet presAssocID="{98A4B4F9-C481-410E-98F1-71491FB0FA29}" presName="hierChild4" presStyleCnt="0"/>
      <dgm:spPr/>
    </dgm:pt>
    <dgm:pt modelId="{C35E2159-377A-4082-A380-A5E2712773FC}" type="pres">
      <dgm:prSet presAssocID="{5F815BCC-2C29-4F47-ADDA-CBCC50AB4B9C}" presName="Name17" presStyleLbl="parChTrans1D3" presStyleIdx="3" presStyleCnt="7"/>
      <dgm:spPr/>
    </dgm:pt>
    <dgm:pt modelId="{A955A7B3-9B1D-49B4-B6AF-8EE2A4FE4BC7}" type="pres">
      <dgm:prSet presAssocID="{A9F41F9C-D71C-40FF-B7A9-37D6098A0FB3}" presName="hierRoot3" presStyleCnt="0"/>
      <dgm:spPr/>
    </dgm:pt>
    <dgm:pt modelId="{0E54364D-BB07-4B00-A346-6546E74230E0}" type="pres">
      <dgm:prSet presAssocID="{A9F41F9C-D71C-40FF-B7A9-37D6098A0FB3}" presName="composite3" presStyleCnt="0"/>
      <dgm:spPr/>
    </dgm:pt>
    <dgm:pt modelId="{5CBB7E2B-EF6E-4B4C-AAA2-6B4B82405545}" type="pres">
      <dgm:prSet presAssocID="{A9F41F9C-D71C-40FF-B7A9-37D6098A0FB3}" presName="background3" presStyleLbl="node3" presStyleIdx="3" presStyleCnt="7"/>
      <dgm:spPr/>
    </dgm:pt>
    <dgm:pt modelId="{91535DD8-F18E-4178-ADF8-DE721E32FE50}" type="pres">
      <dgm:prSet presAssocID="{A9F41F9C-D71C-40FF-B7A9-37D6098A0FB3}" presName="text3" presStyleLbl="fgAcc3" presStyleIdx="3" presStyleCnt="7">
        <dgm:presLayoutVars>
          <dgm:chPref val="3"/>
        </dgm:presLayoutVars>
      </dgm:prSet>
      <dgm:spPr/>
    </dgm:pt>
    <dgm:pt modelId="{80049707-7B4E-405D-8097-DE7D37ACE060}" type="pres">
      <dgm:prSet presAssocID="{A9F41F9C-D71C-40FF-B7A9-37D6098A0FB3}" presName="hierChild4" presStyleCnt="0"/>
      <dgm:spPr/>
    </dgm:pt>
    <dgm:pt modelId="{6FB0AA85-8CB1-46BF-84F4-156E1CDF29D8}" type="pres">
      <dgm:prSet presAssocID="{15388D89-C25E-4B8F-A52F-C04559D4EF47}" presName="Name10" presStyleLbl="parChTrans1D2" presStyleIdx="2" presStyleCnt="3"/>
      <dgm:spPr/>
    </dgm:pt>
    <dgm:pt modelId="{7141B8FE-CD8E-4F75-9011-3E0AC30AD18F}" type="pres">
      <dgm:prSet presAssocID="{855317D5-C93D-4D8D-829C-BB6D58789D74}" presName="hierRoot2" presStyleCnt="0"/>
      <dgm:spPr/>
    </dgm:pt>
    <dgm:pt modelId="{277271D7-3FF2-4F92-AE3E-73CB4F49C4BE}" type="pres">
      <dgm:prSet presAssocID="{855317D5-C93D-4D8D-829C-BB6D58789D74}" presName="composite2" presStyleCnt="0"/>
      <dgm:spPr/>
    </dgm:pt>
    <dgm:pt modelId="{FC1E3DC0-BD48-40D3-9F36-817FC451BE67}" type="pres">
      <dgm:prSet presAssocID="{855317D5-C93D-4D8D-829C-BB6D58789D74}" presName="background2" presStyleLbl="node2" presStyleIdx="2" presStyleCnt="3"/>
      <dgm:spPr/>
    </dgm:pt>
    <dgm:pt modelId="{7873A759-2FEE-4E49-AD20-538479DD725A}" type="pres">
      <dgm:prSet presAssocID="{855317D5-C93D-4D8D-829C-BB6D58789D74}" presName="text2" presStyleLbl="fgAcc2" presStyleIdx="2" presStyleCnt="3">
        <dgm:presLayoutVars>
          <dgm:chPref val="3"/>
        </dgm:presLayoutVars>
      </dgm:prSet>
      <dgm:spPr/>
    </dgm:pt>
    <dgm:pt modelId="{8FA914F7-5A63-4448-8456-6F2627BFEBCE}" type="pres">
      <dgm:prSet presAssocID="{855317D5-C93D-4D8D-829C-BB6D58789D74}" presName="hierChild3" presStyleCnt="0"/>
      <dgm:spPr/>
    </dgm:pt>
    <dgm:pt modelId="{F389519E-8EE2-4F77-9633-627F02E81FC0}" type="pres">
      <dgm:prSet presAssocID="{E6239B66-9BE0-4FF4-AFD8-FE60738A8CD5}" presName="Name17" presStyleLbl="parChTrans1D3" presStyleIdx="4" presStyleCnt="7"/>
      <dgm:spPr/>
    </dgm:pt>
    <dgm:pt modelId="{B5B36C4D-D3A5-44B7-84AB-C211E4366B81}" type="pres">
      <dgm:prSet presAssocID="{6FBCED88-5262-4926-9BB8-0D262F4B9819}" presName="hierRoot3" presStyleCnt="0"/>
      <dgm:spPr/>
    </dgm:pt>
    <dgm:pt modelId="{2B587650-B767-43D7-A317-B49B6C238E81}" type="pres">
      <dgm:prSet presAssocID="{6FBCED88-5262-4926-9BB8-0D262F4B9819}" presName="composite3" presStyleCnt="0"/>
      <dgm:spPr/>
    </dgm:pt>
    <dgm:pt modelId="{8D48C57C-A4D4-4062-B309-360C9ACAE502}" type="pres">
      <dgm:prSet presAssocID="{6FBCED88-5262-4926-9BB8-0D262F4B9819}" presName="background3" presStyleLbl="node3" presStyleIdx="4" presStyleCnt="7"/>
      <dgm:spPr/>
    </dgm:pt>
    <dgm:pt modelId="{55F42BF0-43D8-4291-B080-A052D4719E49}" type="pres">
      <dgm:prSet presAssocID="{6FBCED88-5262-4926-9BB8-0D262F4B9819}" presName="text3" presStyleLbl="fgAcc3" presStyleIdx="4" presStyleCnt="7">
        <dgm:presLayoutVars>
          <dgm:chPref val="3"/>
        </dgm:presLayoutVars>
      </dgm:prSet>
      <dgm:spPr/>
    </dgm:pt>
    <dgm:pt modelId="{201289CF-E42F-413B-A042-EA77CDFD6C1E}" type="pres">
      <dgm:prSet presAssocID="{6FBCED88-5262-4926-9BB8-0D262F4B9819}" presName="hierChild4" presStyleCnt="0"/>
      <dgm:spPr/>
    </dgm:pt>
    <dgm:pt modelId="{987A2638-FACB-4375-A368-7604A2877A3E}" type="pres">
      <dgm:prSet presAssocID="{86663004-EC32-419B-BD7F-CEDC81EE5AA9}" presName="Name17" presStyleLbl="parChTrans1D3" presStyleIdx="5" presStyleCnt="7"/>
      <dgm:spPr/>
    </dgm:pt>
    <dgm:pt modelId="{A053E912-D0D2-4894-9738-F6E803E1F192}" type="pres">
      <dgm:prSet presAssocID="{9404269C-8DAB-49B1-B0D7-31570A5E770D}" presName="hierRoot3" presStyleCnt="0"/>
      <dgm:spPr/>
    </dgm:pt>
    <dgm:pt modelId="{54D01E1B-C474-413D-8CA8-1553DC9AD2D8}" type="pres">
      <dgm:prSet presAssocID="{9404269C-8DAB-49B1-B0D7-31570A5E770D}" presName="composite3" presStyleCnt="0"/>
      <dgm:spPr/>
    </dgm:pt>
    <dgm:pt modelId="{A607F4DF-389C-4CFA-823D-AE1B821EAFF2}" type="pres">
      <dgm:prSet presAssocID="{9404269C-8DAB-49B1-B0D7-31570A5E770D}" presName="background3" presStyleLbl="node3" presStyleIdx="5" presStyleCnt="7"/>
      <dgm:spPr/>
    </dgm:pt>
    <dgm:pt modelId="{C1134D8E-7989-43A8-9454-BBBCA5815FEE}" type="pres">
      <dgm:prSet presAssocID="{9404269C-8DAB-49B1-B0D7-31570A5E770D}" presName="text3" presStyleLbl="fgAcc3" presStyleIdx="5" presStyleCnt="7">
        <dgm:presLayoutVars>
          <dgm:chPref val="3"/>
        </dgm:presLayoutVars>
      </dgm:prSet>
      <dgm:spPr/>
    </dgm:pt>
    <dgm:pt modelId="{FC98DC7E-2939-4449-A703-FA942CB7D655}" type="pres">
      <dgm:prSet presAssocID="{9404269C-8DAB-49B1-B0D7-31570A5E770D}" presName="hierChild4" presStyleCnt="0"/>
      <dgm:spPr/>
    </dgm:pt>
    <dgm:pt modelId="{7D23E84F-3C57-40E1-A871-7282EEA9B72A}" type="pres">
      <dgm:prSet presAssocID="{CF688889-1C94-474A-A0E3-BF8C0525288C}" presName="Name17" presStyleLbl="parChTrans1D3" presStyleIdx="6" presStyleCnt="7"/>
      <dgm:spPr/>
    </dgm:pt>
    <dgm:pt modelId="{59985CB1-7BDB-42BF-8BAA-E44B8B96B1A6}" type="pres">
      <dgm:prSet presAssocID="{AACC5F28-2272-4A9B-976A-4B0958D3942D}" presName="hierRoot3" presStyleCnt="0"/>
      <dgm:spPr/>
    </dgm:pt>
    <dgm:pt modelId="{94B5FC18-DF81-400B-BAED-F4B55769DAE6}" type="pres">
      <dgm:prSet presAssocID="{AACC5F28-2272-4A9B-976A-4B0958D3942D}" presName="composite3" presStyleCnt="0"/>
      <dgm:spPr/>
    </dgm:pt>
    <dgm:pt modelId="{570DC79D-8572-45FA-9C16-C279C8BF2DC6}" type="pres">
      <dgm:prSet presAssocID="{AACC5F28-2272-4A9B-976A-4B0958D3942D}" presName="background3" presStyleLbl="node3" presStyleIdx="6" presStyleCnt="7"/>
      <dgm:spPr/>
    </dgm:pt>
    <dgm:pt modelId="{B42064C9-31A0-4D41-99EC-67420ADD9061}" type="pres">
      <dgm:prSet presAssocID="{AACC5F28-2272-4A9B-976A-4B0958D3942D}" presName="text3" presStyleLbl="fgAcc3" presStyleIdx="6" presStyleCnt="7">
        <dgm:presLayoutVars>
          <dgm:chPref val="3"/>
        </dgm:presLayoutVars>
      </dgm:prSet>
      <dgm:spPr/>
    </dgm:pt>
    <dgm:pt modelId="{E58AF197-E063-40F1-B63B-FBD2E043F936}" type="pres">
      <dgm:prSet presAssocID="{AACC5F28-2272-4A9B-976A-4B0958D3942D}" presName="hierChild4" presStyleCnt="0"/>
      <dgm:spPr/>
    </dgm:pt>
  </dgm:ptLst>
  <dgm:cxnLst>
    <dgm:cxn modelId="{01DB3A06-D8E3-4643-B10D-FC40E4849185}" srcId="{B8D4DAEA-D9C3-4416-B80F-912760C67198}" destId="{98232514-1DCA-4074-9EDB-D9D6E229CEC7}" srcOrd="0" destOrd="0" parTransId="{3E11142D-E296-4F39-8FFE-7264615EBA8C}" sibTransId="{211BAF15-E5C1-4F5D-BB55-F12C056B9A23}"/>
    <dgm:cxn modelId="{CF0F380A-99E4-472A-8F06-A1C94084BBF5}" type="presOf" srcId="{86663004-EC32-419B-BD7F-CEDC81EE5AA9}" destId="{987A2638-FACB-4375-A368-7604A2877A3E}" srcOrd="0" destOrd="0" presId="urn:microsoft.com/office/officeart/2005/8/layout/hierarchy1"/>
    <dgm:cxn modelId="{431B840D-AFE9-483F-92D7-D140FC8C8276}" srcId="{855317D5-C93D-4D8D-829C-BB6D58789D74}" destId="{9404269C-8DAB-49B1-B0D7-31570A5E770D}" srcOrd="1" destOrd="0" parTransId="{86663004-EC32-419B-BD7F-CEDC81EE5AA9}" sibTransId="{A6760859-B269-4FA6-8CA9-129391588A68}"/>
    <dgm:cxn modelId="{7A529D11-C4A3-4A1F-B1F8-9413270CC27B}" type="presOf" srcId="{98232514-1DCA-4074-9EDB-D9D6E229CEC7}" destId="{4F490C57-9854-4620-A2F9-03137ECC492B}" srcOrd="0" destOrd="0" presId="urn:microsoft.com/office/officeart/2005/8/layout/hierarchy1"/>
    <dgm:cxn modelId="{283A2612-2FDC-44E1-9434-7FD552B2C4BB}" type="presOf" srcId="{3E11142D-E296-4F39-8FFE-7264615EBA8C}" destId="{21677069-35AB-4A8B-9DCE-D7C8A238E33D}" srcOrd="0" destOrd="0" presId="urn:microsoft.com/office/officeart/2005/8/layout/hierarchy1"/>
    <dgm:cxn modelId="{30505A20-5645-488B-A0B3-872393E10458}" type="presOf" srcId="{855317D5-C93D-4D8D-829C-BB6D58789D74}" destId="{7873A759-2FEE-4E49-AD20-538479DD725A}" srcOrd="0" destOrd="0" presId="urn:microsoft.com/office/officeart/2005/8/layout/hierarchy1"/>
    <dgm:cxn modelId="{5D447D21-A040-4047-B8E8-16DA03B6F59C}" srcId="{B8D4DAEA-D9C3-4416-B80F-912760C67198}" destId="{855317D5-C93D-4D8D-829C-BB6D58789D74}" srcOrd="2" destOrd="0" parTransId="{15388D89-C25E-4B8F-A52F-C04559D4EF47}" sibTransId="{B485C567-08CC-4A6F-9F3B-5E493AE1834A}"/>
    <dgm:cxn modelId="{C014B25D-893A-47BE-BBFE-96436F4A22D3}" srcId="{B8D4DAEA-D9C3-4416-B80F-912760C67198}" destId="{E96BF914-4E3B-4FAB-A714-C382F0CF4D6B}" srcOrd="1" destOrd="0" parTransId="{1C5CE65F-FAD6-42E2-B675-E639D5C55BA3}" sibTransId="{5B56C291-E454-4B4D-B04A-E241C0F79B8C}"/>
    <dgm:cxn modelId="{AD44D55D-372D-4B4E-BCB5-7899F4E10E1A}" srcId="{855317D5-C93D-4D8D-829C-BB6D58789D74}" destId="{6FBCED88-5262-4926-9BB8-0D262F4B9819}" srcOrd="0" destOrd="0" parTransId="{E6239B66-9BE0-4FF4-AFD8-FE60738A8CD5}" sibTransId="{D31A11EA-FD91-4D56-A842-6476F26635E3}"/>
    <dgm:cxn modelId="{902A475E-7131-4EE4-8ACD-B661692EE6F0}" type="presOf" srcId="{B8D4DAEA-D9C3-4416-B80F-912760C67198}" destId="{0D576FE6-9280-417E-A350-760317FE7734}" srcOrd="0" destOrd="0" presId="urn:microsoft.com/office/officeart/2005/8/layout/hierarchy1"/>
    <dgm:cxn modelId="{62FC7E5F-C1FE-4240-B068-6592F2D0C956}" type="presOf" srcId="{15388D89-C25E-4B8F-A52F-C04559D4EF47}" destId="{6FB0AA85-8CB1-46BF-84F4-156E1CDF29D8}" srcOrd="0" destOrd="0" presId="urn:microsoft.com/office/officeart/2005/8/layout/hierarchy1"/>
    <dgm:cxn modelId="{0EA9364A-E53E-42E1-8137-126FCA39F687}" type="presOf" srcId="{73471891-4654-48AC-A796-1D16DE8F3F13}" destId="{E47F3026-B43C-41DB-B9BA-5FC59A513F58}" srcOrd="0" destOrd="0" presId="urn:microsoft.com/office/officeart/2005/8/layout/hierarchy1"/>
    <dgm:cxn modelId="{4722F150-C0A0-4A0D-8C6B-AB4846F1A33E}" type="presOf" srcId="{9404269C-8DAB-49B1-B0D7-31570A5E770D}" destId="{C1134D8E-7989-43A8-9454-BBBCA5815FEE}" srcOrd="0" destOrd="0" presId="urn:microsoft.com/office/officeart/2005/8/layout/hierarchy1"/>
    <dgm:cxn modelId="{8CEC6771-1D23-4BB3-BA7F-65962C0F0996}" srcId="{98232514-1DCA-4074-9EDB-D9D6E229CEC7}" destId="{7791CB70-02FE-4CE1-800F-02A75EA7AEBB}" srcOrd="1" destOrd="0" parTransId="{3B87AC0F-BF5C-420A-B997-5FDD3320471A}" sibTransId="{5F708EBB-6457-42E6-977F-97972D501165}"/>
    <dgm:cxn modelId="{A6F9ED71-6C35-4578-86B1-17DAE1169575}" type="presOf" srcId="{6FBCED88-5262-4926-9BB8-0D262F4B9819}" destId="{55F42BF0-43D8-4291-B080-A052D4719E49}" srcOrd="0" destOrd="0" presId="urn:microsoft.com/office/officeart/2005/8/layout/hierarchy1"/>
    <dgm:cxn modelId="{BD9C4C57-7D5E-4456-87E3-83F42C241B32}" type="presOf" srcId="{AACC5F28-2272-4A9B-976A-4B0958D3942D}" destId="{B42064C9-31A0-4D41-99EC-67420ADD9061}" srcOrd="0" destOrd="0" presId="urn:microsoft.com/office/officeart/2005/8/layout/hierarchy1"/>
    <dgm:cxn modelId="{5FE36979-FF2D-4DCC-A160-FB254AD2109C}" type="presOf" srcId="{7791CB70-02FE-4CE1-800F-02A75EA7AEBB}" destId="{2E8B92BD-4EC3-4C09-B1F6-35188F6F9987}" srcOrd="0" destOrd="0" presId="urn:microsoft.com/office/officeart/2005/8/layout/hierarchy1"/>
    <dgm:cxn modelId="{475D777B-4403-4AF6-A2FD-9A720643F4AC}" type="presOf" srcId="{1448C933-7CAA-4B2E-92FD-C85D9758BA08}" destId="{553AEABF-2311-49A6-83C7-A57F7E9F51E5}" srcOrd="0" destOrd="0" presId="urn:microsoft.com/office/officeart/2005/8/layout/hierarchy1"/>
    <dgm:cxn modelId="{D31A547C-C4A5-490F-8723-86D404B01208}" type="presOf" srcId="{1C5CE65F-FAD6-42E2-B675-E639D5C55BA3}" destId="{AD5C6C10-766C-4F64-9F6A-9FFBA5CBC123}" srcOrd="0" destOrd="0" presId="urn:microsoft.com/office/officeart/2005/8/layout/hierarchy1"/>
    <dgm:cxn modelId="{15E27894-FA3A-47CC-9973-ACA841C8E1E1}" srcId="{E96BF914-4E3B-4FAB-A714-C382F0CF4D6B}" destId="{A9F41F9C-D71C-40FF-B7A9-37D6098A0FB3}" srcOrd="1" destOrd="0" parTransId="{5F815BCC-2C29-4F47-ADDA-CBCC50AB4B9C}" sibTransId="{17C52603-19F9-4F91-9C66-45FD6846FADE}"/>
    <dgm:cxn modelId="{9252DE94-F106-404B-B9B7-694EB7AE67EE}" type="presOf" srcId="{5F815BCC-2C29-4F47-ADDA-CBCC50AB4B9C}" destId="{C35E2159-377A-4082-A380-A5E2712773FC}" srcOrd="0" destOrd="0" presId="urn:microsoft.com/office/officeart/2005/8/layout/hierarchy1"/>
    <dgm:cxn modelId="{184D11A2-C9F2-4124-B49A-AF3AE5BC3FF5}" srcId="{E96BF914-4E3B-4FAB-A714-C382F0CF4D6B}" destId="{98A4B4F9-C481-410E-98F1-71491FB0FA29}" srcOrd="0" destOrd="0" parTransId="{64B4E856-1691-4A46-BAAF-99E240274B3F}" sibTransId="{071A7F0A-02CB-458E-AB3F-0B217FD931FF}"/>
    <dgm:cxn modelId="{640E80A5-FDDC-4460-BC95-668AB325B607}" srcId="{855317D5-C93D-4D8D-829C-BB6D58789D74}" destId="{AACC5F28-2272-4A9B-976A-4B0958D3942D}" srcOrd="2" destOrd="0" parTransId="{CF688889-1C94-474A-A0E3-BF8C0525288C}" sibTransId="{12311B56-4652-4208-BC83-02D6AA940728}"/>
    <dgm:cxn modelId="{4C91E4A5-E846-4484-9F22-B508CC078E3B}" type="presOf" srcId="{2A155CAE-ECDA-4A48-9733-E1DA74A16397}" destId="{0466AF0D-F71E-4A4C-ACF0-047ED7DDE834}" srcOrd="0" destOrd="0" presId="urn:microsoft.com/office/officeart/2005/8/layout/hierarchy1"/>
    <dgm:cxn modelId="{101E7FB5-AD2A-4ED5-896D-42C2C9787A6F}" type="presOf" srcId="{64B4E856-1691-4A46-BAAF-99E240274B3F}" destId="{37219365-D5FD-420E-A44B-D6311FF7C43F}" srcOrd="0" destOrd="0" presId="urn:microsoft.com/office/officeart/2005/8/layout/hierarchy1"/>
    <dgm:cxn modelId="{153798BE-0D09-49F3-AE45-A761CC26F18C}" type="presOf" srcId="{3B87AC0F-BF5C-420A-B997-5FDD3320471A}" destId="{E3BE84EE-FD09-435F-AD69-9EF4424DF666}" srcOrd="0" destOrd="0" presId="urn:microsoft.com/office/officeart/2005/8/layout/hierarchy1"/>
    <dgm:cxn modelId="{065EB9C2-90B1-4687-9CEF-5CD1C0E85750}" type="presOf" srcId="{E96BF914-4E3B-4FAB-A714-C382F0CF4D6B}" destId="{01402F54-2220-4EB1-9F0A-79638A769F49}" srcOrd="0" destOrd="0" presId="urn:microsoft.com/office/officeart/2005/8/layout/hierarchy1"/>
    <dgm:cxn modelId="{CEDBE8C6-9074-4C0E-B4AC-643A4FD4C139}" srcId="{98232514-1DCA-4074-9EDB-D9D6E229CEC7}" destId="{2A155CAE-ECDA-4A48-9733-E1DA74A16397}" srcOrd="0" destOrd="0" parTransId="{1448C933-7CAA-4B2E-92FD-C85D9758BA08}" sibTransId="{B5EA647B-AE4D-46A6-A914-B2F60027F552}"/>
    <dgm:cxn modelId="{EEE0C8D3-F7D5-42C4-96B5-72C40232CD45}" type="presOf" srcId="{98A4B4F9-C481-410E-98F1-71491FB0FA29}" destId="{B688CDAA-A9E5-4986-842A-6B426475F6B7}" srcOrd="0" destOrd="0" presId="urn:microsoft.com/office/officeart/2005/8/layout/hierarchy1"/>
    <dgm:cxn modelId="{609FBCD7-DDD9-4A97-A3CC-972D845C5897}" type="presOf" srcId="{A9F41F9C-D71C-40FF-B7A9-37D6098A0FB3}" destId="{91535DD8-F18E-4178-ADF8-DE721E32FE50}" srcOrd="0" destOrd="0" presId="urn:microsoft.com/office/officeart/2005/8/layout/hierarchy1"/>
    <dgm:cxn modelId="{5AE976DF-40A4-4D0E-A2FC-BD677DB4EC7A}" type="presOf" srcId="{E6239B66-9BE0-4FF4-AFD8-FE60738A8CD5}" destId="{F389519E-8EE2-4F77-9633-627F02E81FC0}" srcOrd="0" destOrd="0" presId="urn:microsoft.com/office/officeart/2005/8/layout/hierarchy1"/>
    <dgm:cxn modelId="{CDB1DFE0-94FF-4365-9C86-D0EEF3275AC5}" srcId="{73471891-4654-48AC-A796-1D16DE8F3F13}" destId="{B8D4DAEA-D9C3-4416-B80F-912760C67198}" srcOrd="0" destOrd="0" parTransId="{0FD73CBC-A9DD-4F49-9132-E551C2037DE9}" sibTransId="{8DFA9394-F04A-4302-AB34-D9603733E2A7}"/>
    <dgm:cxn modelId="{58D80DEB-68D9-4B69-9838-6E25C065484E}" type="presOf" srcId="{CF688889-1C94-474A-A0E3-BF8C0525288C}" destId="{7D23E84F-3C57-40E1-A871-7282EEA9B72A}" srcOrd="0" destOrd="0" presId="urn:microsoft.com/office/officeart/2005/8/layout/hierarchy1"/>
    <dgm:cxn modelId="{5B728CBC-32D8-4376-8DE1-2558FE4B8A01}" type="presParOf" srcId="{E47F3026-B43C-41DB-B9BA-5FC59A513F58}" destId="{00586DDC-21A3-46BC-968B-CF6DB979BFC1}" srcOrd="0" destOrd="0" presId="urn:microsoft.com/office/officeart/2005/8/layout/hierarchy1"/>
    <dgm:cxn modelId="{1CAA731E-1134-4CAC-9401-8962381CB611}" type="presParOf" srcId="{00586DDC-21A3-46BC-968B-CF6DB979BFC1}" destId="{D12F4DA9-7029-40F0-B28C-3F4C7B398066}" srcOrd="0" destOrd="0" presId="urn:microsoft.com/office/officeart/2005/8/layout/hierarchy1"/>
    <dgm:cxn modelId="{054BA5E8-39EE-4E12-9A97-A88D871E173A}" type="presParOf" srcId="{D12F4DA9-7029-40F0-B28C-3F4C7B398066}" destId="{0BC10E07-2206-4CA8-BC29-FA8151AD7E07}" srcOrd="0" destOrd="0" presId="urn:microsoft.com/office/officeart/2005/8/layout/hierarchy1"/>
    <dgm:cxn modelId="{DED03144-A174-4639-BFA2-ED00F4EE1D2F}" type="presParOf" srcId="{D12F4DA9-7029-40F0-B28C-3F4C7B398066}" destId="{0D576FE6-9280-417E-A350-760317FE7734}" srcOrd="1" destOrd="0" presId="urn:microsoft.com/office/officeart/2005/8/layout/hierarchy1"/>
    <dgm:cxn modelId="{630B5FD8-C3F9-4D65-A6DA-CB29A11A0DDE}" type="presParOf" srcId="{00586DDC-21A3-46BC-968B-CF6DB979BFC1}" destId="{67C0B153-3E88-4998-959A-28D82E9C13D3}" srcOrd="1" destOrd="0" presId="urn:microsoft.com/office/officeart/2005/8/layout/hierarchy1"/>
    <dgm:cxn modelId="{8451E5A0-3766-4AF7-9BD2-E46B13B23F65}" type="presParOf" srcId="{67C0B153-3E88-4998-959A-28D82E9C13D3}" destId="{21677069-35AB-4A8B-9DCE-D7C8A238E33D}" srcOrd="0" destOrd="0" presId="urn:microsoft.com/office/officeart/2005/8/layout/hierarchy1"/>
    <dgm:cxn modelId="{559E81E5-A73C-4318-A000-8D5FA40972AF}" type="presParOf" srcId="{67C0B153-3E88-4998-959A-28D82E9C13D3}" destId="{EC593D4B-A2B4-44BA-A8C2-88E5A318F7D2}" srcOrd="1" destOrd="0" presId="urn:microsoft.com/office/officeart/2005/8/layout/hierarchy1"/>
    <dgm:cxn modelId="{504ACF4B-EF75-4D52-8DB0-11BC5F51EFC4}" type="presParOf" srcId="{EC593D4B-A2B4-44BA-A8C2-88E5A318F7D2}" destId="{A132DFB1-825F-448E-987B-C3771E3101CC}" srcOrd="0" destOrd="0" presId="urn:microsoft.com/office/officeart/2005/8/layout/hierarchy1"/>
    <dgm:cxn modelId="{DA8D4764-544A-4D23-9422-17CD73A5366C}" type="presParOf" srcId="{A132DFB1-825F-448E-987B-C3771E3101CC}" destId="{6C4C02F8-0615-497B-AB70-77573988F73F}" srcOrd="0" destOrd="0" presId="urn:microsoft.com/office/officeart/2005/8/layout/hierarchy1"/>
    <dgm:cxn modelId="{EC99C6A7-854D-4FDC-ADAB-8DFBF72E7B01}" type="presParOf" srcId="{A132DFB1-825F-448E-987B-C3771E3101CC}" destId="{4F490C57-9854-4620-A2F9-03137ECC492B}" srcOrd="1" destOrd="0" presId="urn:microsoft.com/office/officeart/2005/8/layout/hierarchy1"/>
    <dgm:cxn modelId="{99728034-CDA3-4134-B84F-66B03CF5B15B}" type="presParOf" srcId="{EC593D4B-A2B4-44BA-A8C2-88E5A318F7D2}" destId="{3BC103F3-31D2-4AF7-AA3D-CB5F9F0CA243}" srcOrd="1" destOrd="0" presId="urn:microsoft.com/office/officeart/2005/8/layout/hierarchy1"/>
    <dgm:cxn modelId="{63DB4AAB-2682-4D62-87F3-1258613E8E5E}" type="presParOf" srcId="{3BC103F3-31D2-4AF7-AA3D-CB5F9F0CA243}" destId="{553AEABF-2311-49A6-83C7-A57F7E9F51E5}" srcOrd="0" destOrd="0" presId="urn:microsoft.com/office/officeart/2005/8/layout/hierarchy1"/>
    <dgm:cxn modelId="{00DBC694-7758-4A7C-90EE-731E9D83CE45}" type="presParOf" srcId="{3BC103F3-31D2-4AF7-AA3D-CB5F9F0CA243}" destId="{7F6C5BCF-269C-4104-A0A5-1378106ED844}" srcOrd="1" destOrd="0" presId="urn:microsoft.com/office/officeart/2005/8/layout/hierarchy1"/>
    <dgm:cxn modelId="{6833C3DC-F59F-4320-A6F3-A01689E7729F}" type="presParOf" srcId="{7F6C5BCF-269C-4104-A0A5-1378106ED844}" destId="{C9B1B2E5-31AD-4B85-AC98-13F7A6CF6E40}" srcOrd="0" destOrd="0" presId="urn:microsoft.com/office/officeart/2005/8/layout/hierarchy1"/>
    <dgm:cxn modelId="{229421C3-25C5-477B-A96A-B658DDECB59B}" type="presParOf" srcId="{C9B1B2E5-31AD-4B85-AC98-13F7A6CF6E40}" destId="{6560F185-9444-4D8E-AFA8-90E83693CA85}" srcOrd="0" destOrd="0" presId="urn:microsoft.com/office/officeart/2005/8/layout/hierarchy1"/>
    <dgm:cxn modelId="{935585F9-669F-40F1-BACD-CC46FAC86E7B}" type="presParOf" srcId="{C9B1B2E5-31AD-4B85-AC98-13F7A6CF6E40}" destId="{0466AF0D-F71E-4A4C-ACF0-047ED7DDE834}" srcOrd="1" destOrd="0" presId="urn:microsoft.com/office/officeart/2005/8/layout/hierarchy1"/>
    <dgm:cxn modelId="{4D4F9FD0-1236-4BE5-8765-658997322B08}" type="presParOf" srcId="{7F6C5BCF-269C-4104-A0A5-1378106ED844}" destId="{485C2A1C-02BB-4B26-8B56-34EAA47C7627}" srcOrd="1" destOrd="0" presId="urn:microsoft.com/office/officeart/2005/8/layout/hierarchy1"/>
    <dgm:cxn modelId="{7385546B-8978-48B0-B112-297DE5689416}" type="presParOf" srcId="{3BC103F3-31D2-4AF7-AA3D-CB5F9F0CA243}" destId="{E3BE84EE-FD09-435F-AD69-9EF4424DF666}" srcOrd="2" destOrd="0" presId="urn:microsoft.com/office/officeart/2005/8/layout/hierarchy1"/>
    <dgm:cxn modelId="{48131702-E252-4185-B771-6362DBB17F11}" type="presParOf" srcId="{3BC103F3-31D2-4AF7-AA3D-CB5F9F0CA243}" destId="{9A346D09-CCE0-4E72-8FFD-068D76F61BAC}" srcOrd="3" destOrd="0" presId="urn:microsoft.com/office/officeart/2005/8/layout/hierarchy1"/>
    <dgm:cxn modelId="{CFD4D68A-EE24-49D6-8979-2C9B4FFAC3C9}" type="presParOf" srcId="{9A346D09-CCE0-4E72-8FFD-068D76F61BAC}" destId="{57A929FE-0CE3-45F4-B447-127ABEEB44B6}" srcOrd="0" destOrd="0" presId="urn:microsoft.com/office/officeart/2005/8/layout/hierarchy1"/>
    <dgm:cxn modelId="{237E5A4A-9ADA-4462-9185-18416C3CC8A9}" type="presParOf" srcId="{57A929FE-0CE3-45F4-B447-127ABEEB44B6}" destId="{49436741-47A0-4120-8BC8-1C23FB50D811}" srcOrd="0" destOrd="0" presId="urn:microsoft.com/office/officeart/2005/8/layout/hierarchy1"/>
    <dgm:cxn modelId="{61D7CBB4-5B1B-4D29-9D05-C65D87FFB3E4}" type="presParOf" srcId="{57A929FE-0CE3-45F4-B447-127ABEEB44B6}" destId="{2E8B92BD-4EC3-4C09-B1F6-35188F6F9987}" srcOrd="1" destOrd="0" presId="urn:microsoft.com/office/officeart/2005/8/layout/hierarchy1"/>
    <dgm:cxn modelId="{02EDFAC1-9866-4026-AA51-12CCB9D645BE}" type="presParOf" srcId="{9A346D09-CCE0-4E72-8FFD-068D76F61BAC}" destId="{D3AC667C-C3EC-41F2-89E6-D2C438249156}" srcOrd="1" destOrd="0" presId="urn:microsoft.com/office/officeart/2005/8/layout/hierarchy1"/>
    <dgm:cxn modelId="{5106AE48-1D6C-47D3-A4D7-2AB4BD85E4D3}" type="presParOf" srcId="{67C0B153-3E88-4998-959A-28D82E9C13D3}" destId="{AD5C6C10-766C-4F64-9F6A-9FFBA5CBC123}" srcOrd="2" destOrd="0" presId="urn:microsoft.com/office/officeart/2005/8/layout/hierarchy1"/>
    <dgm:cxn modelId="{3B6C63D3-9D7D-4627-AB33-32C264BD7E29}" type="presParOf" srcId="{67C0B153-3E88-4998-959A-28D82E9C13D3}" destId="{E4D83813-4C1F-4F72-83F1-C96E06392C93}" srcOrd="3" destOrd="0" presId="urn:microsoft.com/office/officeart/2005/8/layout/hierarchy1"/>
    <dgm:cxn modelId="{7BDA9462-481C-452D-BA8F-B06F618F7EC5}" type="presParOf" srcId="{E4D83813-4C1F-4F72-83F1-C96E06392C93}" destId="{C58F659C-27AB-476D-B042-3C6B094944E6}" srcOrd="0" destOrd="0" presId="urn:microsoft.com/office/officeart/2005/8/layout/hierarchy1"/>
    <dgm:cxn modelId="{7A15921F-CBF1-4A7E-BBD7-B9C46BD2CA12}" type="presParOf" srcId="{C58F659C-27AB-476D-B042-3C6B094944E6}" destId="{6690E6BA-185C-478E-BD87-BBBBAFFC1F14}" srcOrd="0" destOrd="0" presId="urn:microsoft.com/office/officeart/2005/8/layout/hierarchy1"/>
    <dgm:cxn modelId="{3955BCA1-5E4D-4D71-A98B-C44E271BD8C6}" type="presParOf" srcId="{C58F659C-27AB-476D-B042-3C6B094944E6}" destId="{01402F54-2220-4EB1-9F0A-79638A769F49}" srcOrd="1" destOrd="0" presId="urn:microsoft.com/office/officeart/2005/8/layout/hierarchy1"/>
    <dgm:cxn modelId="{0B097402-9AEC-4492-A96A-A675CBD3EFB7}" type="presParOf" srcId="{E4D83813-4C1F-4F72-83F1-C96E06392C93}" destId="{CF69CAC4-AECE-4CE1-BC30-49D47ADDE27F}" srcOrd="1" destOrd="0" presId="urn:microsoft.com/office/officeart/2005/8/layout/hierarchy1"/>
    <dgm:cxn modelId="{2A2912B3-D391-41C4-8E95-103FB72937C5}" type="presParOf" srcId="{CF69CAC4-AECE-4CE1-BC30-49D47ADDE27F}" destId="{37219365-D5FD-420E-A44B-D6311FF7C43F}" srcOrd="0" destOrd="0" presId="urn:microsoft.com/office/officeart/2005/8/layout/hierarchy1"/>
    <dgm:cxn modelId="{C88F1F84-DAE0-43F6-B055-4404D3624D45}" type="presParOf" srcId="{CF69CAC4-AECE-4CE1-BC30-49D47ADDE27F}" destId="{36FD9EDC-226C-44B0-AE92-26DE347A7762}" srcOrd="1" destOrd="0" presId="urn:microsoft.com/office/officeart/2005/8/layout/hierarchy1"/>
    <dgm:cxn modelId="{07A76D0A-B03C-41BA-8F6F-D33C466010AC}" type="presParOf" srcId="{36FD9EDC-226C-44B0-AE92-26DE347A7762}" destId="{B38BB0D0-1A12-4098-A297-1AB3740785DA}" srcOrd="0" destOrd="0" presId="urn:microsoft.com/office/officeart/2005/8/layout/hierarchy1"/>
    <dgm:cxn modelId="{8577676F-9444-460F-A4B4-2491E243AF42}" type="presParOf" srcId="{B38BB0D0-1A12-4098-A297-1AB3740785DA}" destId="{B14FF9AA-127C-4D5A-B4D3-6EF0B348378D}" srcOrd="0" destOrd="0" presId="urn:microsoft.com/office/officeart/2005/8/layout/hierarchy1"/>
    <dgm:cxn modelId="{61B94BF3-2BF7-4C29-8EB7-6039560C745C}" type="presParOf" srcId="{B38BB0D0-1A12-4098-A297-1AB3740785DA}" destId="{B688CDAA-A9E5-4986-842A-6B426475F6B7}" srcOrd="1" destOrd="0" presId="urn:microsoft.com/office/officeart/2005/8/layout/hierarchy1"/>
    <dgm:cxn modelId="{2079B6D7-CCB6-491E-86BB-E19C9F0EA01F}" type="presParOf" srcId="{36FD9EDC-226C-44B0-AE92-26DE347A7762}" destId="{19B610E4-2C57-4C4D-875E-8D0B087DD31C}" srcOrd="1" destOrd="0" presId="urn:microsoft.com/office/officeart/2005/8/layout/hierarchy1"/>
    <dgm:cxn modelId="{3A6DEFE9-6264-4E52-872B-E47641CEFD95}" type="presParOf" srcId="{CF69CAC4-AECE-4CE1-BC30-49D47ADDE27F}" destId="{C35E2159-377A-4082-A380-A5E2712773FC}" srcOrd="2" destOrd="0" presId="urn:microsoft.com/office/officeart/2005/8/layout/hierarchy1"/>
    <dgm:cxn modelId="{C101FEBB-FF30-4962-A93F-F4F5E6279488}" type="presParOf" srcId="{CF69CAC4-AECE-4CE1-BC30-49D47ADDE27F}" destId="{A955A7B3-9B1D-49B4-B6AF-8EE2A4FE4BC7}" srcOrd="3" destOrd="0" presId="urn:microsoft.com/office/officeart/2005/8/layout/hierarchy1"/>
    <dgm:cxn modelId="{5873EE14-631B-4C3A-9850-F636427C7DA1}" type="presParOf" srcId="{A955A7B3-9B1D-49B4-B6AF-8EE2A4FE4BC7}" destId="{0E54364D-BB07-4B00-A346-6546E74230E0}" srcOrd="0" destOrd="0" presId="urn:microsoft.com/office/officeart/2005/8/layout/hierarchy1"/>
    <dgm:cxn modelId="{16A167CB-CCF3-44A6-97BC-711910E28809}" type="presParOf" srcId="{0E54364D-BB07-4B00-A346-6546E74230E0}" destId="{5CBB7E2B-EF6E-4B4C-AAA2-6B4B82405545}" srcOrd="0" destOrd="0" presId="urn:microsoft.com/office/officeart/2005/8/layout/hierarchy1"/>
    <dgm:cxn modelId="{4ECAEB1C-0121-40BF-958D-2C2D18A477EB}" type="presParOf" srcId="{0E54364D-BB07-4B00-A346-6546E74230E0}" destId="{91535DD8-F18E-4178-ADF8-DE721E32FE50}" srcOrd="1" destOrd="0" presId="urn:microsoft.com/office/officeart/2005/8/layout/hierarchy1"/>
    <dgm:cxn modelId="{4D9DC11A-D86B-4296-AC4A-7110EBF4E634}" type="presParOf" srcId="{A955A7B3-9B1D-49B4-B6AF-8EE2A4FE4BC7}" destId="{80049707-7B4E-405D-8097-DE7D37ACE060}" srcOrd="1" destOrd="0" presId="urn:microsoft.com/office/officeart/2005/8/layout/hierarchy1"/>
    <dgm:cxn modelId="{FFE99918-B595-42B1-85AE-6FC3A532782F}" type="presParOf" srcId="{67C0B153-3E88-4998-959A-28D82E9C13D3}" destId="{6FB0AA85-8CB1-46BF-84F4-156E1CDF29D8}" srcOrd="4" destOrd="0" presId="urn:microsoft.com/office/officeart/2005/8/layout/hierarchy1"/>
    <dgm:cxn modelId="{F3787EF4-454C-4E81-90A2-B3027739A976}" type="presParOf" srcId="{67C0B153-3E88-4998-959A-28D82E9C13D3}" destId="{7141B8FE-CD8E-4F75-9011-3E0AC30AD18F}" srcOrd="5" destOrd="0" presId="urn:microsoft.com/office/officeart/2005/8/layout/hierarchy1"/>
    <dgm:cxn modelId="{CF70D9EB-A7CB-49A0-A323-01EAB15FF005}" type="presParOf" srcId="{7141B8FE-CD8E-4F75-9011-3E0AC30AD18F}" destId="{277271D7-3FF2-4F92-AE3E-73CB4F49C4BE}" srcOrd="0" destOrd="0" presId="urn:microsoft.com/office/officeart/2005/8/layout/hierarchy1"/>
    <dgm:cxn modelId="{42F6CAFF-803C-4A79-93B7-7C3E93A35D22}" type="presParOf" srcId="{277271D7-3FF2-4F92-AE3E-73CB4F49C4BE}" destId="{FC1E3DC0-BD48-40D3-9F36-817FC451BE67}" srcOrd="0" destOrd="0" presId="urn:microsoft.com/office/officeart/2005/8/layout/hierarchy1"/>
    <dgm:cxn modelId="{50C5308D-9F74-423B-8FCA-E9E581AD0469}" type="presParOf" srcId="{277271D7-3FF2-4F92-AE3E-73CB4F49C4BE}" destId="{7873A759-2FEE-4E49-AD20-538479DD725A}" srcOrd="1" destOrd="0" presId="urn:microsoft.com/office/officeart/2005/8/layout/hierarchy1"/>
    <dgm:cxn modelId="{E2469B07-B095-4300-A466-BFF7EDD95568}" type="presParOf" srcId="{7141B8FE-CD8E-4F75-9011-3E0AC30AD18F}" destId="{8FA914F7-5A63-4448-8456-6F2627BFEBCE}" srcOrd="1" destOrd="0" presId="urn:microsoft.com/office/officeart/2005/8/layout/hierarchy1"/>
    <dgm:cxn modelId="{09E141D4-0DF7-4B32-8137-6710BCF8D0F2}" type="presParOf" srcId="{8FA914F7-5A63-4448-8456-6F2627BFEBCE}" destId="{F389519E-8EE2-4F77-9633-627F02E81FC0}" srcOrd="0" destOrd="0" presId="urn:microsoft.com/office/officeart/2005/8/layout/hierarchy1"/>
    <dgm:cxn modelId="{776C2DD9-B845-4216-BE5B-FCA92E8E7BB6}" type="presParOf" srcId="{8FA914F7-5A63-4448-8456-6F2627BFEBCE}" destId="{B5B36C4D-D3A5-44B7-84AB-C211E4366B81}" srcOrd="1" destOrd="0" presId="urn:microsoft.com/office/officeart/2005/8/layout/hierarchy1"/>
    <dgm:cxn modelId="{632FD426-AE9A-4F09-9B08-D0F2D34E2BEC}" type="presParOf" srcId="{B5B36C4D-D3A5-44B7-84AB-C211E4366B81}" destId="{2B587650-B767-43D7-A317-B49B6C238E81}" srcOrd="0" destOrd="0" presId="urn:microsoft.com/office/officeart/2005/8/layout/hierarchy1"/>
    <dgm:cxn modelId="{A0899049-BFAD-4806-AAF5-7CA79B2684D2}" type="presParOf" srcId="{2B587650-B767-43D7-A317-B49B6C238E81}" destId="{8D48C57C-A4D4-4062-B309-360C9ACAE502}" srcOrd="0" destOrd="0" presId="urn:microsoft.com/office/officeart/2005/8/layout/hierarchy1"/>
    <dgm:cxn modelId="{4915FD9A-03EB-4815-B3AD-0B3CC93D1B7B}" type="presParOf" srcId="{2B587650-B767-43D7-A317-B49B6C238E81}" destId="{55F42BF0-43D8-4291-B080-A052D4719E49}" srcOrd="1" destOrd="0" presId="urn:microsoft.com/office/officeart/2005/8/layout/hierarchy1"/>
    <dgm:cxn modelId="{E8B0CB67-9960-4F4F-8B74-4FCFAD12059A}" type="presParOf" srcId="{B5B36C4D-D3A5-44B7-84AB-C211E4366B81}" destId="{201289CF-E42F-413B-A042-EA77CDFD6C1E}" srcOrd="1" destOrd="0" presId="urn:microsoft.com/office/officeart/2005/8/layout/hierarchy1"/>
    <dgm:cxn modelId="{D47FD39D-2541-4D9F-AE34-4E16B63F901D}" type="presParOf" srcId="{8FA914F7-5A63-4448-8456-6F2627BFEBCE}" destId="{987A2638-FACB-4375-A368-7604A2877A3E}" srcOrd="2" destOrd="0" presId="urn:microsoft.com/office/officeart/2005/8/layout/hierarchy1"/>
    <dgm:cxn modelId="{A8BD4992-8F40-4332-844E-633B9DEA2FF7}" type="presParOf" srcId="{8FA914F7-5A63-4448-8456-6F2627BFEBCE}" destId="{A053E912-D0D2-4894-9738-F6E803E1F192}" srcOrd="3" destOrd="0" presId="urn:microsoft.com/office/officeart/2005/8/layout/hierarchy1"/>
    <dgm:cxn modelId="{07D10840-ABA7-44A9-87EA-B389283814C8}" type="presParOf" srcId="{A053E912-D0D2-4894-9738-F6E803E1F192}" destId="{54D01E1B-C474-413D-8CA8-1553DC9AD2D8}" srcOrd="0" destOrd="0" presId="urn:microsoft.com/office/officeart/2005/8/layout/hierarchy1"/>
    <dgm:cxn modelId="{2D9F913E-3EB6-41CD-8F9E-657E7C28D476}" type="presParOf" srcId="{54D01E1B-C474-413D-8CA8-1553DC9AD2D8}" destId="{A607F4DF-389C-4CFA-823D-AE1B821EAFF2}" srcOrd="0" destOrd="0" presId="urn:microsoft.com/office/officeart/2005/8/layout/hierarchy1"/>
    <dgm:cxn modelId="{AF1ABE80-AD4D-4581-99CC-6EE6403238A8}" type="presParOf" srcId="{54D01E1B-C474-413D-8CA8-1553DC9AD2D8}" destId="{C1134D8E-7989-43A8-9454-BBBCA5815FEE}" srcOrd="1" destOrd="0" presId="urn:microsoft.com/office/officeart/2005/8/layout/hierarchy1"/>
    <dgm:cxn modelId="{8CE692F5-C0DD-4AE2-99A8-2E8B905277AC}" type="presParOf" srcId="{A053E912-D0D2-4894-9738-F6E803E1F192}" destId="{FC98DC7E-2939-4449-A703-FA942CB7D655}" srcOrd="1" destOrd="0" presId="urn:microsoft.com/office/officeart/2005/8/layout/hierarchy1"/>
    <dgm:cxn modelId="{A84BC07F-EACA-4A0A-B550-0394AD8A6917}" type="presParOf" srcId="{8FA914F7-5A63-4448-8456-6F2627BFEBCE}" destId="{7D23E84F-3C57-40E1-A871-7282EEA9B72A}" srcOrd="4" destOrd="0" presId="urn:microsoft.com/office/officeart/2005/8/layout/hierarchy1"/>
    <dgm:cxn modelId="{5EDBDC54-E7D6-4C6D-8658-3E779BC632AA}" type="presParOf" srcId="{8FA914F7-5A63-4448-8456-6F2627BFEBCE}" destId="{59985CB1-7BDB-42BF-8BAA-E44B8B96B1A6}" srcOrd="5" destOrd="0" presId="urn:microsoft.com/office/officeart/2005/8/layout/hierarchy1"/>
    <dgm:cxn modelId="{8AC88E06-9505-4F4F-B104-FD804CC3AF0D}" type="presParOf" srcId="{59985CB1-7BDB-42BF-8BAA-E44B8B96B1A6}" destId="{94B5FC18-DF81-400B-BAED-F4B55769DAE6}" srcOrd="0" destOrd="0" presId="urn:microsoft.com/office/officeart/2005/8/layout/hierarchy1"/>
    <dgm:cxn modelId="{7F9A1CB4-730E-4212-9E70-1B404C2780A0}" type="presParOf" srcId="{94B5FC18-DF81-400B-BAED-F4B55769DAE6}" destId="{570DC79D-8572-45FA-9C16-C279C8BF2DC6}" srcOrd="0" destOrd="0" presId="urn:microsoft.com/office/officeart/2005/8/layout/hierarchy1"/>
    <dgm:cxn modelId="{EC02FEE1-5994-4B31-8A19-5F54B936600F}" type="presParOf" srcId="{94B5FC18-DF81-400B-BAED-F4B55769DAE6}" destId="{B42064C9-31A0-4D41-99EC-67420ADD9061}" srcOrd="1" destOrd="0" presId="urn:microsoft.com/office/officeart/2005/8/layout/hierarchy1"/>
    <dgm:cxn modelId="{B43853B8-B565-43E6-BAAD-B8BAEDFA8376}" type="presParOf" srcId="{59985CB1-7BDB-42BF-8BAA-E44B8B96B1A6}" destId="{E58AF197-E063-40F1-B63B-FBD2E043F9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DB12E-A881-41F1-8E0A-A95E0D3AF153}">
      <dsp:nvSpPr>
        <dsp:cNvPr id="0" name=""/>
        <dsp:cNvSpPr/>
      </dsp:nvSpPr>
      <dsp:spPr>
        <a:xfrm>
          <a:off x="4066549" y="2294080"/>
          <a:ext cx="2207150" cy="105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19"/>
              </a:lnTo>
              <a:lnTo>
                <a:pt x="2207150" y="715819"/>
              </a:lnTo>
              <a:lnTo>
                <a:pt x="2207150" y="10504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B0E6E-B4CD-4955-AC97-9F2FBC4D2C34}">
      <dsp:nvSpPr>
        <dsp:cNvPr id="0" name=""/>
        <dsp:cNvSpPr/>
      </dsp:nvSpPr>
      <dsp:spPr>
        <a:xfrm>
          <a:off x="1859399" y="2294080"/>
          <a:ext cx="2207150" cy="1050403"/>
        </a:xfrm>
        <a:custGeom>
          <a:avLst/>
          <a:gdLst/>
          <a:ahLst/>
          <a:cxnLst/>
          <a:rect l="0" t="0" r="0" b="0"/>
          <a:pathLst>
            <a:path>
              <a:moveTo>
                <a:pt x="2207150" y="0"/>
              </a:moveTo>
              <a:lnTo>
                <a:pt x="2207150" y="715819"/>
              </a:lnTo>
              <a:lnTo>
                <a:pt x="0" y="715819"/>
              </a:lnTo>
              <a:lnTo>
                <a:pt x="0" y="10504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428A3-A580-421C-8D73-6E73BC8D7CA5}">
      <dsp:nvSpPr>
        <dsp:cNvPr id="0" name=""/>
        <dsp:cNvSpPr/>
      </dsp:nvSpPr>
      <dsp:spPr>
        <a:xfrm>
          <a:off x="2260699" y="650"/>
          <a:ext cx="3611701" cy="22934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3BBA7-2C4C-49CD-A7FD-269833EA6728}">
      <dsp:nvSpPr>
        <dsp:cNvPr id="0" name=""/>
        <dsp:cNvSpPr/>
      </dsp:nvSpPr>
      <dsp:spPr>
        <a:xfrm>
          <a:off x="2661999" y="381885"/>
          <a:ext cx="3611701" cy="2293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FF99"/>
              </a:solidFill>
            </a:rPr>
            <a:t>فروع علم الآثار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FF0000"/>
              </a:solidFill>
            </a:rPr>
            <a:t>الفترة الزمنية تقدر بثلاثة ملايين سنة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729171" y="449057"/>
        <a:ext cx="3477357" cy="2159086"/>
      </dsp:txXfrm>
    </dsp:sp>
    <dsp:sp modelId="{C1542F6A-64D3-47E5-A956-687C6080ACB5}">
      <dsp:nvSpPr>
        <dsp:cNvPr id="0" name=""/>
        <dsp:cNvSpPr/>
      </dsp:nvSpPr>
      <dsp:spPr>
        <a:xfrm>
          <a:off x="53548" y="3344484"/>
          <a:ext cx="3611701" cy="22934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90502-43F5-4A6C-A5DC-4E5DDD734FAC}">
      <dsp:nvSpPr>
        <dsp:cNvPr id="0" name=""/>
        <dsp:cNvSpPr/>
      </dsp:nvSpPr>
      <dsp:spPr>
        <a:xfrm>
          <a:off x="454848" y="3725719"/>
          <a:ext cx="3611701" cy="2293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الحضارات التي ظهرت ونمت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منذ بداية تدوين التاريخ.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>
              <a:solidFill>
                <a:srgbClr val="FF0000"/>
              </a:solidFill>
            </a:rPr>
            <a:t>حروفهم ورسوماتهم وأحداثهم اليومية يسجلونها على الألواح الخشبية وجدران المعابد والمقابر والألواح الحجرية . </a:t>
          </a:r>
          <a:endParaRPr lang="en-US" sz="1900" b="1" kern="1200" dirty="0">
            <a:solidFill>
              <a:srgbClr val="FF0000"/>
            </a:solidFill>
          </a:endParaRPr>
        </a:p>
      </dsp:txBody>
      <dsp:txXfrm>
        <a:off x="522020" y="3792891"/>
        <a:ext cx="3477357" cy="2159086"/>
      </dsp:txXfrm>
    </dsp:sp>
    <dsp:sp modelId="{62571808-FE5A-4CF8-9F54-05DAD64BD97C}">
      <dsp:nvSpPr>
        <dsp:cNvPr id="0" name=""/>
        <dsp:cNvSpPr/>
      </dsp:nvSpPr>
      <dsp:spPr>
        <a:xfrm>
          <a:off x="4467850" y="3344484"/>
          <a:ext cx="3611701" cy="22934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364BD-C727-4B1A-ACE7-D86DDF393B8B}">
      <dsp:nvSpPr>
        <dsp:cNvPr id="0" name=""/>
        <dsp:cNvSpPr/>
      </dsp:nvSpPr>
      <dsp:spPr>
        <a:xfrm>
          <a:off x="4869150" y="3725719"/>
          <a:ext cx="3611701" cy="2293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الإنسان الذين عاش قديماً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قبل تدوين التاريخ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>
              <a:solidFill>
                <a:srgbClr val="FF0000"/>
              </a:solidFill>
            </a:rPr>
            <a:t>طعامه , مسكنه , ملابسه , ادواته التي يستخدمها في الصيد والدفاع عن النفس 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 dirty="0">
            <a:solidFill>
              <a:srgbClr val="FF0000"/>
            </a:solidFill>
          </a:endParaRPr>
        </a:p>
      </dsp:txBody>
      <dsp:txXfrm>
        <a:off x="4936322" y="3792891"/>
        <a:ext cx="3477357" cy="215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3E84F-3C57-40E1-A871-7282EEA9B72A}">
      <dsp:nvSpPr>
        <dsp:cNvPr id="0" name=""/>
        <dsp:cNvSpPr/>
      </dsp:nvSpPr>
      <dsp:spPr>
        <a:xfrm>
          <a:off x="6848885" y="2537366"/>
          <a:ext cx="1264758" cy="30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2"/>
              </a:lnTo>
              <a:lnTo>
                <a:pt x="1264758" y="205092"/>
              </a:lnTo>
              <a:lnTo>
                <a:pt x="1264758" y="3009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A2638-FACB-4375-A368-7604A2877A3E}">
      <dsp:nvSpPr>
        <dsp:cNvPr id="0" name=""/>
        <dsp:cNvSpPr/>
      </dsp:nvSpPr>
      <dsp:spPr>
        <a:xfrm>
          <a:off x="6803165" y="2537366"/>
          <a:ext cx="91440" cy="30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9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9519E-8EE2-4F77-9633-627F02E81FC0}">
      <dsp:nvSpPr>
        <dsp:cNvPr id="0" name=""/>
        <dsp:cNvSpPr/>
      </dsp:nvSpPr>
      <dsp:spPr>
        <a:xfrm>
          <a:off x="5584127" y="2537366"/>
          <a:ext cx="1264758" cy="300954"/>
        </a:xfrm>
        <a:custGeom>
          <a:avLst/>
          <a:gdLst/>
          <a:ahLst/>
          <a:cxnLst/>
          <a:rect l="0" t="0" r="0" b="0"/>
          <a:pathLst>
            <a:path>
              <a:moveTo>
                <a:pt x="1264758" y="0"/>
              </a:moveTo>
              <a:lnTo>
                <a:pt x="1264758" y="205092"/>
              </a:lnTo>
              <a:lnTo>
                <a:pt x="0" y="205092"/>
              </a:lnTo>
              <a:lnTo>
                <a:pt x="0" y="3009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AA85-8CB1-46BF-84F4-156E1CDF29D8}">
      <dsp:nvSpPr>
        <dsp:cNvPr id="0" name=""/>
        <dsp:cNvSpPr/>
      </dsp:nvSpPr>
      <dsp:spPr>
        <a:xfrm>
          <a:off x="4003179" y="1579311"/>
          <a:ext cx="2845706" cy="30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2"/>
              </a:lnTo>
              <a:lnTo>
                <a:pt x="2845706" y="205092"/>
              </a:lnTo>
              <a:lnTo>
                <a:pt x="2845706" y="30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E2159-377A-4082-A380-A5E2712773FC}">
      <dsp:nvSpPr>
        <dsp:cNvPr id="0" name=""/>
        <dsp:cNvSpPr/>
      </dsp:nvSpPr>
      <dsp:spPr>
        <a:xfrm>
          <a:off x="3686990" y="2537366"/>
          <a:ext cx="632379" cy="30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2"/>
              </a:lnTo>
              <a:lnTo>
                <a:pt x="632379" y="205092"/>
              </a:lnTo>
              <a:lnTo>
                <a:pt x="632379" y="3009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19365-D5FD-420E-A44B-D6311FF7C43F}">
      <dsp:nvSpPr>
        <dsp:cNvPr id="0" name=""/>
        <dsp:cNvSpPr/>
      </dsp:nvSpPr>
      <dsp:spPr>
        <a:xfrm>
          <a:off x="3054611" y="2537366"/>
          <a:ext cx="632379" cy="300954"/>
        </a:xfrm>
        <a:custGeom>
          <a:avLst/>
          <a:gdLst/>
          <a:ahLst/>
          <a:cxnLst/>
          <a:rect l="0" t="0" r="0" b="0"/>
          <a:pathLst>
            <a:path>
              <a:moveTo>
                <a:pt x="632379" y="0"/>
              </a:moveTo>
              <a:lnTo>
                <a:pt x="632379" y="205092"/>
              </a:lnTo>
              <a:lnTo>
                <a:pt x="0" y="205092"/>
              </a:lnTo>
              <a:lnTo>
                <a:pt x="0" y="3009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C6C10-766C-4F64-9F6A-9FFBA5CBC123}">
      <dsp:nvSpPr>
        <dsp:cNvPr id="0" name=""/>
        <dsp:cNvSpPr/>
      </dsp:nvSpPr>
      <dsp:spPr>
        <a:xfrm>
          <a:off x="3686990" y="1579311"/>
          <a:ext cx="316189" cy="300954"/>
        </a:xfrm>
        <a:custGeom>
          <a:avLst/>
          <a:gdLst/>
          <a:ahLst/>
          <a:cxnLst/>
          <a:rect l="0" t="0" r="0" b="0"/>
          <a:pathLst>
            <a:path>
              <a:moveTo>
                <a:pt x="316189" y="0"/>
              </a:moveTo>
              <a:lnTo>
                <a:pt x="316189" y="205092"/>
              </a:lnTo>
              <a:lnTo>
                <a:pt x="0" y="205092"/>
              </a:lnTo>
              <a:lnTo>
                <a:pt x="0" y="30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E84EE-FD09-435F-AD69-9EF4424DF666}">
      <dsp:nvSpPr>
        <dsp:cNvPr id="0" name=""/>
        <dsp:cNvSpPr/>
      </dsp:nvSpPr>
      <dsp:spPr>
        <a:xfrm>
          <a:off x="1157473" y="2537366"/>
          <a:ext cx="632379" cy="30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2"/>
              </a:lnTo>
              <a:lnTo>
                <a:pt x="632379" y="205092"/>
              </a:lnTo>
              <a:lnTo>
                <a:pt x="632379" y="3009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AEABF-2311-49A6-83C7-A57F7E9F51E5}">
      <dsp:nvSpPr>
        <dsp:cNvPr id="0" name=""/>
        <dsp:cNvSpPr/>
      </dsp:nvSpPr>
      <dsp:spPr>
        <a:xfrm>
          <a:off x="525094" y="2537366"/>
          <a:ext cx="632379" cy="300954"/>
        </a:xfrm>
        <a:custGeom>
          <a:avLst/>
          <a:gdLst/>
          <a:ahLst/>
          <a:cxnLst/>
          <a:rect l="0" t="0" r="0" b="0"/>
          <a:pathLst>
            <a:path>
              <a:moveTo>
                <a:pt x="632379" y="0"/>
              </a:moveTo>
              <a:lnTo>
                <a:pt x="632379" y="205092"/>
              </a:lnTo>
              <a:lnTo>
                <a:pt x="0" y="205092"/>
              </a:lnTo>
              <a:lnTo>
                <a:pt x="0" y="3009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77069-35AB-4A8B-9DCE-D7C8A238E33D}">
      <dsp:nvSpPr>
        <dsp:cNvPr id="0" name=""/>
        <dsp:cNvSpPr/>
      </dsp:nvSpPr>
      <dsp:spPr>
        <a:xfrm>
          <a:off x="1157473" y="1579311"/>
          <a:ext cx="2845706" cy="300954"/>
        </a:xfrm>
        <a:custGeom>
          <a:avLst/>
          <a:gdLst/>
          <a:ahLst/>
          <a:cxnLst/>
          <a:rect l="0" t="0" r="0" b="0"/>
          <a:pathLst>
            <a:path>
              <a:moveTo>
                <a:pt x="2845706" y="0"/>
              </a:moveTo>
              <a:lnTo>
                <a:pt x="2845706" y="205092"/>
              </a:lnTo>
              <a:lnTo>
                <a:pt x="0" y="205092"/>
              </a:lnTo>
              <a:lnTo>
                <a:pt x="0" y="30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10E07-2206-4CA8-BC29-FA8151AD7E07}">
      <dsp:nvSpPr>
        <dsp:cNvPr id="0" name=""/>
        <dsp:cNvSpPr/>
      </dsp:nvSpPr>
      <dsp:spPr>
        <a:xfrm>
          <a:off x="3485778" y="922212"/>
          <a:ext cx="1034802" cy="65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76FE6-9280-417E-A350-760317FE7734}">
      <dsp:nvSpPr>
        <dsp:cNvPr id="0" name=""/>
        <dsp:cNvSpPr/>
      </dsp:nvSpPr>
      <dsp:spPr>
        <a:xfrm>
          <a:off x="3600756" y="1031441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علم الآثار </a:t>
          </a:r>
          <a:endParaRPr lang="en-US" sz="1700" kern="1200" dirty="0"/>
        </a:p>
      </dsp:txBody>
      <dsp:txXfrm>
        <a:off x="3620002" y="1050687"/>
        <a:ext cx="996310" cy="618607"/>
      </dsp:txXfrm>
    </dsp:sp>
    <dsp:sp modelId="{6C4C02F8-0615-497B-AB70-77573988F73F}">
      <dsp:nvSpPr>
        <dsp:cNvPr id="0" name=""/>
        <dsp:cNvSpPr/>
      </dsp:nvSpPr>
      <dsp:spPr>
        <a:xfrm>
          <a:off x="640072" y="1880266"/>
          <a:ext cx="1034802" cy="6570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90C57-9854-4620-A2F9-03137ECC492B}">
      <dsp:nvSpPr>
        <dsp:cNvPr id="0" name=""/>
        <dsp:cNvSpPr/>
      </dsp:nvSpPr>
      <dsp:spPr>
        <a:xfrm>
          <a:off x="755050" y="1989495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الدراسات المختبرية </a:t>
          </a:r>
          <a:endParaRPr lang="en-US" sz="1700" kern="1200" dirty="0"/>
        </a:p>
      </dsp:txBody>
      <dsp:txXfrm>
        <a:off x="774296" y="2008741"/>
        <a:ext cx="996310" cy="618607"/>
      </dsp:txXfrm>
    </dsp:sp>
    <dsp:sp modelId="{6560F185-9444-4D8E-AFA8-90E83693CA85}">
      <dsp:nvSpPr>
        <dsp:cNvPr id="0" name=""/>
        <dsp:cNvSpPr/>
      </dsp:nvSpPr>
      <dsp:spPr>
        <a:xfrm>
          <a:off x="7693" y="2838321"/>
          <a:ext cx="1034802" cy="657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6AF0D-F71E-4A4C-ACF0-047ED7DDE834}">
      <dsp:nvSpPr>
        <dsp:cNvPr id="0" name=""/>
        <dsp:cNvSpPr/>
      </dsp:nvSpPr>
      <dsp:spPr>
        <a:xfrm>
          <a:off x="122671" y="2947550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التنظيف والتخزين </a:t>
          </a:r>
          <a:endParaRPr lang="en-US" sz="1700" kern="1200" dirty="0"/>
        </a:p>
      </dsp:txBody>
      <dsp:txXfrm>
        <a:off x="141917" y="2966796"/>
        <a:ext cx="996310" cy="618607"/>
      </dsp:txXfrm>
    </dsp:sp>
    <dsp:sp modelId="{49436741-47A0-4120-8BC8-1C23FB50D811}">
      <dsp:nvSpPr>
        <dsp:cNvPr id="0" name=""/>
        <dsp:cNvSpPr/>
      </dsp:nvSpPr>
      <dsp:spPr>
        <a:xfrm>
          <a:off x="1272451" y="2838321"/>
          <a:ext cx="1034802" cy="657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B92BD-4EC3-4C09-B1F6-35188F6F9987}">
      <dsp:nvSpPr>
        <dsp:cNvPr id="0" name=""/>
        <dsp:cNvSpPr/>
      </dsp:nvSpPr>
      <dsp:spPr>
        <a:xfrm>
          <a:off x="1387429" y="2947550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التحليل الكيميائي </a:t>
          </a:r>
          <a:endParaRPr lang="en-US" sz="1700" kern="1200" dirty="0"/>
        </a:p>
      </dsp:txBody>
      <dsp:txXfrm>
        <a:off x="1406675" y="2966796"/>
        <a:ext cx="996310" cy="618607"/>
      </dsp:txXfrm>
    </dsp:sp>
    <dsp:sp modelId="{6690E6BA-185C-478E-BD87-BBBBAFFC1F14}">
      <dsp:nvSpPr>
        <dsp:cNvPr id="0" name=""/>
        <dsp:cNvSpPr/>
      </dsp:nvSpPr>
      <dsp:spPr>
        <a:xfrm>
          <a:off x="3169589" y="1880266"/>
          <a:ext cx="1034802" cy="6570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02F54-2220-4EB1-9F0A-79638A769F49}">
      <dsp:nvSpPr>
        <dsp:cNvPr id="0" name=""/>
        <dsp:cNvSpPr/>
      </dsp:nvSpPr>
      <dsp:spPr>
        <a:xfrm>
          <a:off x="3284567" y="1989495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الدراسات الميدانية </a:t>
          </a:r>
          <a:endParaRPr lang="en-US" sz="1700" kern="1200" dirty="0"/>
        </a:p>
      </dsp:txBody>
      <dsp:txXfrm>
        <a:off x="3303813" y="2008741"/>
        <a:ext cx="996310" cy="618607"/>
      </dsp:txXfrm>
    </dsp:sp>
    <dsp:sp modelId="{B14FF9AA-127C-4D5A-B4D3-6EF0B348378D}">
      <dsp:nvSpPr>
        <dsp:cNvPr id="0" name=""/>
        <dsp:cNvSpPr/>
      </dsp:nvSpPr>
      <dsp:spPr>
        <a:xfrm>
          <a:off x="2537210" y="2838321"/>
          <a:ext cx="1034802" cy="657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8CDAA-A9E5-4986-842A-6B426475F6B7}">
      <dsp:nvSpPr>
        <dsp:cNvPr id="0" name=""/>
        <dsp:cNvSpPr/>
      </dsp:nvSpPr>
      <dsp:spPr>
        <a:xfrm>
          <a:off x="2652188" y="2947550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الحفر </a:t>
          </a:r>
          <a:endParaRPr lang="en-US" sz="1700" kern="1200" dirty="0"/>
        </a:p>
      </dsp:txBody>
      <dsp:txXfrm>
        <a:off x="2671434" y="2966796"/>
        <a:ext cx="996310" cy="618607"/>
      </dsp:txXfrm>
    </dsp:sp>
    <dsp:sp modelId="{5CBB7E2B-EF6E-4B4C-AAA2-6B4B82405545}">
      <dsp:nvSpPr>
        <dsp:cNvPr id="0" name=""/>
        <dsp:cNvSpPr/>
      </dsp:nvSpPr>
      <dsp:spPr>
        <a:xfrm>
          <a:off x="3801968" y="2838321"/>
          <a:ext cx="1034802" cy="657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35DD8-F18E-4178-ADF8-DE721E32FE50}">
      <dsp:nvSpPr>
        <dsp:cNvPr id="0" name=""/>
        <dsp:cNvSpPr/>
      </dsp:nvSpPr>
      <dsp:spPr>
        <a:xfrm>
          <a:off x="3916946" y="2947550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الرادار</a:t>
          </a:r>
          <a:endParaRPr lang="en-US" sz="1700" kern="1200" dirty="0"/>
        </a:p>
      </dsp:txBody>
      <dsp:txXfrm>
        <a:off x="3936192" y="2966796"/>
        <a:ext cx="996310" cy="618607"/>
      </dsp:txXfrm>
    </dsp:sp>
    <dsp:sp modelId="{FC1E3DC0-BD48-40D3-9F36-817FC451BE67}">
      <dsp:nvSpPr>
        <dsp:cNvPr id="0" name=""/>
        <dsp:cNvSpPr/>
      </dsp:nvSpPr>
      <dsp:spPr>
        <a:xfrm>
          <a:off x="6331484" y="1880266"/>
          <a:ext cx="1034802" cy="6570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3A759-2FEE-4E49-AD20-538479DD725A}">
      <dsp:nvSpPr>
        <dsp:cNvPr id="0" name=""/>
        <dsp:cNvSpPr/>
      </dsp:nvSpPr>
      <dsp:spPr>
        <a:xfrm>
          <a:off x="6446462" y="1989495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البحث </a:t>
          </a:r>
          <a:endParaRPr lang="en-US" sz="1700" kern="1200" dirty="0"/>
        </a:p>
      </dsp:txBody>
      <dsp:txXfrm>
        <a:off x="6465708" y="2008741"/>
        <a:ext cx="996310" cy="618607"/>
      </dsp:txXfrm>
    </dsp:sp>
    <dsp:sp modelId="{8D48C57C-A4D4-4062-B309-360C9ACAE502}">
      <dsp:nvSpPr>
        <dsp:cNvPr id="0" name=""/>
        <dsp:cNvSpPr/>
      </dsp:nvSpPr>
      <dsp:spPr>
        <a:xfrm>
          <a:off x="5066726" y="2838321"/>
          <a:ext cx="1034802" cy="657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42BF0-43D8-4291-B080-A052D4719E49}">
      <dsp:nvSpPr>
        <dsp:cNvPr id="0" name=""/>
        <dsp:cNvSpPr/>
      </dsp:nvSpPr>
      <dsp:spPr>
        <a:xfrm>
          <a:off x="5181704" y="2947550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اجراء مقابلات </a:t>
          </a:r>
          <a:endParaRPr lang="en-US" sz="1700" kern="1200" dirty="0"/>
        </a:p>
      </dsp:txBody>
      <dsp:txXfrm>
        <a:off x="5200950" y="2966796"/>
        <a:ext cx="996310" cy="618607"/>
      </dsp:txXfrm>
    </dsp:sp>
    <dsp:sp modelId="{A607F4DF-389C-4CFA-823D-AE1B821EAFF2}">
      <dsp:nvSpPr>
        <dsp:cNvPr id="0" name=""/>
        <dsp:cNvSpPr/>
      </dsp:nvSpPr>
      <dsp:spPr>
        <a:xfrm>
          <a:off x="6331484" y="2838321"/>
          <a:ext cx="1034802" cy="657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34D8E-7989-43A8-9454-BBBCA5815FEE}">
      <dsp:nvSpPr>
        <dsp:cNvPr id="0" name=""/>
        <dsp:cNvSpPr/>
      </dsp:nvSpPr>
      <dsp:spPr>
        <a:xfrm>
          <a:off x="6446462" y="2947550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الكتب </a:t>
          </a:r>
          <a:endParaRPr lang="en-US" sz="1700" kern="1200" dirty="0"/>
        </a:p>
      </dsp:txBody>
      <dsp:txXfrm>
        <a:off x="6465708" y="2966796"/>
        <a:ext cx="996310" cy="618607"/>
      </dsp:txXfrm>
    </dsp:sp>
    <dsp:sp modelId="{570DC79D-8572-45FA-9C16-C279C8BF2DC6}">
      <dsp:nvSpPr>
        <dsp:cNvPr id="0" name=""/>
        <dsp:cNvSpPr/>
      </dsp:nvSpPr>
      <dsp:spPr>
        <a:xfrm>
          <a:off x="7596243" y="2838321"/>
          <a:ext cx="1034802" cy="657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64C9-31A0-4D41-99EC-67420ADD9061}">
      <dsp:nvSpPr>
        <dsp:cNvPr id="0" name=""/>
        <dsp:cNvSpPr/>
      </dsp:nvSpPr>
      <dsp:spPr>
        <a:xfrm>
          <a:off x="7711221" y="2947550"/>
          <a:ext cx="1034802" cy="6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الأنترنت </a:t>
          </a:r>
          <a:endParaRPr lang="en-US" sz="1700" kern="1200" dirty="0"/>
        </a:p>
      </dsp:txBody>
      <dsp:txXfrm>
        <a:off x="7730467" y="2966796"/>
        <a:ext cx="996310" cy="61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685C-96EF-4E76-8D99-D1E5A18449D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BC78-183E-49D1-A41C-7E725381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E803-9398-4955-BECB-DF73FCD66E3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2A9C0-7621-4117-8EE0-DF44FE09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E8A25-21C4-4D64-8405-94EC94E00BD2}" type="slidenum">
              <a:rPr lang="ar-BH" smtClean="0">
                <a:solidFill>
                  <a:prstClr val="black"/>
                </a:solidFill>
              </a:rPr>
              <a:pPr/>
              <a:t>2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8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E8A25-21C4-4D64-8405-94EC94E00BD2}" type="slidenum">
              <a:rPr lang="ar-BH" smtClean="0">
                <a:solidFill>
                  <a:prstClr val="black"/>
                </a:solidFill>
              </a:rPr>
              <a:pPr/>
              <a:t>4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8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5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9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1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0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6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5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5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8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4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67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3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0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8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5C9E-8228-49CB-A198-099B1309C18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33CD-2909-4B49-BF3D-CDE643FE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r="-7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0613576-1C0D-4B5D-B93E-C2C57B9D74EE}" type="datetimeFigureOut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26/01/1442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50DD885-F2F3-4DBA-9A34-7CA461CDC9E9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نتيجة بحث الصور عن بحث علمي"/>
          <p:cNvSpPr>
            <a:spLocks noChangeAspect="1" noChangeArrowheads="1"/>
          </p:cNvSpPr>
          <p:nvPr/>
        </p:nvSpPr>
        <p:spPr bwMode="auto">
          <a:xfrm>
            <a:off x="155575" y="-1927225"/>
            <a:ext cx="57340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" y="-20782"/>
            <a:ext cx="9054693" cy="679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-944962" y="5257800"/>
            <a:ext cx="1089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75000"/>
                  </a:schemeClr>
                </a:solidFill>
              </a:rPr>
              <a:t>أسلوب العلم</a:t>
            </a:r>
          </a:p>
          <a:p>
            <a:pPr algn="ctr"/>
            <a:r>
              <a:rPr lang="ar-SA" sz="5400" dirty="0">
                <a:solidFill>
                  <a:schemeClr val="accent2">
                    <a:lumMod val="75000"/>
                  </a:schemeClr>
                </a:solidFill>
              </a:rPr>
              <a:t>حل المشكلات بطريقة علمية 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 rot="631427">
            <a:off x="5942236" y="2112221"/>
            <a:ext cx="12299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مادة العلوم </a:t>
            </a:r>
          </a:p>
        </p:txBody>
      </p:sp>
      <p:sp>
        <p:nvSpPr>
          <p:cNvPr id="7" name="مربع نص 6"/>
          <p:cNvSpPr txBox="1"/>
          <p:nvPr/>
        </p:nvSpPr>
        <p:spPr>
          <a:xfrm rot="643454">
            <a:off x="5730730" y="2680594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أ/ عائشة إبراهيم </a:t>
            </a:r>
          </a:p>
        </p:txBody>
      </p:sp>
      <p:sp>
        <p:nvSpPr>
          <p:cNvPr id="8" name="مربع نص 7"/>
          <p:cNvSpPr txBox="1"/>
          <p:nvPr/>
        </p:nvSpPr>
        <p:spPr>
          <a:xfrm rot="706316">
            <a:off x="5890917" y="3002680"/>
            <a:ext cx="12833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2م ف 1</a:t>
            </a:r>
          </a:p>
        </p:txBody>
      </p:sp>
      <p:pic>
        <p:nvPicPr>
          <p:cNvPr id="10" name="VIDEO-2020-08-25-21-51-36">
            <a:hlinkClick r:id="" action="ppaction://media"/>
            <a:extLst>
              <a:ext uri="{FF2B5EF4-FFF2-40B4-BE49-F238E27FC236}">
                <a16:creationId xmlns:a16="http://schemas.microsoft.com/office/drawing/2014/main" id="{ABC978D9-BD4D-4F76-8090-B1D02EB023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6096000" y="866357"/>
            <a:ext cx="381000" cy="3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نتيجة بحث الصور عن بحث علمي"/>
          <p:cNvSpPr>
            <a:spLocks noChangeAspect="1" noChangeArrowheads="1"/>
          </p:cNvSpPr>
          <p:nvPr/>
        </p:nvSpPr>
        <p:spPr bwMode="auto">
          <a:xfrm>
            <a:off x="155575" y="-1927225"/>
            <a:ext cx="57340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" y="-39175"/>
            <a:ext cx="9054693" cy="679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-944962" y="5679839"/>
            <a:ext cx="1089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SA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وفقكم الله وفتح عليكم والهمكم الرشد والصواب .</a:t>
            </a:r>
          </a:p>
        </p:txBody>
      </p:sp>
      <p:sp>
        <p:nvSpPr>
          <p:cNvPr id="6" name="مربع نص 5"/>
          <p:cNvSpPr txBox="1"/>
          <p:nvPr/>
        </p:nvSpPr>
        <p:spPr>
          <a:xfrm rot="631427">
            <a:off x="5942236" y="2112221"/>
            <a:ext cx="12299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مادة العلوم </a:t>
            </a:r>
          </a:p>
        </p:txBody>
      </p:sp>
      <p:sp>
        <p:nvSpPr>
          <p:cNvPr id="7" name="مربع نص 6"/>
          <p:cNvSpPr txBox="1"/>
          <p:nvPr/>
        </p:nvSpPr>
        <p:spPr>
          <a:xfrm rot="643454">
            <a:off x="5730730" y="2680594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أ/ عائشة إبراهيم </a:t>
            </a:r>
          </a:p>
        </p:txBody>
      </p:sp>
      <p:sp>
        <p:nvSpPr>
          <p:cNvPr id="8" name="مربع نص 7"/>
          <p:cNvSpPr txBox="1"/>
          <p:nvPr/>
        </p:nvSpPr>
        <p:spPr>
          <a:xfrm rot="706316">
            <a:off x="5890917" y="3002680"/>
            <a:ext cx="12833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2م ف 1</a:t>
            </a:r>
          </a:p>
        </p:txBody>
      </p:sp>
    </p:spTree>
    <p:extLst>
      <p:ext uri="{BB962C8B-B14F-4D97-AF65-F5344CB8AC3E}">
        <p14:creationId xmlns:p14="http://schemas.microsoft.com/office/powerpoint/2010/main" val="333452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7"/>
          <p:cNvSpPr txBox="1"/>
          <p:nvPr/>
        </p:nvSpPr>
        <p:spPr>
          <a:xfrm>
            <a:off x="3469104" y="498862"/>
            <a:ext cx="3119120" cy="2838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4699" y="1168673"/>
            <a:ext cx="8982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altLang="ar-BH" sz="54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/>
          <a:stretch/>
        </p:blipFill>
        <p:spPr bwMode="auto">
          <a:xfrm>
            <a:off x="2940929" y="61965"/>
            <a:ext cx="3993271" cy="64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50941"/>
              </p:ext>
            </p:extLst>
          </p:nvPr>
        </p:nvGraphicFramePr>
        <p:xfrm>
          <a:off x="176430" y="1352014"/>
          <a:ext cx="8958724" cy="14799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79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389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rgbClr val="00FF99"/>
                          </a:solidFill>
                        </a:rPr>
                        <a:t>التقنية </a:t>
                      </a:r>
                      <a:endParaRPr lang="en-US" sz="2000" dirty="0">
                        <a:solidFill>
                          <a:srgbClr val="00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rgbClr val="00FF99"/>
                          </a:solidFill>
                        </a:rPr>
                        <a:t>العلم </a:t>
                      </a:r>
                      <a:endParaRPr lang="en-US" sz="2000" dirty="0">
                        <a:solidFill>
                          <a:srgbClr val="00FF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589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استعمال أو</a:t>
                      </a:r>
                      <a:r>
                        <a:rPr lang="ar-SA" sz="2400" baseline="0" dirty="0"/>
                        <a:t> تطبيق المعرفة العلمية للحصول </a:t>
                      </a:r>
                      <a:endParaRPr lang="en-US" sz="2400" baseline="0" dirty="0"/>
                    </a:p>
                    <a:p>
                      <a:pPr algn="ctr"/>
                      <a:r>
                        <a:rPr lang="ar-SA" sz="2400" baseline="0" dirty="0"/>
                        <a:t>على منتجات وأدوات جديدة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أسلوب</a:t>
                      </a:r>
                      <a:r>
                        <a:rPr lang="ar-SA" sz="2400" baseline="0" dirty="0"/>
                        <a:t> دقيق لفهم العالم من حولنا           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2577935" y="2590800"/>
            <a:ext cx="40158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علم الآثار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335307" y="4158372"/>
            <a:ext cx="9982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العلم الذي يدرس الأدوات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وما خلفتها حضارات الإنسان</a:t>
            </a:r>
            <a:endParaRPr kumimoji="0" lang="ar-SA" sz="5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14400" y="5911334"/>
            <a:ext cx="784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من التقنيات المستخدمة في علم الآثار / الرادار , الحاسوب , آلات التصوير , أدوات الحفر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886200" y="640784"/>
            <a:ext cx="3352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00B0F0"/>
                </a:solidFill>
              </a:rPr>
              <a:t>أسلوب العلم </a:t>
            </a:r>
          </a:p>
        </p:txBody>
      </p:sp>
    </p:spTree>
    <p:extLst>
      <p:ext uri="{BB962C8B-B14F-4D97-AF65-F5344CB8AC3E}">
        <p14:creationId xmlns:p14="http://schemas.microsoft.com/office/powerpoint/2010/main" val="348085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771203207"/>
              </p:ext>
            </p:extLst>
          </p:nvPr>
        </p:nvGraphicFramePr>
        <p:xfrm>
          <a:off x="228600" y="6858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71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1683" y="137908"/>
            <a:ext cx="8982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altLang="ar-BH" sz="2800" b="1" dirty="0">
                <a:solidFill>
                  <a:srgbClr val="C00000"/>
                </a:solidFill>
              </a:rPr>
              <a:t>طالباتي المبدعات </a:t>
            </a:r>
          </a:p>
          <a:p>
            <a:pPr lvl="0" algn="ctr"/>
            <a:r>
              <a:rPr lang="ar-SA" altLang="ar-BH" sz="2800" b="1" dirty="0">
                <a:solidFill>
                  <a:srgbClr val="C00000"/>
                </a:solidFill>
              </a:rPr>
              <a:t>اكملن خريطة المفاهيم التالية </a:t>
            </a:r>
          </a:p>
          <a:p>
            <a:pPr lvl="0" algn="ctr"/>
            <a:endParaRPr lang="ar-SA" altLang="ar-BH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ctr"/>
            <a:endParaRPr lang="ar-SA" altLang="ar-BH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ctr"/>
            <a:endParaRPr lang="ar-SA" altLang="ar-BH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ctr"/>
            <a:endParaRPr lang="ar-SA" altLang="ar-BH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/>
          <a:stretch/>
        </p:blipFill>
        <p:spPr bwMode="auto">
          <a:xfrm>
            <a:off x="2362200" y="6324600"/>
            <a:ext cx="3993271" cy="64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962307245"/>
              </p:ext>
            </p:extLst>
          </p:nvPr>
        </p:nvGraphicFramePr>
        <p:xfrm>
          <a:off x="275982" y="137908"/>
          <a:ext cx="8753717" cy="452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-457201" y="3733800"/>
            <a:ext cx="9601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لماذا يقوم العلماء بعمل مسح بالرادار لباطن الأرض في الموقع الأثرية قبل مباشرة الحفريات؟</a:t>
            </a:r>
          </a:p>
          <a:p>
            <a:pPr algn="r"/>
            <a:r>
              <a:rPr lang="ar-S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لمعرفة ما بباطن الأرض والحفاظ على القطع الأثرية من التدمير أو الكسر أثناء الحفر فلن يستطيع العلماء ترميمها أذا دمرت .</a:t>
            </a:r>
          </a:p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لماذا ترسم خرائط المواقع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</a:rPr>
              <a:t>الآثرية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 القديمة قبل نقل الآثار منها ؟</a:t>
            </a:r>
          </a:p>
          <a:p>
            <a:pPr algn="r"/>
            <a:r>
              <a:rPr lang="ar-S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لتسجيل مكان القطعة الأثرية.</a:t>
            </a:r>
          </a:p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إجراء التحاليل الكيميائية للقطع الأثرية ؟ </a:t>
            </a:r>
          </a:p>
          <a:p>
            <a:pPr algn="r"/>
            <a:r>
              <a:rPr lang="ar-S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لتقدير عمر القطع الأثرية 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92202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643587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الصورة ص 19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19400" y="576590"/>
            <a:ext cx="4419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solidFill>
                  <a:srgbClr val="00B0F0"/>
                </a:solidFill>
              </a:rPr>
              <a:t>حل المشكلات بطريقة علمية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819400" y="1099810"/>
            <a:ext cx="472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B0F0"/>
                </a:solidFill>
              </a:rPr>
              <a:t>الطرائق العلمية / </a:t>
            </a:r>
            <a:r>
              <a:rPr lang="ar-SA" dirty="0">
                <a:solidFill>
                  <a:srgbClr val="FF0000"/>
                </a:solidFill>
              </a:rPr>
              <a:t>خطوات تتبع لحل المشكلات </a:t>
            </a:r>
            <a:r>
              <a:rPr lang="ar-SA" dirty="0">
                <a:solidFill>
                  <a:srgbClr val="00B0F0"/>
                </a:solidFill>
              </a:rPr>
              <a:t>.</a:t>
            </a: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72682"/>
              </p:ext>
            </p:extLst>
          </p:nvPr>
        </p:nvGraphicFramePr>
        <p:xfrm>
          <a:off x="457200" y="4191000"/>
          <a:ext cx="8534400" cy="76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الملاحظة</a:t>
                      </a:r>
                      <a:r>
                        <a:rPr lang="ar-SA" baseline="0" dirty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الاستنتاج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الحصول على</a:t>
                      </a:r>
                      <a:r>
                        <a:rPr lang="ar-SA" baseline="0" dirty="0"/>
                        <a:t> الملاحظات باستخدام الحواس 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هي النتائج المستخلصة من الملاحظات</a:t>
                      </a:r>
                      <a:r>
                        <a:rPr lang="ar-SA" baseline="0" dirty="0"/>
                        <a:t> .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86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81513"/>
              </p:ext>
            </p:extLst>
          </p:nvPr>
        </p:nvGraphicFramePr>
        <p:xfrm>
          <a:off x="228600" y="152400"/>
          <a:ext cx="8839200" cy="6347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عبارة يمكن اختبارها </a:t>
                      </a:r>
                    </a:p>
                    <a:p>
                      <a:pPr algn="ctr"/>
                      <a:r>
                        <a:rPr lang="ar-SA" sz="2000" b="1" dirty="0"/>
                        <a:t>تفسير جواب تخمين توقع قد يكون صحيح وقد يكون خاطئ</a:t>
                      </a:r>
                      <a:r>
                        <a:rPr lang="ar-SA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الفرضية</a:t>
                      </a:r>
                      <a:endParaRPr lang="en-US" sz="4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العامل الوحيد الذي يغير بداية التجربة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baseline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المستقل </a:t>
                      </a:r>
                      <a:endParaRPr lang="en-US" sz="4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العامل الذي يتم قياسه أثناء التجربة </a:t>
                      </a:r>
                    </a:p>
                    <a:p>
                      <a:pPr algn="ctr"/>
                      <a:r>
                        <a:rPr lang="ar-SA" sz="2000" b="1" dirty="0"/>
                        <a:t>(يتغير تبعًا لتغير العامل المستقل)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التابع </a:t>
                      </a:r>
                      <a:endParaRPr lang="en-US" sz="4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ctr"/>
                      <a:endParaRPr lang="ar-SA" sz="2000" b="1" dirty="0"/>
                    </a:p>
                    <a:p>
                      <a:pPr algn="ctr"/>
                      <a:r>
                        <a:rPr lang="ar-SA" sz="2000" b="1" dirty="0"/>
                        <a:t>العامل الذي</a:t>
                      </a:r>
                      <a:r>
                        <a:rPr lang="ar-SA" sz="2000" b="1" baseline="0" dirty="0"/>
                        <a:t> يبقى كما هو خلال التجربة </a:t>
                      </a:r>
                    </a:p>
                    <a:p>
                      <a:pPr algn="ctr"/>
                      <a:r>
                        <a:rPr lang="ar-SA" sz="2000" b="1" baseline="0" dirty="0"/>
                        <a:t>قد يكون واحد أو أكثر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الثابت </a:t>
                      </a:r>
                      <a:endParaRPr lang="en-US" sz="4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err="1"/>
                        <a:t>لاتتعرض</a:t>
                      </a:r>
                      <a:r>
                        <a:rPr lang="ar-SA" sz="2000" b="1" dirty="0"/>
                        <a:t> للعامل المستقل تستخدم</a:t>
                      </a:r>
                      <a:r>
                        <a:rPr lang="ar-SA" sz="2000" b="1" baseline="0" dirty="0"/>
                        <a:t> لمقارنة نتائجها بنتائج العينات التي تعرضت لأثر المتغير المستقل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الضابط </a:t>
                      </a:r>
                      <a:endParaRPr lang="en-US" sz="4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قياسات كمية </a:t>
                      </a: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مثل الطول ودرجة الحرارة </a:t>
                      </a:r>
                    </a:p>
                    <a:p>
                      <a:pPr algn="ctr"/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ملاحظات وصفية </a:t>
                      </a: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مثل أكثر بياضًا </a:t>
                      </a:r>
                    </a:p>
                    <a:p>
                      <a:pPr algn="ctr"/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أشد قساوة</a:t>
                      </a:r>
                      <a:r>
                        <a:rPr lang="ar-SA" sz="2000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جمع البيانات </a:t>
                      </a:r>
                    </a:p>
                    <a:p>
                      <a:pPr algn="ctr"/>
                      <a:r>
                        <a:rPr lang="ar-SA" sz="44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أثناء التجربة</a:t>
                      </a:r>
                      <a:r>
                        <a:rPr lang="ar-SA" sz="4400" b="1" baseline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من خلال</a:t>
                      </a:r>
                      <a:endParaRPr lang="en-US" sz="44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22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4973456" cy="222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92089"/>
              </p:ext>
            </p:extLst>
          </p:nvPr>
        </p:nvGraphicFramePr>
        <p:xfrm>
          <a:off x="115614" y="609600"/>
          <a:ext cx="8991600" cy="5928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3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تحديد المشكلة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شاهدت سارة نباتًا يذبل على شرفة غرفتها فأخذت تسقيه</a:t>
                      </a:r>
                      <a:r>
                        <a:rPr lang="ar-SA" b="1" baseline="0" dirty="0"/>
                        <a:t> </a:t>
                      </a:r>
                      <a:r>
                        <a:rPr lang="ar-SA" b="1" dirty="0"/>
                        <a:t>بالماء كل يوم ولكنها بعدة عدة أسابيع لأحظت اصفرار الاوراق وتحولها الى اللون البني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الملاحظة</a:t>
                      </a:r>
                      <a:r>
                        <a:rPr lang="ar-SA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سقوط بعض أوراق</a:t>
                      </a:r>
                      <a:r>
                        <a:rPr lang="ar-SA" b="1" baseline="0" dirty="0"/>
                        <a:t> النبات وكذلك تغير لون الساق وتجمع مادة بيضاء ذات رائحة على التربة .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الاستنتاج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استنتجت سارة</a:t>
                      </a:r>
                      <a:r>
                        <a:rPr lang="ar-SA" b="1" baseline="0" dirty="0"/>
                        <a:t> من ملاحظتها أن المبالغة في ري النبات هي السبب في ذبوله واصفرار أوراقه .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وضع الفرضية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افترضت سارة الفرضية التالية /</a:t>
                      </a:r>
                    </a:p>
                    <a:p>
                      <a:pPr rtl="1"/>
                      <a:r>
                        <a:rPr lang="ar-SA" b="1" dirty="0"/>
                        <a:t>تنمو النبتة</a:t>
                      </a:r>
                      <a:r>
                        <a:rPr lang="ar-SA" b="1" baseline="0" dirty="0"/>
                        <a:t> بشكل أفضل عند ريها بالماء مرة واحدة .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اختبار الفرضية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التخطيط للتجربة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تنفيذ</a:t>
                      </a:r>
                      <a:r>
                        <a:rPr lang="ar-SA" b="1" baseline="0" dirty="0">
                          <a:solidFill>
                            <a:srgbClr val="FF0000"/>
                          </a:solidFill>
                        </a:rPr>
                        <a:t> التجربة 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تحليل البيانات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1- النبات الذي روي مرة واحدة</a:t>
                      </a:r>
                      <a:r>
                        <a:rPr lang="ar-SA" b="1" baseline="0" dirty="0"/>
                        <a:t> أصاب الذبول الشديد جميع أوراقه.</a:t>
                      </a:r>
                    </a:p>
                    <a:p>
                      <a:pPr rtl="1"/>
                      <a:r>
                        <a:rPr lang="ar-SA" b="1" baseline="0" dirty="0"/>
                        <a:t>2- النبات الذي روي </a:t>
                      </a:r>
                      <a:r>
                        <a:rPr lang="ar-SA" b="1" baseline="0" dirty="0" err="1"/>
                        <a:t>يوميأ</a:t>
                      </a:r>
                      <a:r>
                        <a:rPr lang="ar-SA" b="1" baseline="0" dirty="0"/>
                        <a:t> أصاب الذبول معظم أوراقه .</a:t>
                      </a:r>
                    </a:p>
                    <a:p>
                      <a:pPr rtl="1"/>
                      <a:r>
                        <a:rPr lang="ar-SA" b="1" baseline="0" dirty="0"/>
                        <a:t>3- النبات الذي كان يروى اسبوعيًا فقد نما بصورة جيدة وكانت أوراقه نضرة خضراء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استخلاص النتائج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المناسب لنمو النبات بشكل جيد هو أن</a:t>
                      </a:r>
                      <a:r>
                        <a:rPr lang="ar-SA" b="1" baseline="0" dirty="0"/>
                        <a:t> يروى مرة واحدة كل أسبوع .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التواصل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تكرر التجربة عدة</a:t>
                      </a:r>
                      <a:r>
                        <a:rPr lang="ar-SA" b="1" baseline="0" dirty="0"/>
                        <a:t> مرات لتأكد من صحتها </a:t>
                      </a:r>
                    </a:p>
                    <a:p>
                      <a:pPr rtl="1"/>
                      <a:r>
                        <a:rPr lang="ar-SA" b="1" baseline="0" dirty="0"/>
                        <a:t>ثم  نشرها والتواصل بها مع الآخرين للاستفادة منها والبناء عليها .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13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97796"/>
              </p:ext>
            </p:extLst>
          </p:nvPr>
        </p:nvGraphicFramePr>
        <p:xfrm>
          <a:off x="166688" y="1371600"/>
          <a:ext cx="8689830" cy="5158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00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C000"/>
                          </a:solidFill>
                        </a:rPr>
                        <a:t>عدد مرات الري 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المستقل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014">
                <a:tc vMerge="1"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C000"/>
                          </a:solidFill>
                        </a:rPr>
                        <a:t>نمو النبتة  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التابع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712">
                <a:tc vMerge="1"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C000"/>
                          </a:solidFill>
                        </a:rPr>
                        <a:t>نوع وحجم النبات </a:t>
                      </a:r>
                      <a:endParaRPr lang="ar-SA" sz="2800" b="1" baseline="0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ar-SA" sz="2800" b="1" baseline="0" dirty="0">
                          <a:solidFill>
                            <a:srgbClr val="FFC000"/>
                          </a:solidFill>
                        </a:rPr>
                        <a:t>مقدار الإضاءة </a:t>
                      </a:r>
                    </a:p>
                    <a:p>
                      <a:pPr algn="ctr"/>
                      <a:r>
                        <a:rPr lang="ar-SA" sz="2800" b="1" baseline="0" dirty="0">
                          <a:solidFill>
                            <a:srgbClr val="FFC000"/>
                          </a:solidFill>
                        </a:rPr>
                        <a:t>نوع وكمية التربة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الثابت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839">
                <a:tc vMerge="1"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C000"/>
                          </a:solidFill>
                        </a:rPr>
                        <a:t> العينة أ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الضابط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-381000" y="126409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u="sng" dirty="0">
                <a:solidFill>
                  <a:schemeClr val="accent2">
                    <a:lumMod val="75000"/>
                  </a:schemeClr>
                </a:solidFill>
              </a:rPr>
              <a:t>صممي تجربة </a:t>
            </a:r>
          </a:p>
          <a:p>
            <a:pPr algn="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توضحين فيها كيف تؤثر عدد مرات الري على نمو النبتة ؟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5052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01942"/>
              </p:ext>
            </p:extLst>
          </p:nvPr>
        </p:nvGraphicFramePr>
        <p:xfrm>
          <a:off x="2833255" y="1447800"/>
          <a:ext cx="1409700" cy="830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algn="ctr"/>
                      <a:r>
                        <a:rPr lang="ar-SA" sz="1050" b="1" dirty="0"/>
                        <a:t> أ مرة واحدة بداية التجربة</a:t>
                      </a:r>
                      <a:endParaRPr lang="en-US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ctr"/>
                      <a:r>
                        <a:rPr lang="ar-SA" sz="1050" b="1" dirty="0"/>
                        <a:t>ب مرة كل يوم </a:t>
                      </a:r>
                      <a:endParaRPr lang="en-US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ctr"/>
                      <a:r>
                        <a:rPr lang="ar-SA" sz="1050" b="1" dirty="0"/>
                        <a:t>ج مرة في الاسبوع </a:t>
                      </a:r>
                      <a:endParaRPr lang="en-US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69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2" y="1084919"/>
            <a:ext cx="1682236" cy="16822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3" y="1482386"/>
            <a:ext cx="795217" cy="795217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4716"/>
              </p:ext>
            </p:extLst>
          </p:nvPr>
        </p:nvGraphicFramePr>
        <p:xfrm>
          <a:off x="301769" y="1258995"/>
          <a:ext cx="8689830" cy="5158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00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C000"/>
                          </a:solidFill>
                        </a:rPr>
                        <a:t>نوع الصابون 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المستقل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014">
                <a:tc vMerge="1"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C000"/>
                          </a:solidFill>
                        </a:rPr>
                        <a:t>قوة التنظيف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التابع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712">
                <a:tc vMerge="1"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C000"/>
                          </a:solidFill>
                        </a:rPr>
                        <a:t>درجة</a:t>
                      </a:r>
                      <a:r>
                        <a:rPr lang="ar-SA" sz="2800" b="1" baseline="0" dirty="0">
                          <a:solidFill>
                            <a:srgbClr val="FFC000"/>
                          </a:solidFill>
                        </a:rPr>
                        <a:t> حرارة الماء </a:t>
                      </a:r>
                    </a:p>
                    <a:p>
                      <a:pPr algn="ctr"/>
                      <a:r>
                        <a:rPr lang="ar-SA" sz="2800" b="1" baseline="0" dirty="0">
                          <a:solidFill>
                            <a:srgbClr val="FFC000"/>
                          </a:solidFill>
                        </a:rPr>
                        <a:t>كمية الصابون </a:t>
                      </a:r>
                    </a:p>
                    <a:p>
                      <a:pPr algn="ctr"/>
                      <a:r>
                        <a:rPr lang="ar-SA" sz="2800" b="1" baseline="0" dirty="0">
                          <a:solidFill>
                            <a:srgbClr val="FFC000"/>
                          </a:solidFill>
                        </a:rPr>
                        <a:t>نوع البقعة</a:t>
                      </a:r>
                      <a:r>
                        <a:rPr lang="ar-SA" sz="1400" b="1" baseline="0" dirty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الثابت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839">
                <a:tc vMerge="1"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C000"/>
                          </a:solidFill>
                        </a:rPr>
                        <a:t>العينة ج 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الضابط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-381000" y="126409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u="sng" dirty="0">
                <a:solidFill>
                  <a:schemeClr val="accent2">
                    <a:lumMod val="75000"/>
                  </a:schemeClr>
                </a:solidFill>
              </a:rPr>
              <a:t>صممي تجربة </a:t>
            </a:r>
          </a:p>
          <a:p>
            <a:pPr algn="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توضحين فيها كيف يمكنك </a:t>
            </a:r>
            <a:r>
              <a:rPr lang="ar-SA" sz="3200" b="1" dirty="0" err="1">
                <a:solidFill>
                  <a:schemeClr val="accent1">
                    <a:lumMod val="75000"/>
                  </a:schemeClr>
                </a:solidFill>
              </a:rPr>
              <a:t>أختبار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 نوع الصابون الذي ينظف أفضل ؟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73" y="2061506"/>
            <a:ext cx="1854326" cy="202816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3" y="4267200"/>
            <a:ext cx="18526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3" y="1992783"/>
            <a:ext cx="18526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نجمة ذات 8 نقاط 4"/>
          <p:cNvSpPr/>
          <p:nvPr/>
        </p:nvSpPr>
        <p:spPr>
          <a:xfrm>
            <a:off x="2749036" y="2730637"/>
            <a:ext cx="914400" cy="685800"/>
          </a:xfrm>
          <a:prstGeom prst="star8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4" y="2631129"/>
            <a:ext cx="963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22" y="4916487"/>
            <a:ext cx="963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3670363" y="1482386"/>
            <a:ext cx="469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solidFill>
                  <a:srgbClr val="00B050"/>
                </a:solidFill>
              </a:rPr>
              <a:t>أ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58302" y="1294690"/>
            <a:ext cx="7328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6000" dirty="0">
                <a:solidFill>
                  <a:srgbClr val="00B050"/>
                </a:solidFill>
              </a:rPr>
              <a:t>ب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206236" y="4674802"/>
            <a:ext cx="424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solidFill>
                  <a:srgbClr val="00B050"/>
                </a:solidFill>
              </a:rPr>
              <a:t>ج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393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نسق Office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567</Words>
  <Application>Microsoft Office PowerPoint</Application>
  <PresentationFormat>عرض على الشاشة (4:3)</PresentationFormat>
  <Paragraphs>131</Paragraphs>
  <Slides>10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نسق Office</vt:lpstr>
      <vt:lpstr>2_نسق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عائشة جعمل</cp:lastModifiedBy>
  <cp:revision>85</cp:revision>
  <cp:lastPrinted>2017-09-17T19:17:14Z</cp:lastPrinted>
  <dcterms:created xsi:type="dcterms:W3CDTF">2017-03-17T10:46:27Z</dcterms:created>
  <dcterms:modified xsi:type="dcterms:W3CDTF">2020-09-13T05:57:36Z</dcterms:modified>
</cp:coreProperties>
</file>